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sldIdLst>
    <p:sldId id="256" r:id="rId2"/>
    <p:sldId id="258" r:id="rId3"/>
    <p:sldId id="257" r:id="rId4"/>
    <p:sldId id="259" r:id="rId5"/>
    <p:sldId id="262" r:id="rId6"/>
    <p:sldId id="263" r:id="rId7"/>
    <p:sldId id="264" r:id="rId8"/>
    <p:sldId id="265" r:id="rId9"/>
    <p:sldId id="260" r:id="rId10"/>
    <p:sldId id="266" r:id="rId11"/>
    <p:sldId id="267" r:id="rId12"/>
    <p:sldId id="261"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DD558D1-2FD2-4DD7-ACD9-1449FA84494C}" v="120" dt="2023-08-17T11:46:25.25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2" d="100"/>
          <a:sy n="102" d="100"/>
        </p:scale>
        <p:origin x="918"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Yash Verma" userId="5a43bc40-4e82-4f16-9c9e-5af7a51ff8da" providerId="ADAL" clId="{7DD558D1-2FD2-4DD7-ACD9-1449FA84494C}"/>
    <pc:docChg chg="undo custSel addSld delSld modSld sldOrd addMainMaster delMainMaster">
      <pc:chgData name="Yash Verma" userId="5a43bc40-4e82-4f16-9c9e-5af7a51ff8da" providerId="ADAL" clId="{7DD558D1-2FD2-4DD7-ACD9-1449FA84494C}" dt="2023-08-17T11:52:05.636" v="9542" actId="120"/>
      <pc:docMkLst>
        <pc:docMk/>
      </pc:docMkLst>
      <pc:sldChg chg="addSp delSp modSp new mod setBg modClrScheme addAnim delAnim setClrOvrMap chgLayout">
        <pc:chgData name="Yash Verma" userId="5a43bc40-4e82-4f16-9c9e-5af7a51ff8da" providerId="ADAL" clId="{7DD558D1-2FD2-4DD7-ACD9-1449FA84494C}" dt="2023-08-17T09:34:17.946" v="6435" actId="20577"/>
        <pc:sldMkLst>
          <pc:docMk/>
          <pc:sldMk cId="2717675569" sldId="256"/>
        </pc:sldMkLst>
        <pc:spChg chg="mod">
          <ac:chgData name="Yash Verma" userId="5a43bc40-4e82-4f16-9c9e-5af7a51ff8da" providerId="ADAL" clId="{7DD558D1-2FD2-4DD7-ACD9-1449FA84494C}" dt="2023-08-17T09:34:17.946" v="6435" actId="20577"/>
          <ac:spMkLst>
            <pc:docMk/>
            <pc:sldMk cId="2717675569" sldId="256"/>
            <ac:spMk id="2" creationId="{CFE3439B-5B42-AB55-F70F-5D579E881E4A}"/>
          </ac:spMkLst>
        </pc:spChg>
        <pc:spChg chg="mod">
          <ac:chgData name="Yash Verma" userId="5a43bc40-4e82-4f16-9c9e-5af7a51ff8da" providerId="ADAL" clId="{7DD558D1-2FD2-4DD7-ACD9-1449FA84494C}" dt="2023-08-17T09:34:01.252" v="6431" actId="1076"/>
          <ac:spMkLst>
            <pc:docMk/>
            <pc:sldMk cId="2717675569" sldId="256"/>
            <ac:spMk id="3" creationId="{9385CFA5-BD3F-211F-B881-49879D321469}"/>
          </ac:spMkLst>
        </pc:spChg>
        <pc:spChg chg="add del">
          <ac:chgData name="Yash Verma" userId="5a43bc40-4e82-4f16-9c9e-5af7a51ff8da" providerId="ADAL" clId="{7DD558D1-2FD2-4DD7-ACD9-1449FA84494C}" dt="2023-08-17T04:29:47.674" v="141" actId="26606"/>
          <ac:spMkLst>
            <pc:docMk/>
            <pc:sldMk cId="2717675569" sldId="256"/>
            <ac:spMk id="5" creationId="{733E0473-C315-42D8-A82A-A2FE49DC67DA}"/>
          </ac:spMkLst>
        </pc:spChg>
        <pc:spChg chg="add del">
          <ac:chgData name="Yash Verma" userId="5a43bc40-4e82-4f16-9c9e-5af7a51ff8da" providerId="ADAL" clId="{7DD558D1-2FD2-4DD7-ACD9-1449FA84494C}" dt="2023-08-17T04:29:47.674" v="141" actId="26606"/>
          <ac:spMkLst>
            <pc:docMk/>
            <pc:sldMk cId="2717675569" sldId="256"/>
            <ac:spMk id="6" creationId="{AD23A251-68F2-43E5-812B-4BBAE1AF535E}"/>
          </ac:spMkLst>
        </pc:spChg>
        <pc:spChg chg="add del">
          <ac:chgData name="Yash Verma" userId="5a43bc40-4e82-4f16-9c9e-5af7a51ff8da" providerId="ADAL" clId="{7DD558D1-2FD2-4DD7-ACD9-1449FA84494C}" dt="2023-08-17T04:27:02.778" v="121" actId="26606"/>
          <ac:spMkLst>
            <pc:docMk/>
            <pc:sldMk cId="2717675569" sldId="256"/>
            <ac:spMk id="9" creationId="{1DB043B4-68C6-45B9-82AC-A5800EADB8DB}"/>
          </ac:spMkLst>
        </pc:spChg>
        <pc:spChg chg="add del">
          <ac:chgData name="Yash Verma" userId="5a43bc40-4e82-4f16-9c9e-5af7a51ff8da" providerId="ADAL" clId="{7DD558D1-2FD2-4DD7-ACD9-1449FA84494C}" dt="2023-08-17T04:32:15.073" v="168" actId="26606"/>
          <ac:spMkLst>
            <pc:docMk/>
            <pc:sldMk cId="2717675569" sldId="256"/>
            <ac:spMk id="10" creationId="{E08D4B6A-8113-4DFB-B82E-B60CAC8E0A50}"/>
          </ac:spMkLst>
        </pc:spChg>
        <pc:spChg chg="add del">
          <ac:chgData name="Yash Verma" userId="5a43bc40-4e82-4f16-9c9e-5af7a51ff8da" providerId="ADAL" clId="{7DD558D1-2FD2-4DD7-ACD9-1449FA84494C}" dt="2023-08-17T04:27:02.778" v="121" actId="26606"/>
          <ac:spMkLst>
            <pc:docMk/>
            <pc:sldMk cId="2717675569" sldId="256"/>
            <ac:spMk id="11" creationId="{5337EA23-6703-4C96-9EEB-A408CBDD67BD}"/>
          </ac:spMkLst>
        </pc:spChg>
        <pc:spChg chg="add del">
          <ac:chgData name="Yash Verma" userId="5a43bc40-4e82-4f16-9c9e-5af7a51ff8da" providerId="ADAL" clId="{7DD558D1-2FD2-4DD7-ACD9-1449FA84494C}" dt="2023-08-17T04:32:15.073" v="168" actId="26606"/>
          <ac:spMkLst>
            <pc:docMk/>
            <pc:sldMk cId="2717675569" sldId="256"/>
            <ac:spMk id="12" creationId="{9822E561-F97C-4CBB-A9A6-A6BF6317BC84}"/>
          </ac:spMkLst>
        </pc:spChg>
        <pc:spChg chg="add del">
          <ac:chgData name="Yash Verma" userId="5a43bc40-4e82-4f16-9c9e-5af7a51ff8da" providerId="ADAL" clId="{7DD558D1-2FD2-4DD7-ACD9-1449FA84494C}" dt="2023-08-17T04:27:34.393" v="130" actId="26606"/>
          <ac:spMkLst>
            <pc:docMk/>
            <pc:sldMk cId="2717675569" sldId="256"/>
            <ac:spMk id="13" creationId="{5C3A0317-07C5-421D-8353-23737ABDC422}"/>
          </ac:spMkLst>
        </pc:spChg>
        <pc:spChg chg="add del">
          <ac:chgData name="Yash Verma" userId="5a43bc40-4e82-4f16-9c9e-5af7a51ff8da" providerId="ADAL" clId="{7DD558D1-2FD2-4DD7-ACD9-1449FA84494C}" dt="2023-08-17T04:27:34.393" v="130" actId="26606"/>
          <ac:spMkLst>
            <pc:docMk/>
            <pc:sldMk cId="2717675569" sldId="256"/>
            <ac:spMk id="14" creationId="{736ACF6A-FC06-4E10-819E-2E7BC6978872}"/>
          </ac:spMkLst>
        </pc:spChg>
        <pc:spChg chg="add del">
          <ac:chgData name="Yash Verma" userId="5a43bc40-4e82-4f16-9c9e-5af7a51ff8da" providerId="ADAL" clId="{7DD558D1-2FD2-4DD7-ACD9-1449FA84494C}" dt="2023-08-17T04:27:34.393" v="130" actId="26606"/>
          <ac:spMkLst>
            <pc:docMk/>
            <pc:sldMk cId="2717675569" sldId="256"/>
            <ac:spMk id="16" creationId="{0760E4C7-47B8-4356-ABCA-CC9C79E2D2B6}"/>
          </ac:spMkLst>
        </pc:spChg>
        <pc:spChg chg="add del">
          <ac:chgData name="Yash Verma" userId="5a43bc40-4e82-4f16-9c9e-5af7a51ff8da" providerId="ADAL" clId="{7DD558D1-2FD2-4DD7-ACD9-1449FA84494C}" dt="2023-08-17T04:32:15.073" v="168" actId="26606"/>
          <ac:spMkLst>
            <pc:docMk/>
            <pc:sldMk cId="2717675569" sldId="256"/>
            <ac:spMk id="18" creationId="{B01B0E58-A5C8-4CDA-A2E0-35DF94E59857}"/>
          </ac:spMkLst>
        </pc:spChg>
        <pc:spChg chg="add del">
          <ac:chgData name="Yash Verma" userId="5a43bc40-4e82-4f16-9c9e-5af7a51ff8da" providerId="ADAL" clId="{7DD558D1-2FD2-4DD7-ACD9-1449FA84494C}" dt="2023-08-17T04:32:21.214" v="170" actId="26606"/>
          <ac:spMkLst>
            <pc:docMk/>
            <pc:sldMk cId="2717675569" sldId="256"/>
            <ac:spMk id="22" creationId="{2644B391-9BFE-445C-A9EC-F544BB85FBC7}"/>
          </ac:spMkLst>
        </pc:spChg>
        <pc:spChg chg="add del">
          <ac:chgData name="Yash Verma" userId="5a43bc40-4e82-4f16-9c9e-5af7a51ff8da" providerId="ADAL" clId="{7DD558D1-2FD2-4DD7-ACD9-1449FA84494C}" dt="2023-08-17T04:32:21.214" v="170" actId="26606"/>
          <ac:spMkLst>
            <pc:docMk/>
            <pc:sldMk cId="2717675569" sldId="256"/>
            <ac:spMk id="23" creationId="{80F26E69-87D9-4655-AE7B-280A87AA3CAD}"/>
          </ac:spMkLst>
        </pc:spChg>
        <pc:spChg chg="add del">
          <ac:chgData name="Yash Verma" userId="5a43bc40-4e82-4f16-9c9e-5af7a51ff8da" providerId="ADAL" clId="{7DD558D1-2FD2-4DD7-ACD9-1449FA84494C}" dt="2023-08-17T04:30:55.305" v="166" actId="26606"/>
          <ac:spMkLst>
            <pc:docMk/>
            <pc:sldMk cId="2717675569" sldId="256"/>
            <ac:spMk id="25" creationId="{4905C695-F54E-4EF8-8AEF-811D460E7AFE}"/>
          </ac:spMkLst>
        </pc:spChg>
        <pc:spChg chg="add del">
          <ac:chgData name="Yash Verma" userId="5a43bc40-4e82-4f16-9c9e-5af7a51ff8da" providerId="ADAL" clId="{7DD558D1-2FD2-4DD7-ACD9-1449FA84494C}" dt="2023-08-17T04:30:55.305" v="166" actId="26606"/>
          <ac:spMkLst>
            <pc:docMk/>
            <pc:sldMk cId="2717675569" sldId="256"/>
            <ac:spMk id="26" creationId="{485CD2A3-2099-476E-9A85-55DC735FA2B7}"/>
          </ac:spMkLst>
        </pc:spChg>
        <pc:spChg chg="add del">
          <ac:chgData name="Yash Verma" userId="5a43bc40-4e82-4f16-9c9e-5af7a51ff8da" providerId="ADAL" clId="{7DD558D1-2FD2-4DD7-ACD9-1449FA84494C}" dt="2023-08-17T04:32:24.664" v="172" actId="26606"/>
          <ac:spMkLst>
            <pc:docMk/>
            <pc:sldMk cId="2717675569" sldId="256"/>
            <ac:spMk id="29" creationId="{06E15305-164C-44CD-9E0F-420C2DC1B32A}"/>
          </ac:spMkLst>
        </pc:spChg>
        <pc:spChg chg="add del">
          <ac:chgData name="Yash Verma" userId="5a43bc40-4e82-4f16-9c9e-5af7a51ff8da" providerId="ADAL" clId="{7DD558D1-2FD2-4DD7-ACD9-1449FA84494C}" dt="2023-08-17T04:32:24.664" v="172" actId="26606"/>
          <ac:spMkLst>
            <pc:docMk/>
            <pc:sldMk cId="2717675569" sldId="256"/>
            <ac:spMk id="30" creationId="{C49B6340-9D54-4548-B87C-24BA7EA53A56}"/>
          </ac:spMkLst>
        </pc:spChg>
        <pc:spChg chg="add del">
          <ac:chgData name="Yash Verma" userId="5a43bc40-4e82-4f16-9c9e-5af7a51ff8da" providerId="ADAL" clId="{7DD558D1-2FD2-4DD7-ACD9-1449FA84494C}" dt="2023-08-17T04:32:24.664" v="172" actId="26606"/>
          <ac:spMkLst>
            <pc:docMk/>
            <pc:sldMk cId="2717675569" sldId="256"/>
            <ac:spMk id="32" creationId="{F1D5403D-09EC-41DB-B916-A09C0E5AEC2B}"/>
          </ac:spMkLst>
        </pc:spChg>
        <pc:spChg chg="add mod">
          <ac:chgData name="Yash Verma" userId="5a43bc40-4e82-4f16-9c9e-5af7a51ff8da" providerId="ADAL" clId="{7DD558D1-2FD2-4DD7-ACD9-1449FA84494C}" dt="2023-08-17T09:34:10.731" v="6432" actId="404"/>
          <ac:spMkLst>
            <pc:docMk/>
            <pc:sldMk cId="2717675569" sldId="256"/>
            <ac:spMk id="33" creationId="{407C7038-9080-D3A0-4E4E-1CAB29829E3F}"/>
          </ac:spMkLst>
        </pc:spChg>
        <pc:spChg chg="add del">
          <ac:chgData name="Yash Verma" userId="5a43bc40-4e82-4f16-9c9e-5af7a51ff8da" providerId="ADAL" clId="{7DD558D1-2FD2-4DD7-ACD9-1449FA84494C}" dt="2023-08-17T04:32:28.929" v="174" actId="26606"/>
          <ac:spMkLst>
            <pc:docMk/>
            <pc:sldMk cId="2717675569" sldId="256"/>
            <ac:spMk id="34" creationId="{6CCA5F87-1D1E-45CB-8D83-FC7EEFAD9935}"/>
          </ac:spMkLst>
        </pc:spChg>
        <pc:spChg chg="add del">
          <ac:chgData name="Yash Verma" userId="5a43bc40-4e82-4f16-9c9e-5af7a51ff8da" providerId="ADAL" clId="{7DD558D1-2FD2-4DD7-ACD9-1449FA84494C}" dt="2023-08-17T04:32:28.929" v="174" actId="26606"/>
          <ac:spMkLst>
            <pc:docMk/>
            <pc:sldMk cId="2717675569" sldId="256"/>
            <ac:spMk id="36" creationId="{7CCFC2C6-6238-4A2F-93DE-2ADF74AF635E}"/>
          </ac:spMkLst>
        </pc:spChg>
        <pc:spChg chg="add del">
          <ac:chgData name="Yash Verma" userId="5a43bc40-4e82-4f16-9c9e-5af7a51ff8da" providerId="ADAL" clId="{7DD558D1-2FD2-4DD7-ACD9-1449FA84494C}" dt="2023-08-17T04:32:28.929" v="174" actId="26606"/>
          <ac:spMkLst>
            <pc:docMk/>
            <pc:sldMk cId="2717675569" sldId="256"/>
            <ac:spMk id="37" creationId="{AF2F604E-43BE-4DC3-B983-E071523364F8}"/>
          </ac:spMkLst>
        </pc:spChg>
        <pc:spChg chg="add del">
          <ac:chgData name="Yash Verma" userId="5a43bc40-4e82-4f16-9c9e-5af7a51ff8da" providerId="ADAL" clId="{7DD558D1-2FD2-4DD7-ACD9-1449FA84494C}" dt="2023-08-17T04:32:28.929" v="174" actId="26606"/>
          <ac:spMkLst>
            <pc:docMk/>
            <pc:sldMk cId="2717675569" sldId="256"/>
            <ac:spMk id="38" creationId="{08C9B587-E65E-4B52-B37C-ABEBB6E87928}"/>
          </ac:spMkLst>
        </pc:spChg>
        <pc:spChg chg="add del">
          <ac:chgData name="Yash Verma" userId="5a43bc40-4e82-4f16-9c9e-5af7a51ff8da" providerId="ADAL" clId="{7DD558D1-2FD2-4DD7-ACD9-1449FA84494C}" dt="2023-08-17T04:32:36.394" v="176" actId="26606"/>
          <ac:spMkLst>
            <pc:docMk/>
            <pc:sldMk cId="2717675569" sldId="256"/>
            <ac:spMk id="40" creationId="{CA5B2A81-2C8E-4963-AFD4-E539D168B475}"/>
          </ac:spMkLst>
        </pc:spChg>
        <pc:spChg chg="add del">
          <ac:chgData name="Yash Verma" userId="5a43bc40-4e82-4f16-9c9e-5af7a51ff8da" providerId="ADAL" clId="{7DD558D1-2FD2-4DD7-ACD9-1449FA84494C}" dt="2023-08-17T04:32:41.790" v="180" actId="26606"/>
          <ac:spMkLst>
            <pc:docMk/>
            <pc:sldMk cId="2717675569" sldId="256"/>
            <ac:spMk id="44" creationId="{A5D0B0D3-D735-4619-AA45-B57B791E1744}"/>
          </ac:spMkLst>
        </pc:spChg>
        <pc:spChg chg="add del">
          <ac:chgData name="Yash Verma" userId="5a43bc40-4e82-4f16-9c9e-5af7a51ff8da" providerId="ADAL" clId="{7DD558D1-2FD2-4DD7-ACD9-1449FA84494C}" dt="2023-08-17T04:32:41.790" v="180" actId="26606"/>
          <ac:spMkLst>
            <pc:docMk/>
            <pc:sldMk cId="2717675569" sldId="256"/>
            <ac:spMk id="45" creationId="{CF7F2079-504C-499A-A644-58F4DDC7643B}"/>
          </ac:spMkLst>
        </pc:spChg>
        <pc:spChg chg="add del">
          <ac:chgData name="Yash Verma" userId="5a43bc40-4e82-4f16-9c9e-5af7a51ff8da" providerId="ADAL" clId="{7DD558D1-2FD2-4DD7-ACD9-1449FA84494C}" dt="2023-08-17T04:32:41.790" v="180" actId="26606"/>
          <ac:spMkLst>
            <pc:docMk/>
            <pc:sldMk cId="2717675569" sldId="256"/>
            <ac:spMk id="54" creationId="{3D505D40-32E9-4C48-81F8-AD80433BE6B7}"/>
          </ac:spMkLst>
        </pc:spChg>
        <pc:spChg chg="add del">
          <ac:chgData name="Yash Verma" userId="5a43bc40-4e82-4f16-9c9e-5af7a51ff8da" providerId="ADAL" clId="{7DD558D1-2FD2-4DD7-ACD9-1449FA84494C}" dt="2023-08-17T04:32:46.348" v="182" actId="26606"/>
          <ac:spMkLst>
            <pc:docMk/>
            <pc:sldMk cId="2717675569" sldId="256"/>
            <ac:spMk id="63" creationId="{70105F5E-5B61-4F51-927C-5B28DB7DD9BB}"/>
          </ac:spMkLst>
        </pc:spChg>
        <pc:spChg chg="add">
          <ac:chgData name="Yash Verma" userId="5a43bc40-4e82-4f16-9c9e-5af7a51ff8da" providerId="ADAL" clId="{7DD558D1-2FD2-4DD7-ACD9-1449FA84494C}" dt="2023-08-17T04:32:46.384" v="183" actId="26606"/>
          <ac:spMkLst>
            <pc:docMk/>
            <pc:sldMk cId="2717675569" sldId="256"/>
            <ac:spMk id="66" creationId="{A643B7E8-B361-4A91-A7A5-07418CFCF9E5}"/>
          </ac:spMkLst>
        </pc:spChg>
        <pc:spChg chg="add">
          <ac:chgData name="Yash Verma" userId="5a43bc40-4e82-4f16-9c9e-5af7a51ff8da" providerId="ADAL" clId="{7DD558D1-2FD2-4DD7-ACD9-1449FA84494C}" dt="2023-08-17T04:32:46.384" v="183" actId="26606"/>
          <ac:spMkLst>
            <pc:docMk/>
            <pc:sldMk cId="2717675569" sldId="256"/>
            <ac:spMk id="67" creationId="{D7A74E93-DAA8-4661-8F23-0F48710EAF4A}"/>
          </ac:spMkLst>
        </pc:spChg>
        <pc:spChg chg="add">
          <ac:chgData name="Yash Verma" userId="5a43bc40-4e82-4f16-9c9e-5af7a51ff8da" providerId="ADAL" clId="{7DD558D1-2FD2-4DD7-ACD9-1449FA84494C}" dt="2023-08-17T04:32:46.384" v="183" actId="26606"/>
          <ac:spMkLst>
            <pc:docMk/>
            <pc:sldMk cId="2717675569" sldId="256"/>
            <ac:spMk id="68" creationId="{FF212E38-C041-49D9-9236-29FF44B27E1B}"/>
          </ac:spMkLst>
        </pc:spChg>
        <pc:spChg chg="add">
          <ac:chgData name="Yash Verma" userId="5a43bc40-4e82-4f16-9c9e-5af7a51ff8da" providerId="ADAL" clId="{7DD558D1-2FD2-4DD7-ACD9-1449FA84494C}" dt="2023-08-17T04:32:46.384" v="183" actId="26606"/>
          <ac:spMkLst>
            <pc:docMk/>
            <pc:sldMk cId="2717675569" sldId="256"/>
            <ac:spMk id="69" creationId="{790391D1-AA86-467F-A77E-0606FCCCD29B}"/>
          </ac:spMkLst>
        </pc:spChg>
        <pc:grpChg chg="add del">
          <ac:chgData name="Yash Verma" userId="5a43bc40-4e82-4f16-9c9e-5af7a51ff8da" providerId="ADAL" clId="{7DD558D1-2FD2-4DD7-ACD9-1449FA84494C}" dt="2023-08-17T04:29:47.674" v="141" actId="26606"/>
          <ac:grpSpMkLst>
            <pc:docMk/>
            <pc:sldMk cId="2717675569" sldId="256"/>
            <ac:grpSpMk id="8" creationId="{0350AF23-2606-421F-AB7B-23D9B48F3E9B}"/>
          </ac:grpSpMkLst>
        </pc:grpChg>
        <pc:grpChg chg="add del">
          <ac:chgData name="Yash Verma" userId="5a43bc40-4e82-4f16-9c9e-5af7a51ff8da" providerId="ADAL" clId="{7DD558D1-2FD2-4DD7-ACD9-1449FA84494C}" dt="2023-08-17T04:30:55.305" v="166" actId="26606"/>
          <ac:grpSpMkLst>
            <pc:docMk/>
            <pc:sldMk cId="2717675569" sldId="256"/>
            <ac:grpSpMk id="28" creationId="{E92979E8-2E86-433E-A7E4-5F102E45A8EE}"/>
          </ac:grpSpMkLst>
        </pc:grpChg>
        <pc:grpChg chg="add del">
          <ac:chgData name="Yash Verma" userId="5a43bc40-4e82-4f16-9c9e-5af7a51ff8da" providerId="ADAL" clId="{7DD558D1-2FD2-4DD7-ACD9-1449FA84494C}" dt="2023-08-17T04:32:41.790" v="180" actId="26606"/>
          <ac:grpSpMkLst>
            <pc:docMk/>
            <pc:sldMk cId="2717675569" sldId="256"/>
            <ac:grpSpMk id="46" creationId="{DBBA0A0D-8F6A-400A-9E49-8C008E2C7DB1}"/>
          </ac:grpSpMkLst>
        </pc:grpChg>
        <pc:grpChg chg="add del">
          <ac:chgData name="Yash Verma" userId="5a43bc40-4e82-4f16-9c9e-5af7a51ff8da" providerId="ADAL" clId="{7DD558D1-2FD2-4DD7-ACD9-1449FA84494C}" dt="2023-08-17T04:32:41.790" v="180" actId="26606"/>
          <ac:grpSpMkLst>
            <pc:docMk/>
            <pc:sldMk cId="2717675569" sldId="256"/>
            <ac:grpSpMk id="55" creationId="{C507BF36-B92B-4CAC-BCA7-8364B51E1F09}"/>
          </ac:grpSpMkLst>
        </pc:grpChg>
        <pc:picChg chg="add del">
          <ac:chgData name="Yash Verma" userId="5a43bc40-4e82-4f16-9c9e-5af7a51ff8da" providerId="ADAL" clId="{7DD558D1-2FD2-4DD7-ACD9-1449FA84494C}" dt="2023-08-17T04:27:02.778" v="121" actId="26606"/>
          <ac:picMkLst>
            <pc:docMk/>
            <pc:sldMk cId="2717675569" sldId="256"/>
            <ac:picMk id="4" creationId="{451139A6-FDCB-57A8-24B3-4C65B46D0CCB}"/>
          </ac:picMkLst>
        </pc:picChg>
        <pc:picChg chg="add del">
          <ac:chgData name="Yash Verma" userId="5a43bc40-4e82-4f16-9c9e-5af7a51ff8da" providerId="ADAL" clId="{7DD558D1-2FD2-4DD7-ACD9-1449FA84494C}" dt="2023-08-17T04:29:47.674" v="141" actId="26606"/>
          <ac:picMkLst>
            <pc:docMk/>
            <pc:sldMk cId="2717675569" sldId="256"/>
            <ac:picMk id="7" creationId="{17CAE4DE-EE7B-C21C-C559-C50FD1133F09}"/>
          </ac:picMkLst>
        </pc:picChg>
        <pc:picChg chg="add del">
          <ac:chgData name="Yash Verma" userId="5a43bc40-4e82-4f16-9c9e-5af7a51ff8da" providerId="ADAL" clId="{7DD558D1-2FD2-4DD7-ACD9-1449FA84494C}" dt="2023-08-17T04:27:34.393" v="130" actId="26606"/>
          <ac:picMkLst>
            <pc:docMk/>
            <pc:sldMk cId="2717675569" sldId="256"/>
            <ac:picMk id="17" creationId="{E61479CC-E79A-6E3E-CC21-5D859AD3E0E6}"/>
          </ac:picMkLst>
        </pc:picChg>
        <pc:picChg chg="add del">
          <ac:chgData name="Yash Verma" userId="5a43bc40-4e82-4f16-9c9e-5af7a51ff8da" providerId="ADAL" clId="{7DD558D1-2FD2-4DD7-ACD9-1449FA84494C}" dt="2023-08-17T04:32:15.073" v="168" actId="26606"/>
          <ac:picMkLst>
            <pc:docMk/>
            <pc:sldMk cId="2717675569" sldId="256"/>
            <ac:picMk id="19" creationId="{73C362F9-9991-665E-4444-A3C1B7FBD1E0}"/>
          </ac:picMkLst>
        </pc:picChg>
        <pc:picChg chg="add del">
          <ac:chgData name="Yash Verma" userId="5a43bc40-4e82-4f16-9c9e-5af7a51ff8da" providerId="ADAL" clId="{7DD558D1-2FD2-4DD7-ACD9-1449FA84494C}" dt="2023-08-17T04:32:21.214" v="170" actId="26606"/>
          <ac:picMkLst>
            <pc:docMk/>
            <pc:sldMk cId="2717675569" sldId="256"/>
            <ac:picMk id="21" creationId="{1762D5AE-12C1-2AFF-DB35-F7DB9BC0563B}"/>
          </ac:picMkLst>
        </pc:picChg>
        <pc:picChg chg="add del">
          <ac:chgData name="Yash Verma" userId="5a43bc40-4e82-4f16-9c9e-5af7a51ff8da" providerId="ADAL" clId="{7DD558D1-2FD2-4DD7-ACD9-1449FA84494C}" dt="2023-08-17T04:30:55.305" v="166" actId="26606"/>
          <ac:picMkLst>
            <pc:docMk/>
            <pc:sldMk cId="2717675569" sldId="256"/>
            <ac:picMk id="27" creationId="{ECCEB37D-6360-B04E-2497-097228768343}"/>
          </ac:picMkLst>
        </pc:picChg>
        <pc:picChg chg="add del">
          <ac:chgData name="Yash Verma" userId="5a43bc40-4e82-4f16-9c9e-5af7a51ff8da" providerId="ADAL" clId="{7DD558D1-2FD2-4DD7-ACD9-1449FA84494C}" dt="2023-08-17T04:32:24.664" v="172" actId="26606"/>
          <ac:picMkLst>
            <pc:docMk/>
            <pc:sldMk cId="2717675569" sldId="256"/>
            <ac:picMk id="31" creationId="{EA6B3F27-DD55-03A0-9BAE-64A1668E6315}"/>
          </ac:picMkLst>
        </pc:picChg>
        <pc:picChg chg="add del">
          <ac:chgData name="Yash Verma" userId="5a43bc40-4e82-4f16-9c9e-5af7a51ff8da" providerId="ADAL" clId="{7DD558D1-2FD2-4DD7-ACD9-1449FA84494C}" dt="2023-08-17T04:32:28.929" v="174" actId="26606"/>
          <ac:picMkLst>
            <pc:docMk/>
            <pc:sldMk cId="2717675569" sldId="256"/>
            <ac:picMk id="35" creationId="{C18C1CA2-5757-0B37-E245-01C4F4566341}"/>
          </ac:picMkLst>
        </pc:picChg>
        <pc:picChg chg="add del">
          <ac:chgData name="Yash Verma" userId="5a43bc40-4e82-4f16-9c9e-5af7a51ff8da" providerId="ADAL" clId="{7DD558D1-2FD2-4DD7-ACD9-1449FA84494C}" dt="2023-08-17T04:32:36.394" v="176" actId="26606"/>
          <ac:picMkLst>
            <pc:docMk/>
            <pc:sldMk cId="2717675569" sldId="256"/>
            <ac:picMk id="41" creationId="{F22F136E-AB23-9A60-08DA-4D1CA00E5E24}"/>
          </ac:picMkLst>
        </pc:picChg>
        <pc:picChg chg="add del">
          <ac:chgData name="Yash Verma" userId="5a43bc40-4e82-4f16-9c9e-5af7a51ff8da" providerId="ADAL" clId="{7DD558D1-2FD2-4DD7-ACD9-1449FA84494C}" dt="2023-08-17T04:32:41.790" v="180" actId="26606"/>
          <ac:picMkLst>
            <pc:docMk/>
            <pc:sldMk cId="2717675569" sldId="256"/>
            <ac:picMk id="53" creationId="{A0E22D0B-2052-4EC1-102C-B8C79C11278D}"/>
          </ac:picMkLst>
        </pc:picChg>
        <pc:picChg chg="add del">
          <ac:chgData name="Yash Verma" userId="5a43bc40-4e82-4f16-9c9e-5af7a51ff8da" providerId="ADAL" clId="{7DD558D1-2FD2-4DD7-ACD9-1449FA84494C}" dt="2023-08-17T04:32:46.348" v="182" actId="26606"/>
          <ac:picMkLst>
            <pc:docMk/>
            <pc:sldMk cId="2717675569" sldId="256"/>
            <ac:picMk id="64" creationId="{F6E7EA41-FDEE-E392-9100-3FE27BCCDF69}"/>
          </ac:picMkLst>
        </pc:picChg>
        <pc:picChg chg="add mod">
          <ac:chgData name="Yash Verma" userId="5a43bc40-4e82-4f16-9c9e-5af7a51ff8da" providerId="ADAL" clId="{7DD558D1-2FD2-4DD7-ACD9-1449FA84494C}" dt="2023-08-17T04:33:03.850" v="184" actId="27614"/>
          <ac:picMkLst>
            <pc:docMk/>
            <pc:sldMk cId="2717675569" sldId="256"/>
            <ac:picMk id="73" creationId="{ACB22B49-5E5E-2299-0A74-C7B5503E3929}"/>
          </ac:picMkLst>
        </pc:picChg>
        <pc:cxnChg chg="add del">
          <ac:chgData name="Yash Verma" userId="5a43bc40-4e82-4f16-9c9e-5af7a51ff8da" providerId="ADAL" clId="{7DD558D1-2FD2-4DD7-ACD9-1449FA84494C}" dt="2023-08-17T04:27:34.393" v="130" actId="26606"/>
          <ac:cxnSpMkLst>
            <pc:docMk/>
            <pc:sldMk cId="2717675569" sldId="256"/>
            <ac:cxnSpMk id="15" creationId="{414C5C93-B9E9-4392-ADCF-ABF21209DD56}"/>
          </ac:cxnSpMkLst>
        </pc:cxnChg>
        <pc:cxnChg chg="add del">
          <ac:chgData name="Yash Verma" userId="5a43bc40-4e82-4f16-9c9e-5af7a51ff8da" providerId="ADAL" clId="{7DD558D1-2FD2-4DD7-ACD9-1449FA84494C}" dt="2023-08-17T04:32:36.394" v="176" actId="26606"/>
          <ac:cxnSpMkLst>
            <pc:docMk/>
            <pc:sldMk cId="2717675569" sldId="256"/>
            <ac:cxnSpMk id="42" creationId="{9E7C23BC-DAA6-40E1-8166-B8C4439D1430}"/>
          </ac:cxnSpMkLst>
        </pc:cxnChg>
        <pc:cxnChg chg="add">
          <ac:chgData name="Yash Verma" userId="5a43bc40-4e82-4f16-9c9e-5af7a51ff8da" providerId="ADAL" clId="{7DD558D1-2FD2-4DD7-ACD9-1449FA84494C}" dt="2023-08-17T04:32:46.384" v="183" actId="26606"/>
          <ac:cxnSpMkLst>
            <pc:docMk/>
            <pc:sldMk cId="2717675569" sldId="256"/>
            <ac:cxnSpMk id="70" creationId="{4A430F17-C7B1-40FD-89FA-55002B663697}"/>
          </ac:cxnSpMkLst>
        </pc:cxnChg>
        <pc:cxnChg chg="add">
          <ac:chgData name="Yash Verma" userId="5a43bc40-4e82-4f16-9c9e-5af7a51ff8da" providerId="ADAL" clId="{7DD558D1-2FD2-4DD7-ACD9-1449FA84494C}" dt="2023-08-17T04:32:46.384" v="183" actId="26606"/>
          <ac:cxnSpMkLst>
            <pc:docMk/>
            <pc:sldMk cId="2717675569" sldId="256"/>
            <ac:cxnSpMk id="71" creationId="{03EAAD29-514C-4272-AA97-D2DCEB35B696}"/>
          </ac:cxnSpMkLst>
        </pc:cxnChg>
        <pc:cxnChg chg="add">
          <ac:chgData name="Yash Verma" userId="5a43bc40-4e82-4f16-9c9e-5af7a51ff8da" providerId="ADAL" clId="{7DD558D1-2FD2-4DD7-ACD9-1449FA84494C}" dt="2023-08-17T04:32:46.384" v="183" actId="26606"/>
          <ac:cxnSpMkLst>
            <pc:docMk/>
            <pc:sldMk cId="2717675569" sldId="256"/>
            <ac:cxnSpMk id="72" creationId="{E080894D-F290-4DF4-82A7-905285A7E129}"/>
          </ac:cxnSpMkLst>
        </pc:cxnChg>
      </pc:sldChg>
      <pc:sldChg chg="addSp delSp modSp new mod">
        <pc:chgData name="Yash Verma" userId="5a43bc40-4e82-4f16-9c9e-5af7a51ff8da" providerId="ADAL" clId="{7DD558D1-2FD2-4DD7-ACD9-1449FA84494C}" dt="2023-08-17T07:27:19.927" v="4748" actId="1076"/>
        <pc:sldMkLst>
          <pc:docMk/>
          <pc:sldMk cId="2182592111" sldId="257"/>
        </pc:sldMkLst>
        <pc:spChg chg="mod">
          <ac:chgData name="Yash Verma" userId="5a43bc40-4e82-4f16-9c9e-5af7a51ff8da" providerId="ADAL" clId="{7DD558D1-2FD2-4DD7-ACD9-1449FA84494C}" dt="2023-08-17T07:27:19.927" v="4748" actId="1076"/>
          <ac:spMkLst>
            <pc:docMk/>
            <pc:sldMk cId="2182592111" sldId="257"/>
            <ac:spMk id="2" creationId="{86E09A8E-2B3E-6948-7DB7-9EFBB63E624D}"/>
          </ac:spMkLst>
        </pc:spChg>
        <pc:spChg chg="del">
          <ac:chgData name="Yash Verma" userId="5a43bc40-4e82-4f16-9c9e-5af7a51ff8da" providerId="ADAL" clId="{7DD558D1-2FD2-4DD7-ACD9-1449FA84494C}" dt="2023-08-17T05:07:02.961" v="263"/>
          <ac:spMkLst>
            <pc:docMk/>
            <pc:sldMk cId="2182592111" sldId="257"/>
            <ac:spMk id="3" creationId="{3BE7F8AE-1AF2-A012-5B18-E7E8D51E39D3}"/>
          </ac:spMkLst>
        </pc:spChg>
        <pc:spChg chg="add del mod">
          <ac:chgData name="Yash Verma" userId="5a43bc40-4e82-4f16-9c9e-5af7a51ff8da" providerId="ADAL" clId="{7DD558D1-2FD2-4DD7-ACD9-1449FA84494C}" dt="2023-08-17T06:24:56.713" v="1577"/>
          <ac:spMkLst>
            <pc:docMk/>
            <pc:sldMk cId="2182592111" sldId="257"/>
            <ac:spMk id="3" creationId="{8F28E701-55FE-E047-F054-28484BDA4E12}"/>
          </ac:spMkLst>
        </pc:spChg>
        <pc:spChg chg="add mod">
          <ac:chgData name="Yash Verma" userId="5a43bc40-4e82-4f16-9c9e-5af7a51ff8da" providerId="ADAL" clId="{7DD558D1-2FD2-4DD7-ACD9-1449FA84494C}" dt="2023-08-17T06:51:44.627" v="2727" actId="115"/>
          <ac:spMkLst>
            <pc:docMk/>
            <pc:sldMk cId="2182592111" sldId="257"/>
            <ac:spMk id="4" creationId="{F8F32786-2D66-6053-5661-5CB4CED3992C}"/>
          </ac:spMkLst>
        </pc:spChg>
        <pc:spChg chg="add del mod">
          <ac:chgData name="Yash Verma" userId="5a43bc40-4e82-4f16-9c9e-5af7a51ff8da" providerId="ADAL" clId="{7DD558D1-2FD2-4DD7-ACD9-1449FA84494C}" dt="2023-08-17T06:24:56.713" v="1579"/>
          <ac:spMkLst>
            <pc:docMk/>
            <pc:sldMk cId="2182592111" sldId="257"/>
            <ac:spMk id="5" creationId="{18ECAF28-0D85-1FD8-E89F-8D81163CC097}"/>
          </ac:spMkLst>
        </pc:spChg>
        <pc:spChg chg="add mod">
          <ac:chgData name="Yash Verma" userId="5a43bc40-4e82-4f16-9c9e-5af7a51ff8da" providerId="ADAL" clId="{7DD558D1-2FD2-4DD7-ACD9-1449FA84494C}" dt="2023-08-17T06:36:10.107" v="1792" actId="1076"/>
          <ac:spMkLst>
            <pc:docMk/>
            <pc:sldMk cId="2182592111" sldId="257"/>
            <ac:spMk id="6" creationId="{D416FAC2-B388-EC87-715A-241DA2D63B95}"/>
          </ac:spMkLst>
        </pc:spChg>
        <pc:picChg chg="add mod">
          <ac:chgData name="Yash Verma" userId="5a43bc40-4e82-4f16-9c9e-5af7a51ff8da" providerId="ADAL" clId="{7DD558D1-2FD2-4DD7-ACD9-1449FA84494C}" dt="2023-08-17T06:36:07.936" v="1791" actId="1076"/>
          <ac:picMkLst>
            <pc:docMk/>
            <pc:sldMk cId="2182592111" sldId="257"/>
            <ac:picMk id="1026" creationId="{0ABB1822-C298-4901-08EB-7EE8A73A3084}"/>
          </ac:picMkLst>
        </pc:picChg>
      </pc:sldChg>
      <pc:sldChg chg="new del">
        <pc:chgData name="Yash Verma" userId="5a43bc40-4e82-4f16-9c9e-5af7a51ff8da" providerId="ADAL" clId="{7DD558D1-2FD2-4DD7-ACD9-1449FA84494C}" dt="2023-08-17T04:30:50.782" v="159" actId="680"/>
        <pc:sldMkLst>
          <pc:docMk/>
          <pc:sldMk cId="2429598917" sldId="257"/>
        </pc:sldMkLst>
      </pc:sldChg>
      <pc:sldChg chg="addSp modSp new mod setBg">
        <pc:chgData name="Yash Verma" userId="5a43bc40-4e82-4f16-9c9e-5af7a51ff8da" providerId="ADAL" clId="{7DD558D1-2FD2-4DD7-ACD9-1449FA84494C}" dt="2023-08-17T11:38:22.123" v="8887" actId="20577"/>
        <pc:sldMkLst>
          <pc:docMk/>
          <pc:sldMk cId="215378934" sldId="258"/>
        </pc:sldMkLst>
        <pc:spChg chg="mod">
          <ac:chgData name="Yash Verma" userId="5a43bc40-4e82-4f16-9c9e-5af7a51ff8da" providerId="ADAL" clId="{7DD558D1-2FD2-4DD7-ACD9-1449FA84494C}" dt="2023-08-17T09:33:47.463" v="6430" actId="1076"/>
          <ac:spMkLst>
            <pc:docMk/>
            <pc:sldMk cId="215378934" sldId="258"/>
            <ac:spMk id="2" creationId="{4AD6BC7D-15C5-1ED7-5C12-AF203700C8C6}"/>
          </ac:spMkLst>
        </pc:spChg>
        <pc:spChg chg="mod">
          <ac:chgData name="Yash Verma" userId="5a43bc40-4e82-4f16-9c9e-5af7a51ff8da" providerId="ADAL" clId="{7DD558D1-2FD2-4DD7-ACD9-1449FA84494C}" dt="2023-08-17T11:38:22.123" v="8887" actId="20577"/>
          <ac:spMkLst>
            <pc:docMk/>
            <pc:sldMk cId="215378934" sldId="258"/>
            <ac:spMk id="3" creationId="{E8747F24-C6E6-6B1D-900B-30910382D835}"/>
          </ac:spMkLst>
        </pc:spChg>
        <pc:spChg chg="add">
          <ac:chgData name="Yash Verma" userId="5a43bc40-4e82-4f16-9c9e-5af7a51ff8da" providerId="ADAL" clId="{7DD558D1-2FD2-4DD7-ACD9-1449FA84494C}" dt="2023-08-17T07:25:17.443" v="4723" actId="26606"/>
          <ac:spMkLst>
            <pc:docMk/>
            <pc:sldMk cId="215378934" sldId="258"/>
            <ac:spMk id="10" creationId="{0BBB6B01-5B73-410C-B70E-8CF2FA470D11}"/>
          </ac:spMkLst>
        </pc:spChg>
        <pc:spChg chg="add">
          <ac:chgData name="Yash Verma" userId="5a43bc40-4e82-4f16-9c9e-5af7a51ff8da" providerId="ADAL" clId="{7DD558D1-2FD2-4DD7-ACD9-1449FA84494C}" dt="2023-08-17T07:25:17.443" v="4723" actId="26606"/>
          <ac:spMkLst>
            <pc:docMk/>
            <pc:sldMk cId="215378934" sldId="258"/>
            <ac:spMk id="12" creationId="{8712F587-12D0-435C-8E3F-F44C36EE71B8}"/>
          </ac:spMkLst>
        </pc:spChg>
        <pc:picChg chg="add">
          <ac:chgData name="Yash Verma" userId="5a43bc40-4e82-4f16-9c9e-5af7a51ff8da" providerId="ADAL" clId="{7DD558D1-2FD2-4DD7-ACD9-1449FA84494C}" dt="2023-08-17T07:25:17.443" v="4723" actId="26606"/>
          <ac:picMkLst>
            <pc:docMk/>
            <pc:sldMk cId="215378934" sldId="258"/>
            <ac:picMk id="7" creationId="{705C211B-41F1-09C9-C11B-FD4BC9809E47}"/>
          </ac:picMkLst>
        </pc:picChg>
      </pc:sldChg>
      <pc:sldChg chg="modSp new mod">
        <pc:chgData name="Yash Verma" userId="5a43bc40-4e82-4f16-9c9e-5af7a51ff8da" providerId="ADAL" clId="{7DD558D1-2FD2-4DD7-ACD9-1449FA84494C}" dt="2023-08-17T07:27:09.712" v="4747" actId="1076"/>
        <pc:sldMkLst>
          <pc:docMk/>
          <pc:sldMk cId="1105578086" sldId="259"/>
        </pc:sldMkLst>
        <pc:spChg chg="mod">
          <ac:chgData name="Yash Verma" userId="5a43bc40-4e82-4f16-9c9e-5af7a51ff8da" providerId="ADAL" clId="{7DD558D1-2FD2-4DD7-ACD9-1449FA84494C}" dt="2023-08-17T07:27:09.712" v="4747" actId="1076"/>
          <ac:spMkLst>
            <pc:docMk/>
            <pc:sldMk cId="1105578086" sldId="259"/>
            <ac:spMk id="2" creationId="{D902846E-4323-34AB-50F0-CA462CBC6D66}"/>
          </ac:spMkLst>
        </pc:spChg>
        <pc:spChg chg="mod">
          <ac:chgData name="Yash Verma" userId="5a43bc40-4e82-4f16-9c9e-5af7a51ff8da" providerId="ADAL" clId="{7DD558D1-2FD2-4DD7-ACD9-1449FA84494C}" dt="2023-08-17T06:56:34.747" v="3203" actId="403"/>
          <ac:spMkLst>
            <pc:docMk/>
            <pc:sldMk cId="1105578086" sldId="259"/>
            <ac:spMk id="3" creationId="{2F48C9C6-AB51-5DC0-1AF8-C35537E756EE}"/>
          </ac:spMkLst>
        </pc:spChg>
      </pc:sldChg>
      <pc:sldChg chg="addSp delSp modSp new mod setBg">
        <pc:chgData name="Yash Verma" userId="5a43bc40-4e82-4f16-9c9e-5af7a51ff8da" providerId="ADAL" clId="{7DD558D1-2FD2-4DD7-ACD9-1449FA84494C}" dt="2023-08-17T10:54:55.990" v="7276" actId="122"/>
        <pc:sldMkLst>
          <pc:docMk/>
          <pc:sldMk cId="2093714026" sldId="260"/>
        </pc:sldMkLst>
        <pc:spChg chg="mod">
          <ac:chgData name="Yash Verma" userId="5a43bc40-4e82-4f16-9c9e-5af7a51ff8da" providerId="ADAL" clId="{7DD558D1-2FD2-4DD7-ACD9-1449FA84494C}" dt="2023-08-17T10:54:55.990" v="7276" actId="122"/>
          <ac:spMkLst>
            <pc:docMk/>
            <pc:sldMk cId="2093714026" sldId="260"/>
            <ac:spMk id="2" creationId="{FB49F339-0186-29C5-7D0E-73591C5E3FF5}"/>
          </ac:spMkLst>
        </pc:spChg>
        <pc:spChg chg="del">
          <ac:chgData name="Yash Verma" userId="5a43bc40-4e82-4f16-9c9e-5af7a51ff8da" providerId="ADAL" clId="{7DD558D1-2FD2-4DD7-ACD9-1449FA84494C}" dt="2023-08-17T05:15:55.468" v="516" actId="22"/>
          <ac:spMkLst>
            <pc:docMk/>
            <pc:sldMk cId="2093714026" sldId="260"/>
            <ac:spMk id="3" creationId="{0718F2C6-5A2C-839F-6660-94FD8DDAD7D0}"/>
          </ac:spMkLst>
        </pc:spChg>
        <pc:spChg chg="add mod ord">
          <ac:chgData name="Yash Verma" userId="5a43bc40-4e82-4f16-9c9e-5af7a51ff8da" providerId="ADAL" clId="{7DD558D1-2FD2-4DD7-ACD9-1449FA84494C}" dt="2023-08-17T10:52:15.188" v="7275" actId="403"/>
          <ac:spMkLst>
            <pc:docMk/>
            <pc:sldMk cId="2093714026" sldId="260"/>
            <ac:spMk id="4" creationId="{601A6CF4-32E4-FEEF-35B2-38E1BF7FCF51}"/>
          </ac:spMkLst>
        </pc:spChg>
        <pc:spChg chg="add">
          <ac:chgData name="Yash Verma" userId="5a43bc40-4e82-4f16-9c9e-5af7a51ff8da" providerId="ADAL" clId="{7DD558D1-2FD2-4DD7-ACD9-1449FA84494C}" dt="2023-08-17T10:47:26.789" v="7113" actId="26606"/>
          <ac:spMkLst>
            <pc:docMk/>
            <pc:sldMk cId="2093714026" sldId="260"/>
            <ac:spMk id="1033" creationId="{78632963-757B-40C2-BB84-FC6107A54DAD}"/>
          </ac:spMkLst>
        </pc:spChg>
        <pc:spChg chg="add">
          <ac:chgData name="Yash Verma" userId="5a43bc40-4e82-4f16-9c9e-5af7a51ff8da" providerId="ADAL" clId="{7DD558D1-2FD2-4DD7-ACD9-1449FA84494C}" dt="2023-08-17T10:47:26.789" v="7113" actId="26606"/>
          <ac:spMkLst>
            <pc:docMk/>
            <pc:sldMk cId="2093714026" sldId="260"/>
            <ac:spMk id="1035" creationId="{2853AE55-7E35-44B0-89F1-3F52B262AF33}"/>
          </ac:spMkLst>
        </pc:spChg>
        <pc:spChg chg="add">
          <ac:chgData name="Yash Verma" userId="5a43bc40-4e82-4f16-9c9e-5af7a51ff8da" providerId="ADAL" clId="{7DD558D1-2FD2-4DD7-ACD9-1449FA84494C}" dt="2023-08-17T10:47:26.789" v="7113" actId="26606"/>
          <ac:spMkLst>
            <pc:docMk/>
            <pc:sldMk cId="2093714026" sldId="260"/>
            <ac:spMk id="1037" creationId="{DBC4BE4D-4B50-4F51-9F85-4B5D60B02D81}"/>
          </ac:spMkLst>
        </pc:spChg>
        <pc:picChg chg="add del mod ord">
          <ac:chgData name="Yash Verma" userId="5a43bc40-4e82-4f16-9c9e-5af7a51ff8da" providerId="ADAL" clId="{7DD558D1-2FD2-4DD7-ACD9-1449FA84494C}" dt="2023-08-17T09:30:39.034" v="6396" actId="21"/>
          <ac:picMkLst>
            <pc:docMk/>
            <pc:sldMk cId="2093714026" sldId="260"/>
            <ac:picMk id="5" creationId="{14660E8F-F271-0A95-144A-219AAFB2BA82}"/>
          </ac:picMkLst>
        </pc:picChg>
        <pc:picChg chg="add mod">
          <ac:chgData name="Yash Verma" userId="5a43bc40-4e82-4f16-9c9e-5af7a51ff8da" providerId="ADAL" clId="{7DD558D1-2FD2-4DD7-ACD9-1449FA84494C}" dt="2023-08-17T10:47:36.446" v="7117" actId="1076"/>
          <ac:picMkLst>
            <pc:docMk/>
            <pc:sldMk cId="2093714026" sldId="260"/>
            <ac:picMk id="1026" creationId="{9FBAF479-5B4B-21A7-DBA2-029600BAA99F}"/>
          </ac:picMkLst>
        </pc:picChg>
        <pc:picChg chg="add mod">
          <ac:chgData name="Yash Verma" userId="5a43bc40-4e82-4f16-9c9e-5af7a51ff8da" providerId="ADAL" clId="{7DD558D1-2FD2-4DD7-ACD9-1449FA84494C}" dt="2023-08-17T10:47:40.695" v="7118" actId="1076"/>
          <ac:picMkLst>
            <pc:docMk/>
            <pc:sldMk cId="2093714026" sldId="260"/>
            <ac:picMk id="1028" creationId="{1EB0A9C2-55E1-879D-0C59-3FDCE4F979C6}"/>
          </ac:picMkLst>
        </pc:picChg>
      </pc:sldChg>
      <pc:sldChg chg="addSp delSp modSp new mod ord setBg">
        <pc:chgData name="Yash Verma" userId="5a43bc40-4e82-4f16-9c9e-5af7a51ff8da" providerId="ADAL" clId="{7DD558D1-2FD2-4DD7-ACD9-1449FA84494C}" dt="2023-08-17T11:38:08.168" v="8864" actId="115"/>
        <pc:sldMkLst>
          <pc:docMk/>
          <pc:sldMk cId="2286684164" sldId="261"/>
        </pc:sldMkLst>
        <pc:spChg chg="mod ord">
          <ac:chgData name="Yash Verma" userId="5a43bc40-4e82-4f16-9c9e-5af7a51ff8da" providerId="ADAL" clId="{7DD558D1-2FD2-4DD7-ACD9-1449FA84494C}" dt="2023-08-17T11:35:47.203" v="8704" actId="1076"/>
          <ac:spMkLst>
            <pc:docMk/>
            <pc:sldMk cId="2286684164" sldId="261"/>
            <ac:spMk id="2" creationId="{243F07C6-B471-BA13-B9BE-98DF8A8A9601}"/>
          </ac:spMkLst>
        </pc:spChg>
        <pc:spChg chg="del">
          <ac:chgData name="Yash Verma" userId="5a43bc40-4e82-4f16-9c9e-5af7a51ff8da" providerId="ADAL" clId="{7DD558D1-2FD2-4DD7-ACD9-1449FA84494C}" dt="2023-08-17T06:50:52.256" v="2722" actId="22"/>
          <ac:spMkLst>
            <pc:docMk/>
            <pc:sldMk cId="2286684164" sldId="261"/>
            <ac:spMk id="3" creationId="{307E87B9-CD65-5497-448F-239018CD109A}"/>
          </ac:spMkLst>
        </pc:spChg>
        <pc:spChg chg="add mod">
          <ac:chgData name="Yash Verma" userId="5a43bc40-4e82-4f16-9c9e-5af7a51ff8da" providerId="ADAL" clId="{7DD558D1-2FD2-4DD7-ACD9-1449FA84494C}" dt="2023-08-17T11:38:08.168" v="8864" actId="115"/>
          <ac:spMkLst>
            <pc:docMk/>
            <pc:sldMk cId="2286684164" sldId="261"/>
            <ac:spMk id="11" creationId="{55B68FF7-AB8D-406A-139F-DE937D2DEB44}"/>
          </ac:spMkLst>
        </pc:spChg>
        <pc:spChg chg="add">
          <ac:chgData name="Yash Verma" userId="5a43bc40-4e82-4f16-9c9e-5af7a51ff8da" providerId="ADAL" clId="{7DD558D1-2FD2-4DD7-ACD9-1449FA84494C}" dt="2023-08-17T11:31:24.896" v="8170" actId="26606"/>
          <ac:spMkLst>
            <pc:docMk/>
            <pc:sldMk cId="2286684164" sldId="261"/>
            <ac:spMk id="14" creationId="{CD7B8A97-A55C-4B63-9224-277C84F4B6BD}"/>
          </ac:spMkLst>
        </pc:spChg>
        <pc:spChg chg="add">
          <ac:chgData name="Yash Verma" userId="5a43bc40-4e82-4f16-9c9e-5af7a51ff8da" providerId="ADAL" clId="{7DD558D1-2FD2-4DD7-ACD9-1449FA84494C}" dt="2023-08-17T11:31:24.896" v="8170" actId="26606"/>
          <ac:spMkLst>
            <pc:docMk/>
            <pc:sldMk cId="2286684164" sldId="261"/>
            <ac:spMk id="16" creationId="{64E8C82B-29EE-43B6-90D9-4C3463486DBF}"/>
          </ac:spMkLst>
        </pc:spChg>
        <pc:spChg chg="add">
          <ac:chgData name="Yash Verma" userId="5a43bc40-4e82-4f16-9c9e-5af7a51ff8da" providerId="ADAL" clId="{7DD558D1-2FD2-4DD7-ACD9-1449FA84494C}" dt="2023-08-17T11:31:24.896" v="8170" actId="26606"/>
          <ac:spMkLst>
            <pc:docMk/>
            <pc:sldMk cId="2286684164" sldId="261"/>
            <ac:spMk id="18" creationId="{C6E2D67D-01A2-4277-8EA0-1560E7E95275}"/>
          </ac:spMkLst>
        </pc:spChg>
        <pc:spChg chg="add">
          <ac:chgData name="Yash Verma" userId="5a43bc40-4e82-4f16-9c9e-5af7a51ff8da" providerId="ADAL" clId="{7DD558D1-2FD2-4DD7-ACD9-1449FA84494C}" dt="2023-08-17T11:31:24.896" v="8170" actId="26606"/>
          <ac:spMkLst>
            <pc:docMk/>
            <pc:sldMk cId="2286684164" sldId="261"/>
            <ac:spMk id="20" creationId="{66A5D548-4865-4D5F-97A6-2D8C1657B26C}"/>
          </ac:spMkLst>
        </pc:spChg>
        <pc:spChg chg="add">
          <ac:chgData name="Yash Verma" userId="5a43bc40-4e82-4f16-9c9e-5af7a51ff8da" providerId="ADAL" clId="{7DD558D1-2FD2-4DD7-ACD9-1449FA84494C}" dt="2023-08-17T11:31:24.896" v="8170" actId="26606"/>
          <ac:spMkLst>
            <pc:docMk/>
            <pc:sldMk cId="2286684164" sldId="261"/>
            <ac:spMk id="22" creationId="{EFFB280C-BA0C-49DC-926F-5BB41ADF0A23}"/>
          </ac:spMkLst>
        </pc:spChg>
        <pc:picChg chg="add mod ord">
          <ac:chgData name="Yash Verma" userId="5a43bc40-4e82-4f16-9c9e-5af7a51ff8da" providerId="ADAL" clId="{7DD558D1-2FD2-4DD7-ACD9-1449FA84494C}" dt="2023-08-17T11:31:24.896" v="8170" actId="26606"/>
          <ac:picMkLst>
            <pc:docMk/>
            <pc:sldMk cId="2286684164" sldId="261"/>
            <ac:picMk id="5" creationId="{B819C90D-3940-EC05-CBBC-3B0A22397975}"/>
          </ac:picMkLst>
        </pc:picChg>
        <pc:picChg chg="add mod">
          <ac:chgData name="Yash Verma" userId="5a43bc40-4e82-4f16-9c9e-5af7a51ff8da" providerId="ADAL" clId="{7DD558D1-2FD2-4DD7-ACD9-1449FA84494C}" dt="2023-08-17T11:31:24.896" v="8170" actId="26606"/>
          <ac:picMkLst>
            <pc:docMk/>
            <pc:sldMk cId="2286684164" sldId="261"/>
            <ac:picMk id="7" creationId="{74CA7132-65E9-8A4B-72DB-339934E9474F}"/>
          </ac:picMkLst>
        </pc:picChg>
      </pc:sldChg>
      <pc:sldChg chg="addSp delSp modSp new mod setBg setClrOvrMap">
        <pc:chgData name="Yash Verma" userId="5a43bc40-4e82-4f16-9c9e-5af7a51ff8da" providerId="ADAL" clId="{7DD558D1-2FD2-4DD7-ACD9-1449FA84494C}" dt="2023-08-17T09:41:01.652" v="6576" actId="20577"/>
        <pc:sldMkLst>
          <pc:docMk/>
          <pc:sldMk cId="1310216804" sldId="262"/>
        </pc:sldMkLst>
        <pc:spChg chg="mod">
          <ac:chgData name="Yash Verma" userId="5a43bc40-4e82-4f16-9c9e-5af7a51ff8da" providerId="ADAL" clId="{7DD558D1-2FD2-4DD7-ACD9-1449FA84494C}" dt="2023-08-17T09:32:34.161" v="6416" actId="122"/>
          <ac:spMkLst>
            <pc:docMk/>
            <pc:sldMk cId="1310216804" sldId="262"/>
            <ac:spMk id="2" creationId="{CA4D4753-414D-5793-F532-550E91786C29}"/>
          </ac:spMkLst>
        </pc:spChg>
        <pc:spChg chg="mod">
          <ac:chgData name="Yash Verma" userId="5a43bc40-4e82-4f16-9c9e-5af7a51ff8da" providerId="ADAL" clId="{7DD558D1-2FD2-4DD7-ACD9-1449FA84494C}" dt="2023-08-17T09:41:01.652" v="6576" actId="20577"/>
          <ac:spMkLst>
            <pc:docMk/>
            <pc:sldMk cId="1310216804" sldId="262"/>
            <ac:spMk id="3" creationId="{D7533E0D-9B53-2FC0-B8C1-5A9DCA0AE4C6}"/>
          </ac:spMkLst>
        </pc:spChg>
        <pc:spChg chg="add del">
          <ac:chgData name="Yash Verma" userId="5a43bc40-4e82-4f16-9c9e-5af7a51ff8da" providerId="ADAL" clId="{7DD558D1-2FD2-4DD7-ACD9-1449FA84494C}" dt="2023-08-17T09:32:00.820" v="6409" actId="26606"/>
          <ac:spMkLst>
            <pc:docMk/>
            <pc:sldMk cId="1310216804" sldId="262"/>
            <ac:spMk id="9" creationId="{B6EE7E08-B389-43E5-B019-1B0A8ACBBD93}"/>
          </ac:spMkLst>
        </pc:spChg>
        <pc:spChg chg="add del">
          <ac:chgData name="Yash Verma" userId="5a43bc40-4e82-4f16-9c9e-5af7a51ff8da" providerId="ADAL" clId="{7DD558D1-2FD2-4DD7-ACD9-1449FA84494C}" dt="2023-08-17T09:32:00.820" v="6409" actId="26606"/>
          <ac:spMkLst>
            <pc:docMk/>
            <pc:sldMk cId="1310216804" sldId="262"/>
            <ac:spMk id="11" creationId="{E60D94A5-8A09-4BAB-8F7C-69BC34C54DDE}"/>
          </ac:spMkLst>
        </pc:spChg>
        <pc:spChg chg="add del">
          <ac:chgData name="Yash Verma" userId="5a43bc40-4e82-4f16-9c9e-5af7a51ff8da" providerId="ADAL" clId="{7DD558D1-2FD2-4DD7-ACD9-1449FA84494C}" dt="2023-08-17T09:32:00.820" v="6409" actId="26606"/>
          <ac:spMkLst>
            <pc:docMk/>
            <pc:sldMk cId="1310216804" sldId="262"/>
            <ac:spMk id="13" creationId="{7A1AE32B-3A6E-4C5E-8FEB-73861B9A26B5}"/>
          </ac:spMkLst>
        </pc:spChg>
        <pc:spChg chg="add del">
          <ac:chgData name="Yash Verma" userId="5a43bc40-4e82-4f16-9c9e-5af7a51ff8da" providerId="ADAL" clId="{7DD558D1-2FD2-4DD7-ACD9-1449FA84494C}" dt="2023-08-17T09:32:00.816" v="6408" actId="26606"/>
          <ac:spMkLst>
            <pc:docMk/>
            <pc:sldMk cId="1310216804" sldId="262"/>
            <ac:spMk id="18" creationId="{CD64F326-929E-45E2-B54D-DC7E17207734}"/>
          </ac:spMkLst>
        </pc:spChg>
        <pc:spChg chg="add del">
          <ac:chgData name="Yash Verma" userId="5a43bc40-4e82-4f16-9c9e-5af7a51ff8da" providerId="ADAL" clId="{7DD558D1-2FD2-4DD7-ACD9-1449FA84494C}" dt="2023-08-17T09:32:00.816" v="6408" actId="26606"/>
          <ac:spMkLst>
            <pc:docMk/>
            <pc:sldMk cId="1310216804" sldId="262"/>
            <ac:spMk id="20" creationId="{7BFCDFD7-7B3B-4ED9-B533-34D0B37244F1}"/>
          </ac:spMkLst>
        </pc:spChg>
        <pc:spChg chg="add del">
          <ac:chgData name="Yash Verma" userId="5a43bc40-4e82-4f16-9c9e-5af7a51ff8da" providerId="ADAL" clId="{7DD558D1-2FD2-4DD7-ACD9-1449FA84494C}" dt="2023-08-17T09:32:24.206" v="6412" actId="26606"/>
          <ac:spMkLst>
            <pc:docMk/>
            <pc:sldMk cId="1310216804" sldId="262"/>
            <ac:spMk id="22" creationId="{C63CD46D-4335-4BA4-842A-BF835A99CB2C}"/>
          </ac:spMkLst>
        </pc:spChg>
        <pc:spChg chg="add del">
          <ac:chgData name="Yash Verma" userId="5a43bc40-4e82-4f16-9c9e-5af7a51ff8da" providerId="ADAL" clId="{7DD558D1-2FD2-4DD7-ACD9-1449FA84494C}" dt="2023-08-17T09:32:24.206" v="6412" actId="26606"/>
          <ac:spMkLst>
            <pc:docMk/>
            <pc:sldMk cId="1310216804" sldId="262"/>
            <ac:spMk id="23" creationId="{4E9EDDFA-8F05-462B-8D3E-5B9C4FBC735B}"/>
          </ac:spMkLst>
        </pc:spChg>
        <pc:spChg chg="add del">
          <ac:chgData name="Yash Verma" userId="5a43bc40-4e82-4f16-9c9e-5af7a51ff8da" providerId="ADAL" clId="{7DD558D1-2FD2-4DD7-ACD9-1449FA84494C}" dt="2023-08-17T09:32:24.206" v="6412" actId="26606"/>
          <ac:spMkLst>
            <pc:docMk/>
            <pc:sldMk cId="1310216804" sldId="262"/>
            <ac:spMk id="24" creationId="{143F9A23-3237-4ED6-A1E9-C0E6530E053B}"/>
          </ac:spMkLst>
        </pc:spChg>
        <pc:spChg chg="add">
          <ac:chgData name="Yash Verma" userId="5a43bc40-4e82-4f16-9c9e-5af7a51ff8da" providerId="ADAL" clId="{7DD558D1-2FD2-4DD7-ACD9-1449FA84494C}" dt="2023-08-17T09:32:24.206" v="6412" actId="26606"/>
          <ac:spMkLst>
            <pc:docMk/>
            <pc:sldMk cId="1310216804" sldId="262"/>
            <ac:spMk id="29" creationId="{62E3493C-9EE5-40C5-9902-4A0416374CD5}"/>
          </ac:spMkLst>
        </pc:spChg>
        <pc:spChg chg="add">
          <ac:chgData name="Yash Verma" userId="5a43bc40-4e82-4f16-9c9e-5af7a51ff8da" providerId="ADAL" clId="{7DD558D1-2FD2-4DD7-ACD9-1449FA84494C}" dt="2023-08-17T09:32:24.206" v="6412" actId="26606"/>
          <ac:spMkLst>
            <pc:docMk/>
            <pc:sldMk cId="1310216804" sldId="262"/>
            <ac:spMk id="31" creationId="{C93C2DD8-0EC6-4B41-91E6-4A8E336AF89A}"/>
          </ac:spMkLst>
        </pc:spChg>
        <pc:spChg chg="add">
          <ac:chgData name="Yash Verma" userId="5a43bc40-4e82-4f16-9c9e-5af7a51ff8da" providerId="ADAL" clId="{7DD558D1-2FD2-4DD7-ACD9-1449FA84494C}" dt="2023-08-17T09:32:24.206" v="6412" actId="26606"/>
          <ac:spMkLst>
            <pc:docMk/>
            <pc:sldMk cId="1310216804" sldId="262"/>
            <ac:spMk id="33" creationId="{D5E3F933-FC69-4374-A35F-CF40365370FB}"/>
          </ac:spMkLst>
        </pc:spChg>
        <pc:picChg chg="add mod">
          <ac:chgData name="Yash Verma" userId="5a43bc40-4e82-4f16-9c9e-5af7a51ff8da" providerId="ADAL" clId="{7DD558D1-2FD2-4DD7-ACD9-1449FA84494C}" dt="2023-08-17T09:32:24.206" v="6412" actId="26606"/>
          <ac:picMkLst>
            <pc:docMk/>
            <pc:sldMk cId="1310216804" sldId="262"/>
            <ac:picMk id="5" creationId="{962B495B-9586-C8AA-7758-D969786A18FE}"/>
          </ac:picMkLst>
        </pc:picChg>
      </pc:sldChg>
      <pc:sldChg chg="addSp modSp new mod">
        <pc:chgData name="Yash Verma" userId="5a43bc40-4e82-4f16-9c9e-5af7a51ff8da" providerId="ADAL" clId="{7DD558D1-2FD2-4DD7-ACD9-1449FA84494C}" dt="2023-08-17T09:30:52.681" v="6401" actId="1076"/>
        <pc:sldMkLst>
          <pc:docMk/>
          <pc:sldMk cId="3083980438" sldId="263"/>
        </pc:sldMkLst>
        <pc:spChg chg="mod">
          <ac:chgData name="Yash Verma" userId="5a43bc40-4e82-4f16-9c9e-5af7a51ff8da" providerId="ADAL" clId="{7DD558D1-2FD2-4DD7-ACD9-1449FA84494C}" dt="2023-08-17T06:57:47.494" v="3264" actId="114"/>
          <ac:spMkLst>
            <pc:docMk/>
            <pc:sldMk cId="3083980438" sldId="263"/>
            <ac:spMk id="2" creationId="{CEAD33FF-4466-AE0C-4DE3-20644EB8B8E5}"/>
          </ac:spMkLst>
        </pc:spChg>
        <pc:spChg chg="mod">
          <ac:chgData name="Yash Verma" userId="5a43bc40-4e82-4f16-9c9e-5af7a51ff8da" providerId="ADAL" clId="{7DD558D1-2FD2-4DD7-ACD9-1449FA84494C}" dt="2023-08-17T09:30:06.424" v="6382" actId="1076"/>
          <ac:spMkLst>
            <pc:docMk/>
            <pc:sldMk cId="3083980438" sldId="263"/>
            <ac:spMk id="3" creationId="{AD908A7D-6B42-5641-6872-286AAFB9A422}"/>
          </ac:spMkLst>
        </pc:spChg>
        <pc:picChg chg="add mod">
          <ac:chgData name="Yash Verma" userId="5a43bc40-4e82-4f16-9c9e-5af7a51ff8da" providerId="ADAL" clId="{7DD558D1-2FD2-4DD7-ACD9-1449FA84494C}" dt="2023-08-17T09:30:52.681" v="6401" actId="1076"/>
          <ac:picMkLst>
            <pc:docMk/>
            <pc:sldMk cId="3083980438" sldId="263"/>
            <ac:picMk id="4" creationId="{17ED9DFD-EB9D-E758-ECEB-E81DA706A422}"/>
          </ac:picMkLst>
        </pc:picChg>
      </pc:sldChg>
      <pc:sldChg chg="addSp delSp modSp new mod">
        <pc:chgData name="Yash Verma" userId="5a43bc40-4e82-4f16-9c9e-5af7a51ff8da" providerId="ADAL" clId="{7DD558D1-2FD2-4DD7-ACD9-1449FA84494C}" dt="2023-08-17T10:44:38.922" v="6617"/>
        <pc:sldMkLst>
          <pc:docMk/>
          <pc:sldMk cId="3760842658" sldId="264"/>
        </pc:sldMkLst>
        <pc:spChg chg="mod">
          <ac:chgData name="Yash Verma" userId="5a43bc40-4e82-4f16-9c9e-5af7a51ff8da" providerId="ADAL" clId="{7DD558D1-2FD2-4DD7-ACD9-1449FA84494C}" dt="2023-08-17T07:31:28.975" v="4771" actId="114"/>
          <ac:spMkLst>
            <pc:docMk/>
            <pc:sldMk cId="3760842658" sldId="264"/>
            <ac:spMk id="2" creationId="{DED1BBC0-ADEF-0DFF-59D7-F93C8F7F34AA}"/>
          </ac:spMkLst>
        </pc:spChg>
        <pc:spChg chg="mod">
          <ac:chgData name="Yash Verma" userId="5a43bc40-4e82-4f16-9c9e-5af7a51ff8da" providerId="ADAL" clId="{7DD558D1-2FD2-4DD7-ACD9-1449FA84494C}" dt="2023-08-17T09:28:45.627" v="6378" actId="33524"/>
          <ac:spMkLst>
            <pc:docMk/>
            <pc:sldMk cId="3760842658" sldId="264"/>
            <ac:spMk id="3" creationId="{6C5BC7E2-1A1F-57C4-8490-AA44AABDCF74}"/>
          </ac:spMkLst>
        </pc:spChg>
        <pc:picChg chg="add del">
          <ac:chgData name="Yash Verma" userId="5a43bc40-4e82-4f16-9c9e-5af7a51ff8da" providerId="ADAL" clId="{7DD558D1-2FD2-4DD7-ACD9-1449FA84494C}" dt="2023-08-17T10:44:38.922" v="6617"/>
          <ac:picMkLst>
            <pc:docMk/>
            <pc:sldMk cId="3760842658" sldId="264"/>
            <ac:picMk id="2050" creationId="{A3111FA2-E0D7-2EAF-86AF-71CDA64B3EDA}"/>
          </ac:picMkLst>
        </pc:picChg>
      </pc:sldChg>
      <pc:sldChg chg="addSp delSp modSp new mod setBg setClrOvrMap">
        <pc:chgData name="Yash Verma" userId="5a43bc40-4e82-4f16-9c9e-5af7a51ff8da" providerId="ADAL" clId="{7DD558D1-2FD2-4DD7-ACD9-1449FA84494C}" dt="2023-08-17T10:47:09.685" v="7112" actId="5793"/>
        <pc:sldMkLst>
          <pc:docMk/>
          <pc:sldMk cId="1331428434" sldId="265"/>
        </pc:sldMkLst>
        <pc:spChg chg="mod ord">
          <ac:chgData name="Yash Verma" userId="5a43bc40-4e82-4f16-9c9e-5af7a51ff8da" providerId="ADAL" clId="{7DD558D1-2FD2-4DD7-ACD9-1449FA84494C}" dt="2023-08-17T10:44:49.642" v="6620" actId="26606"/>
          <ac:spMkLst>
            <pc:docMk/>
            <pc:sldMk cId="1331428434" sldId="265"/>
            <ac:spMk id="2" creationId="{9D5E9868-74E7-83AA-AF85-19C3E0169218}"/>
          </ac:spMkLst>
        </pc:spChg>
        <pc:spChg chg="del">
          <ac:chgData name="Yash Verma" userId="5a43bc40-4e82-4f16-9c9e-5af7a51ff8da" providerId="ADAL" clId="{7DD558D1-2FD2-4DD7-ACD9-1449FA84494C}" dt="2023-08-17T10:44:41.608" v="6618"/>
          <ac:spMkLst>
            <pc:docMk/>
            <pc:sldMk cId="1331428434" sldId="265"/>
            <ac:spMk id="3" creationId="{0EF41FB0-3CAD-C091-2BFC-15199D863A68}"/>
          </ac:spMkLst>
        </pc:spChg>
        <pc:spChg chg="add mod">
          <ac:chgData name="Yash Verma" userId="5a43bc40-4e82-4f16-9c9e-5af7a51ff8da" providerId="ADAL" clId="{7DD558D1-2FD2-4DD7-ACD9-1449FA84494C}" dt="2023-08-17T10:47:09.685" v="7112" actId="5793"/>
          <ac:spMkLst>
            <pc:docMk/>
            <pc:sldMk cId="1331428434" sldId="265"/>
            <ac:spMk id="3078" creationId="{1490CDFA-1D6B-0B8B-EB05-CCFEC8FC806D}"/>
          </ac:spMkLst>
        </pc:spChg>
        <pc:spChg chg="add">
          <ac:chgData name="Yash Verma" userId="5a43bc40-4e82-4f16-9c9e-5af7a51ff8da" providerId="ADAL" clId="{7DD558D1-2FD2-4DD7-ACD9-1449FA84494C}" dt="2023-08-17T10:44:49.642" v="6620" actId="26606"/>
          <ac:spMkLst>
            <pc:docMk/>
            <pc:sldMk cId="1331428434" sldId="265"/>
            <ac:spMk id="3081" creationId="{4E9EDDFA-8F05-462B-8D3E-5B9C4FBC735B}"/>
          </ac:spMkLst>
        </pc:spChg>
        <pc:spChg chg="add">
          <ac:chgData name="Yash Verma" userId="5a43bc40-4e82-4f16-9c9e-5af7a51ff8da" providerId="ADAL" clId="{7DD558D1-2FD2-4DD7-ACD9-1449FA84494C}" dt="2023-08-17T10:44:49.642" v="6620" actId="26606"/>
          <ac:spMkLst>
            <pc:docMk/>
            <pc:sldMk cId="1331428434" sldId="265"/>
            <ac:spMk id="3083" creationId="{143F9A23-3237-4ED6-A1E9-C0E6530E053B}"/>
          </ac:spMkLst>
        </pc:spChg>
        <pc:spChg chg="add">
          <ac:chgData name="Yash Verma" userId="5a43bc40-4e82-4f16-9c9e-5af7a51ff8da" providerId="ADAL" clId="{7DD558D1-2FD2-4DD7-ACD9-1449FA84494C}" dt="2023-08-17T10:44:49.642" v="6620" actId="26606"/>
          <ac:spMkLst>
            <pc:docMk/>
            <pc:sldMk cId="1331428434" sldId="265"/>
            <ac:spMk id="3085" creationId="{C63CD46D-4335-4BA4-842A-BF835A99CB2C}"/>
          </ac:spMkLst>
        </pc:spChg>
        <pc:picChg chg="add mod">
          <ac:chgData name="Yash Verma" userId="5a43bc40-4e82-4f16-9c9e-5af7a51ff8da" providerId="ADAL" clId="{7DD558D1-2FD2-4DD7-ACD9-1449FA84494C}" dt="2023-08-17T10:44:49.642" v="6620" actId="26606"/>
          <ac:picMkLst>
            <pc:docMk/>
            <pc:sldMk cId="1331428434" sldId="265"/>
            <ac:picMk id="3074" creationId="{A2E56435-473F-1A1C-B599-25DA3BA9A334}"/>
          </ac:picMkLst>
        </pc:picChg>
      </pc:sldChg>
      <pc:sldChg chg="addSp delSp modSp new mod setBg addAnim delAnim setClrOvrMap">
        <pc:chgData name="Yash Verma" userId="5a43bc40-4e82-4f16-9c9e-5af7a51ff8da" providerId="ADAL" clId="{7DD558D1-2FD2-4DD7-ACD9-1449FA84494C}" dt="2023-08-17T11:30:18.099" v="8155" actId="20577"/>
        <pc:sldMkLst>
          <pc:docMk/>
          <pc:sldMk cId="2457744671" sldId="266"/>
        </pc:sldMkLst>
        <pc:spChg chg="mod ord">
          <ac:chgData name="Yash Verma" userId="5a43bc40-4e82-4f16-9c9e-5af7a51ff8da" providerId="ADAL" clId="{7DD558D1-2FD2-4DD7-ACD9-1449FA84494C}" dt="2023-08-17T11:23:16.508" v="7901" actId="122"/>
          <ac:spMkLst>
            <pc:docMk/>
            <pc:sldMk cId="2457744671" sldId="266"/>
            <ac:spMk id="2" creationId="{8D3C4874-690E-B9C8-824E-4309855E3F72}"/>
          </ac:spMkLst>
        </pc:spChg>
        <pc:spChg chg="del">
          <ac:chgData name="Yash Verma" userId="5a43bc40-4e82-4f16-9c9e-5af7a51ff8da" providerId="ADAL" clId="{7DD558D1-2FD2-4DD7-ACD9-1449FA84494C}" dt="2023-08-17T10:59:36.819" v="7279" actId="22"/>
          <ac:spMkLst>
            <pc:docMk/>
            <pc:sldMk cId="2457744671" sldId="266"/>
            <ac:spMk id="3" creationId="{F30662F3-6B09-A7C6-E4BC-1BBCF2840344}"/>
          </ac:spMkLst>
        </pc:spChg>
        <pc:spChg chg="add mod">
          <ac:chgData name="Yash Verma" userId="5a43bc40-4e82-4f16-9c9e-5af7a51ff8da" providerId="ADAL" clId="{7DD558D1-2FD2-4DD7-ACD9-1449FA84494C}" dt="2023-08-17T11:30:18.099" v="8155" actId="20577"/>
          <ac:spMkLst>
            <pc:docMk/>
            <pc:sldMk cId="2457744671" sldId="266"/>
            <ac:spMk id="9" creationId="{DE91C347-B6A7-9620-DC86-BAA4C7273D1D}"/>
          </ac:spMkLst>
        </pc:spChg>
        <pc:spChg chg="add del">
          <ac:chgData name="Yash Verma" userId="5a43bc40-4e82-4f16-9c9e-5af7a51ff8da" providerId="ADAL" clId="{7DD558D1-2FD2-4DD7-ACD9-1449FA84494C}" dt="2023-08-17T11:06:13.523" v="7509" actId="26606"/>
          <ac:spMkLst>
            <pc:docMk/>
            <pc:sldMk cId="2457744671" sldId="266"/>
            <ac:spMk id="12" creationId="{D5851415-CF4E-4C41-9E36-04E444B517EB}"/>
          </ac:spMkLst>
        </pc:spChg>
        <pc:spChg chg="add del">
          <ac:chgData name="Yash Verma" userId="5a43bc40-4e82-4f16-9c9e-5af7a51ff8da" providerId="ADAL" clId="{7DD558D1-2FD2-4DD7-ACD9-1449FA84494C}" dt="2023-08-17T11:06:13.523" v="7509" actId="26606"/>
          <ac:spMkLst>
            <pc:docMk/>
            <pc:sldMk cId="2457744671" sldId="266"/>
            <ac:spMk id="14" creationId="{4B516B89-DEA0-4832-8C56-F048168DAD88}"/>
          </ac:spMkLst>
        </pc:spChg>
        <pc:spChg chg="add del">
          <ac:chgData name="Yash Verma" userId="5a43bc40-4e82-4f16-9c9e-5af7a51ff8da" providerId="ADAL" clId="{7DD558D1-2FD2-4DD7-ACD9-1449FA84494C}" dt="2023-08-17T11:06:13.523" v="7509" actId="26606"/>
          <ac:spMkLst>
            <pc:docMk/>
            <pc:sldMk cId="2457744671" sldId="266"/>
            <ac:spMk id="16" creationId="{3EA2D33E-BAA2-467B-80B0-8887D9A99FBE}"/>
          </ac:spMkLst>
        </pc:spChg>
        <pc:spChg chg="add del">
          <ac:chgData name="Yash Verma" userId="5a43bc40-4e82-4f16-9c9e-5af7a51ff8da" providerId="ADAL" clId="{7DD558D1-2FD2-4DD7-ACD9-1449FA84494C}" dt="2023-08-17T11:06:13.523" v="7509" actId="26606"/>
          <ac:spMkLst>
            <pc:docMk/>
            <pc:sldMk cId="2457744671" sldId="266"/>
            <ac:spMk id="18" creationId="{6067C508-2065-42E3-98D2-F3A9B8339BA0}"/>
          </ac:spMkLst>
        </pc:spChg>
        <pc:spChg chg="add del">
          <ac:chgData name="Yash Verma" userId="5a43bc40-4e82-4f16-9c9e-5af7a51ff8da" providerId="ADAL" clId="{7DD558D1-2FD2-4DD7-ACD9-1449FA84494C}" dt="2023-08-17T11:05:49.221" v="7487" actId="26606"/>
          <ac:spMkLst>
            <pc:docMk/>
            <pc:sldMk cId="2457744671" sldId="266"/>
            <ac:spMk id="23" creationId="{0BBB6B01-5B73-410C-B70E-8CF2FA470D11}"/>
          </ac:spMkLst>
        </pc:spChg>
        <pc:spChg chg="add del">
          <ac:chgData name="Yash Verma" userId="5a43bc40-4e82-4f16-9c9e-5af7a51ff8da" providerId="ADAL" clId="{7DD558D1-2FD2-4DD7-ACD9-1449FA84494C}" dt="2023-08-17T11:05:49.221" v="7487" actId="26606"/>
          <ac:spMkLst>
            <pc:docMk/>
            <pc:sldMk cId="2457744671" sldId="266"/>
            <ac:spMk id="25" creationId="{8712F587-12D0-435C-8E3F-F44C36EE71B8}"/>
          </ac:spMkLst>
        </pc:spChg>
        <pc:spChg chg="add del">
          <ac:chgData name="Yash Verma" userId="5a43bc40-4e82-4f16-9c9e-5af7a51ff8da" providerId="ADAL" clId="{7DD558D1-2FD2-4DD7-ACD9-1449FA84494C}" dt="2023-08-17T11:05:50.735" v="7489" actId="26606"/>
          <ac:spMkLst>
            <pc:docMk/>
            <pc:sldMk cId="2457744671" sldId="266"/>
            <ac:spMk id="27" creationId="{AB1B1E7D-F76D-4744-AF85-239E6998A4C5}"/>
          </ac:spMkLst>
        </pc:spChg>
        <pc:spChg chg="add del">
          <ac:chgData name="Yash Verma" userId="5a43bc40-4e82-4f16-9c9e-5af7a51ff8da" providerId="ADAL" clId="{7DD558D1-2FD2-4DD7-ACD9-1449FA84494C}" dt="2023-08-17T11:05:50.735" v="7489" actId="26606"/>
          <ac:spMkLst>
            <pc:docMk/>
            <pc:sldMk cId="2457744671" sldId="266"/>
            <ac:spMk id="28" creationId="{904DB13E-F722-4ED6-BB00-556651E95281}"/>
          </ac:spMkLst>
        </pc:spChg>
        <pc:spChg chg="add del">
          <ac:chgData name="Yash Verma" userId="5a43bc40-4e82-4f16-9c9e-5af7a51ff8da" providerId="ADAL" clId="{7DD558D1-2FD2-4DD7-ACD9-1449FA84494C}" dt="2023-08-17T11:05:50.735" v="7489" actId="26606"/>
          <ac:spMkLst>
            <pc:docMk/>
            <pc:sldMk cId="2457744671" sldId="266"/>
            <ac:spMk id="29" creationId="{3BB65211-00DB-45B6-A223-033B2D19CBE8}"/>
          </ac:spMkLst>
        </pc:spChg>
        <pc:spChg chg="add del">
          <ac:chgData name="Yash Verma" userId="5a43bc40-4e82-4f16-9c9e-5af7a51ff8da" providerId="ADAL" clId="{7DD558D1-2FD2-4DD7-ACD9-1449FA84494C}" dt="2023-08-17T11:05:50.735" v="7489" actId="26606"/>
          <ac:spMkLst>
            <pc:docMk/>
            <pc:sldMk cId="2457744671" sldId="266"/>
            <ac:spMk id="30" creationId="{1E8D93C5-28EB-42D0-86CE-D804955653CC}"/>
          </ac:spMkLst>
        </pc:spChg>
        <pc:spChg chg="add del">
          <ac:chgData name="Yash Verma" userId="5a43bc40-4e82-4f16-9c9e-5af7a51ff8da" providerId="ADAL" clId="{7DD558D1-2FD2-4DD7-ACD9-1449FA84494C}" dt="2023-08-17T11:05:50.735" v="7489" actId="26606"/>
          <ac:spMkLst>
            <pc:docMk/>
            <pc:sldMk cId="2457744671" sldId="266"/>
            <ac:spMk id="36" creationId="{9891C27D-8C9D-415C-A639-23D76B7B1C1D}"/>
          </ac:spMkLst>
        </pc:spChg>
        <pc:spChg chg="add del">
          <ac:chgData name="Yash Verma" userId="5a43bc40-4e82-4f16-9c9e-5af7a51ff8da" providerId="ADAL" clId="{7DD558D1-2FD2-4DD7-ACD9-1449FA84494C}" dt="2023-08-17T11:05:50.735" v="7489" actId="26606"/>
          <ac:spMkLst>
            <pc:docMk/>
            <pc:sldMk cId="2457744671" sldId="266"/>
            <ac:spMk id="38" creationId="{E8F4C0D6-B7E0-42D0-A57F-6781017A2164}"/>
          </ac:spMkLst>
        </pc:spChg>
        <pc:spChg chg="add del">
          <ac:chgData name="Yash Verma" userId="5a43bc40-4e82-4f16-9c9e-5af7a51ff8da" providerId="ADAL" clId="{7DD558D1-2FD2-4DD7-ACD9-1449FA84494C}" dt="2023-08-17T11:05:50.735" v="7489" actId="26606"/>
          <ac:spMkLst>
            <pc:docMk/>
            <pc:sldMk cId="2457744671" sldId="266"/>
            <ac:spMk id="40" creationId="{5B4D6D08-A7F1-4445-BA2E-E449562C04C1}"/>
          </ac:spMkLst>
        </pc:spChg>
        <pc:spChg chg="add del">
          <ac:chgData name="Yash Verma" userId="5a43bc40-4e82-4f16-9c9e-5af7a51ff8da" providerId="ADAL" clId="{7DD558D1-2FD2-4DD7-ACD9-1449FA84494C}" dt="2023-08-17T11:05:50.735" v="7489" actId="26606"/>
          <ac:spMkLst>
            <pc:docMk/>
            <pc:sldMk cId="2457744671" sldId="266"/>
            <ac:spMk id="42" creationId="{3A7C1A41-D915-4D26-8D5E-C01B27160A80}"/>
          </ac:spMkLst>
        </pc:spChg>
        <pc:spChg chg="add del">
          <ac:chgData name="Yash Verma" userId="5a43bc40-4e82-4f16-9c9e-5af7a51ff8da" providerId="ADAL" clId="{7DD558D1-2FD2-4DD7-ACD9-1449FA84494C}" dt="2023-08-17T11:05:50.735" v="7489" actId="26606"/>
          <ac:spMkLst>
            <pc:docMk/>
            <pc:sldMk cId="2457744671" sldId="266"/>
            <ac:spMk id="44" creationId="{A50B663E-F671-4504-99A8-4559554692B0}"/>
          </ac:spMkLst>
        </pc:spChg>
        <pc:spChg chg="add del">
          <ac:chgData name="Yash Verma" userId="5a43bc40-4e82-4f16-9c9e-5af7a51ff8da" providerId="ADAL" clId="{7DD558D1-2FD2-4DD7-ACD9-1449FA84494C}" dt="2023-08-17T11:05:50.735" v="7489" actId="26606"/>
          <ac:spMkLst>
            <pc:docMk/>
            <pc:sldMk cId="2457744671" sldId="266"/>
            <ac:spMk id="46" creationId="{2EF89585-ECD6-4B38-96B1-AD41A1BD4BE1}"/>
          </ac:spMkLst>
        </pc:spChg>
        <pc:spChg chg="add del">
          <ac:chgData name="Yash Verma" userId="5a43bc40-4e82-4f16-9c9e-5af7a51ff8da" providerId="ADAL" clId="{7DD558D1-2FD2-4DD7-ACD9-1449FA84494C}" dt="2023-08-17T11:05:50.735" v="7489" actId="26606"/>
          <ac:spMkLst>
            <pc:docMk/>
            <pc:sldMk cId="2457744671" sldId="266"/>
            <ac:spMk id="54" creationId="{3F4C63FE-9526-4F8E-BCFD-954D2EF9475B}"/>
          </ac:spMkLst>
        </pc:spChg>
        <pc:spChg chg="add del">
          <ac:chgData name="Yash Verma" userId="5a43bc40-4e82-4f16-9c9e-5af7a51ff8da" providerId="ADAL" clId="{7DD558D1-2FD2-4DD7-ACD9-1449FA84494C}" dt="2023-08-17T11:05:51.635" v="7491" actId="26606"/>
          <ac:spMkLst>
            <pc:docMk/>
            <pc:sldMk cId="2457744671" sldId="266"/>
            <ac:spMk id="56" creationId="{0BBB6B01-5B73-410C-B70E-8CF2FA470D11}"/>
          </ac:spMkLst>
        </pc:spChg>
        <pc:spChg chg="add del">
          <ac:chgData name="Yash Verma" userId="5a43bc40-4e82-4f16-9c9e-5af7a51ff8da" providerId="ADAL" clId="{7DD558D1-2FD2-4DD7-ACD9-1449FA84494C}" dt="2023-08-17T11:05:51.635" v="7491" actId="26606"/>
          <ac:spMkLst>
            <pc:docMk/>
            <pc:sldMk cId="2457744671" sldId="266"/>
            <ac:spMk id="57" creationId="{8712F587-12D0-435C-8E3F-F44C36EE71B8}"/>
          </ac:spMkLst>
        </pc:spChg>
        <pc:spChg chg="add del">
          <ac:chgData name="Yash Verma" userId="5a43bc40-4e82-4f16-9c9e-5af7a51ff8da" providerId="ADAL" clId="{7DD558D1-2FD2-4DD7-ACD9-1449FA84494C}" dt="2023-08-17T11:05:53.907" v="7493" actId="26606"/>
          <ac:spMkLst>
            <pc:docMk/>
            <pc:sldMk cId="2457744671" sldId="266"/>
            <ac:spMk id="59" creationId="{904DB13E-F722-4ED6-BB00-556651E95281}"/>
          </ac:spMkLst>
        </pc:spChg>
        <pc:spChg chg="add del">
          <ac:chgData name="Yash Verma" userId="5a43bc40-4e82-4f16-9c9e-5af7a51ff8da" providerId="ADAL" clId="{7DD558D1-2FD2-4DD7-ACD9-1449FA84494C}" dt="2023-08-17T11:05:53.907" v="7493" actId="26606"/>
          <ac:spMkLst>
            <pc:docMk/>
            <pc:sldMk cId="2457744671" sldId="266"/>
            <ac:spMk id="60" creationId="{1E8D93C5-28EB-42D0-86CE-D804955653CC}"/>
          </ac:spMkLst>
        </pc:spChg>
        <pc:spChg chg="add del">
          <ac:chgData name="Yash Verma" userId="5a43bc40-4e82-4f16-9c9e-5af7a51ff8da" providerId="ADAL" clId="{7DD558D1-2FD2-4DD7-ACD9-1449FA84494C}" dt="2023-08-17T11:05:53.907" v="7493" actId="26606"/>
          <ac:spMkLst>
            <pc:docMk/>
            <pc:sldMk cId="2457744671" sldId="266"/>
            <ac:spMk id="61" creationId="{AB1B1E7D-F76D-4744-AF85-239E6998A4C5}"/>
          </ac:spMkLst>
        </pc:spChg>
        <pc:spChg chg="add del">
          <ac:chgData name="Yash Verma" userId="5a43bc40-4e82-4f16-9c9e-5af7a51ff8da" providerId="ADAL" clId="{7DD558D1-2FD2-4DD7-ACD9-1449FA84494C}" dt="2023-08-17T11:05:53.907" v="7493" actId="26606"/>
          <ac:spMkLst>
            <pc:docMk/>
            <pc:sldMk cId="2457744671" sldId="266"/>
            <ac:spMk id="62" creationId="{3BB65211-00DB-45B6-A223-033B2D19CBE8}"/>
          </ac:spMkLst>
        </pc:spChg>
        <pc:spChg chg="add del">
          <ac:chgData name="Yash Verma" userId="5a43bc40-4e82-4f16-9c9e-5af7a51ff8da" providerId="ADAL" clId="{7DD558D1-2FD2-4DD7-ACD9-1449FA84494C}" dt="2023-08-17T11:05:53.907" v="7493" actId="26606"/>
          <ac:spMkLst>
            <pc:docMk/>
            <pc:sldMk cId="2457744671" sldId="266"/>
            <ac:spMk id="64" creationId="{EA4E4267-CAF0-4C38-8DC6-CD3B1A9F046E}"/>
          </ac:spMkLst>
        </pc:spChg>
        <pc:spChg chg="add del">
          <ac:chgData name="Yash Verma" userId="5a43bc40-4e82-4f16-9c9e-5af7a51ff8da" providerId="ADAL" clId="{7DD558D1-2FD2-4DD7-ACD9-1449FA84494C}" dt="2023-08-17T11:05:53.907" v="7493" actId="26606"/>
          <ac:spMkLst>
            <pc:docMk/>
            <pc:sldMk cId="2457744671" sldId="266"/>
            <ac:spMk id="65" creationId="{0EE3ACC5-126D-4BA4-8B45-7F0B5B839C51}"/>
          </ac:spMkLst>
        </pc:spChg>
        <pc:spChg chg="add del">
          <ac:chgData name="Yash Verma" userId="5a43bc40-4e82-4f16-9c9e-5af7a51ff8da" providerId="ADAL" clId="{7DD558D1-2FD2-4DD7-ACD9-1449FA84494C}" dt="2023-08-17T11:05:53.907" v="7493" actId="26606"/>
          <ac:spMkLst>
            <pc:docMk/>
            <pc:sldMk cId="2457744671" sldId="266"/>
            <ac:spMk id="66" creationId="{AB2868F7-FE10-4289-A5BD-90763C7A2F5A}"/>
          </ac:spMkLst>
        </pc:spChg>
        <pc:spChg chg="add del">
          <ac:chgData name="Yash Verma" userId="5a43bc40-4e82-4f16-9c9e-5af7a51ff8da" providerId="ADAL" clId="{7DD558D1-2FD2-4DD7-ACD9-1449FA84494C}" dt="2023-08-17T11:05:53.907" v="7493" actId="26606"/>
          <ac:spMkLst>
            <pc:docMk/>
            <pc:sldMk cId="2457744671" sldId="266"/>
            <ac:spMk id="67" creationId="{BD94142C-10EE-487C-A327-404FDF358F22}"/>
          </ac:spMkLst>
        </pc:spChg>
        <pc:spChg chg="add del">
          <ac:chgData name="Yash Verma" userId="5a43bc40-4e82-4f16-9c9e-5af7a51ff8da" providerId="ADAL" clId="{7DD558D1-2FD2-4DD7-ACD9-1449FA84494C}" dt="2023-08-17T11:05:53.907" v="7493" actId="26606"/>
          <ac:spMkLst>
            <pc:docMk/>
            <pc:sldMk cId="2457744671" sldId="266"/>
            <ac:spMk id="68" creationId="{5F7FAC2D-7A74-4939-A917-A1A5AF935685}"/>
          </ac:spMkLst>
        </pc:spChg>
        <pc:spChg chg="add del">
          <ac:chgData name="Yash Verma" userId="5a43bc40-4e82-4f16-9c9e-5af7a51ff8da" providerId="ADAL" clId="{7DD558D1-2FD2-4DD7-ACD9-1449FA84494C}" dt="2023-08-17T11:05:53.907" v="7493" actId="26606"/>
          <ac:spMkLst>
            <pc:docMk/>
            <pc:sldMk cId="2457744671" sldId="266"/>
            <ac:spMk id="69" creationId="{BA53A868-C420-4BAE-9244-EC162AF05CFC}"/>
          </ac:spMkLst>
        </pc:spChg>
        <pc:spChg chg="add del">
          <ac:chgData name="Yash Verma" userId="5a43bc40-4e82-4f16-9c9e-5af7a51ff8da" providerId="ADAL" clId="{7DD558D1-2FD2-4DD7-ACD9-1449FA84494C}" dt="2023-08-17T11:05:54.506" v="7495" actId="26606"/>
          <ac:spMkLst>
            <pc:docMk/>
            <pc:sldMk cId="2457744671" sldId="266"/>
            <ac:spMk id="74" creationId="{904DB13E-F722-4ED6-BB00-556651E95281}"/>
          </ac:spMkLst>
        </pc:spChg>
        <pc:spChg chg="add del">
          <ac:chgData name="Yash Verma" userId="5a43bc40-4e82-4f16-9c9e-5af7a51ff8da" providerId="ADAL" clId="{7DD558D1-2FD2-4DD7-ACD9-1449FA84494C}" dt="2023-08-17T11:05:54.506" v="7495" actId="26606"/>
          <ac:spMkLst>
            <pc:docMk/>
            <pc:sldMk cId="2457744671" sldId="266"/>
            <ac:spMk id="75" creationId="{1E8D93C5-28EB-42D0-86CE-D804955653CC}"/>
          </ac:spMkLst>
        </pc:spChg>
        <pc:spChg chg="add del">
          <ac:chgData name="Yash Verma" userId="5a43bc40-4e82-4f16-9c9e-5af7a51ff8da" providerId="ADAL" clId="{7DD558D1-2FD2-4DD7-ACD9-1449FA84494C}" dt="2023-08-17T11:05:54.506" v="7495" actId="26606"/>
          <ac:spMkLst>
            <pc:docMk/>
            <pc:sldMk cId="2457744671" sldId="266"/>
            <ac:spMk id="76" creationId="{AB1B1E7D-F76D-4744-AF85-239E6998A4C5}"/>
          </ac:spMkLst>
        </pc:spChg>
        <pc:spChg chg="add del">
          <ac:chgData name="Yash Verma" userId="5a43bc40-4e82-4f16-9c9e-5af7a51ff8da" providerId="ADAL" clId="{7DD558D1-2FD2-4DD7-ACD9-1449FA84494C}" dt="2023-08-17T11:05:54.506" v="7495" actId="26606"/>
          <ac:spMkLst>
            <pc:docMk/>
            <pc:sldMk cId="2457744671" sldId="266"/>
            <ac:spMk id="77" creationId="{3BB65211-00DB-45B6-A223-033B2D19CBE8}"/>
          </ac:spMkLst>
        </pc:spChg>
        <pc:spChg chg="add del">
          <ac:chgData name="Yash Verma" userId="5a43bc40-4e82-4f16-9c9e-5af7a51ff8da" providerId="ADAL" clId="{7DD558D1-2FD2-4DD7-ACD9-1449FA84494C}" dt="2023-08-17T11:05:54.506" v="7495" actId="26606"/>
          <ac:spMkLst>
            <pc:docMk/>
            <pc:sldMk cId="2457744671" sldId="266"/>
            <ac:spMk id="79" creationId="{1C3E817E-E139-426E-89E5-9DD346EC7514}"/>
          </ac:spMkLst>
        </pc:spChg>
        <pc:spChg chg="add del">
          <ac:chgData name="Yash Verma" userId="5a43bc40-4e82-4f16-9c9e-5af7a51ff8da" providerId="ADAL" clId="{7DD558D1-2FD2-4DD7-ACD9-1449FA84494C}" dt="2023-08-17T11:05:54.506" v="7495" actId="26606"/>
          <ac:spMkLst>
            <pc:docMk/>
            <pc:sldMk cId="2457744671" sldId="266"/>
            <ac:spMk id="80" creationId="{E2ADD2F6-F7FC-464F-8F18-5BDBD27A732F}"/>
          </ac:spMkLst>
        </pc:spChg>
        <pc:spChg chg="add del">
          <ac:chgData name="Yash Verma" userId="5a43bc40-4e82-4f16-9c9e-5af7a51ff8da" providerId="ADAL" clId="{7DD558D1-2FD2-4DD7-ACD9-1449FA84494C}" dt="2023-08-17T11:05:54.506" v="7495" actId="26606"/>
          <ac:spMkLst>
            <pc:docMk/>
            <pc:sldMk cId="2457744671" sldId="266"/>
            <ac:spMk id="81" creationId="{5A3A31F1-FA83-497F-98FF-9A5621DC5560}"/>
          </ac:spMkLst>
        </pc:spChg>
        <pc:spChg chg="add del">
          <ac:chgData name="Yash Verma" userId="5a43bc40-4e82-4f16-9c9e-5af7a51ff8da" providerId="ADAL" clId="{7DD558D1-2FD2-4DD7-ACD9-1449FA84494C}" dt="2023-08-17T11:05:54.506" v="7495" actId="26606"/>
          <ac:spMkLst>
            <pc:docMk/>
            <pc:sldMk cId="2457744671" sldId="266"/>
            <ac:spMk id="82" creationId="{343FF9E2-8F7E-4BCC-9A50-C41AD8A56DD9}"/>
          </ac:spMkLst>
        </pc:spChg>
        <pc:spChg chg="add del">
          <ac:chgData name="Yash Verma" userId="5a43bc40-4e82-4f16-9c9e-5af7a51ff8da" providerId="ADAL" clId="{7DD558D1-2FD2-4DD7-ACD9-1449FA84494C}" dt="2023-08-17T11:05:54.506" v="7495" actId="26606"/>
          <ac:spMkLst>
            <pc:docMk/>
            <pc:sldMk cId="2457744671" sldId="266"/>
            <ac:spMk id="83" creationId="{47751BC8-250F-493B-BDF9-D45BA5991D8A}"/>
          </ac:spMkLst>
        </pc:spChg>
        <pc:spChg chg="add del">
          <ac:chgData name="Yash Verma" userId="5a43bc40-4e82-4f16-9c9e-5af7a51ff8da" providerId="ADAL" clId="{7DD558D1-2FD2-4DD7-ACD9-1449FA84494C}" dt="2023-08-17T11:05:56.030" v="7498" actId="26606"/>
          <ac:spMkLst>
            <pc:docMk/>
            <pc:sldMk cId="2457744671" sldId="266"/>
            <ac:spMk id="88" creationId="{D5851415-CF4E-4C41-9E36-04E444B517EB}"/>
          </ac:spMkLst>
        </pc:spChg>
        <pc:spChg chg="add del">
          <ac:chgData name="Yash Verma" userId="5a43bc40-4e82-4f16-9c9e-5af7a51ff8da" providerId="ADAL" clId="{7DD558D1-2FD2-4DD7-ACD9-1449FA84494C}" dt="2023-08-17T11:05:56.030" v="7498" actId="26606"/>
          <ac:spMkLst>
            <pc:docMk/>
            <pc:sldMk cId="2457744671" sldId="266"/>
            <ac:spMk id="89" creationId="{4B516B89-DEA0-4832-8C56-F048168DAD88}"/>
          </ac:spMkLst>
        </pc:spChg>
        <pc:spChg chg="add del">
          <ac:chgData name="Yash Verma" userId="5a43bc40-4e82-4f16-9c9e-5af7a51ff8da" providerId="ADAL" clId="{7DD558D1-2FD2-4DD7-ACD9-1449FA84494C}" dt="2023-08-17T11:05:56.030" v="7498" actId="26606"/>
          <ac:spMkLst>
            <pc:docMk/>
            <pc:sldMk cId="2457744671" sldId="266"/>
            <ac:spMk id="90" creationId="{3EA2D33E-BAA2-467B-80B0-8887D9A99FBE}"/>
          </ac:spMkLst>
        </pc:spChg>
        <pc:spChg chg="add del">
          <ac:chgData name="Yash Verma" userId="5a43bc40-4e82-4f16-9c9e-5af7a51ff8da" providerId="ADAL" clId="{7DD558D1-2FD2-4DD7-ACD9-1449FA84494C}" dt="2023-08-17T11:05:56.030" v="7498" actId="26606"/>
          <ac:spMkLst>
            <pc:docMk/>
            <pc:sldMk cId="2457744671" sldId="266"/>
            <ac:spMk id="91" creationId="{6067C508-2065-42E3-98D2-F3A9B8339BA0}"/>
          </ac:spMkLst>
        </pc:spChg>
        <pc:spChg chg="add del">
          <ac:chgData name="Yash Verma" userId="5a43bc40-4e82-4f16-9c9e-5af7a51ff8da" providerId="ADAL" clId="{7DD558D1-2FD2-4DD7-ACD9-1449FA84494C}" dt="2023-08-17T11:06:01.588" v="7500" actId="26606"/>
          <ac:spMkLst>
            <pc:docMk/>
            <pc:sldMk cId="2457744671" sldId="266"/>
            <ac:spMk id="93" creationId="{282E2A95-1A08-4118-83C6-B1CA5648E075}"/>
          </ac:spMkLst>
        </pc:spChg>
        <pc:spChg chg="add del">
          <ac:chgData name="Yash Verma" userId="5a43bc40-4e82-4f16-9c9e-5af7a51ff8da" providerId="ADAL" clId="{7DD558D1-2FD2-4DD7-ACD9-1449FA84494C}" dt="2023-08-17T11:06:01.588" v="7500" actId="26606"/>
          <ac:spMkLst>
            <pc:docMk/>
            <pc:sldMk cId="2457744671" sldId="266"/>
            <ac:spMk id="94" creationId="{68DC0EC7-60EA-4BD3-BC04-D547DE1B2891}"/>
          </ac:spMkLst>
        </pc:spChg>
        <pc:spChg chg="add del">
          <ac:chgData name="Yash Verma" userId="5a43bc40-4e82-4f16-9c9e-5af7a51ff8da" providerId="ADAL" clId="{7DD558D1-2FD2-4DD7-ACD9-1449FA84494C}" dt="2023-08-17T11:06:01.588" v="7500" actId="26606"/>
          <ac:spMkLst>
            <pc:docMk/>
            <pc:sldMk cId="2457744671" sldId="266"/>
            <ac:spMk id="95" creationId="{2FFEFC7E-85EE-4AC9-A351-FBEB13A1D622}"/>
          </ac:spMkLst>
        </pc:spChg>
        <pc:spChg chg="add del">
          <ac:chgData name="Yash Verma" userId="5a43bc40-4e82-4f16-9c9e-5af7a51ff8da" providerId="ADAL" clId="{7DD558D1-2FD2-4DD7-ACD9-1449FA84494C}" dt="2023-08-17T11:06:01.588" v="7500" actId="26606"/>
          <ac:spMkLst>
            <pc:docMk/>
            <pc:sldMk cId="2457744671" sldId="266"/>
            <ac:spMk id="96" creationId="{CB2511BB-FC4C-45F3-94EB-661D6806C942}"/>
          </ac:spMkLst>
        </pc:spChg>
        <pc:spChg chg="add del">
          <ac:chgData name="Yash Verma" userId="5a43bc40-4e82-4f16-9c9e-5af7a51ff8da" providerId="ADAL" clId="{7DD558D1-2FD2-4DD7-ACD9-1449FA84494C}" dt="2023-08-17T11:06:07.113" v="7502" actId="26606"/>
          <ac:spMkLst>
            <pc:docMk/>
            <pc:sldMk cId="2457744671" sldId="266"/>
            <ac:spMk id="98" creationId="{0BBB6B01-5B73-410C-B70E-8CF2FA470D11}"/>
          </ac:spMkLst>
        </pc:spChg>
        <pc:spChg chg="add del">
          <ac:chgData name="Yash Verma" userId="5a43bc40-4e82-4f16-9c9e-5af7a51ff8da" providerId="ADAL" clId="{7DD558D1-2FD2-4DD7-ACD9-1449FA84494C}" dt="2023-08-17T11:06:07.113" v="7502" actId="26606"/>
          <ac:spMkLst>
            <pc:docMk/>
            <pc:sldMk cId="2457744671" sldId="266"/>
            <ac:spMk id="99" creationId="{8712F587-12D0-435C-8E3F-F44C36EE71B8}"/>
          </ac:spMkLst>
        </pc:spChg>
        <pc:spChg chg="add del">
          <ac:chgData name="Yash Verma" userId="5a43bc40-4e82-4f16-9c9e-5af7a51ff8da" providerId="ADAL" clId="{7DD558D1-2FD2-4DD7-ACD9-1449FA84494C}" dt="2023-08-17T11:06:09.814" v="7504" actId="26606"/>
          <ac:spMkLst>
            <pc:docMk/>
            <pc:sldMk cId="2457744671" sldId="266"/>
            <ac:spMk id="101" creationId="{904DB13E-F722-4ED6-BB00-556651E95281}"/>
          </ac:spMkLst>
        </pc:spChg>
        <pc:spChg chg="add del">
          <ac:chgData name="Yash Verma" userId="5a43bc40-4e82-4f16-9c9e-5af7a51ff8da" providerId="ADAL" clId="{7DD558D1-2FD2-4DD7-ACD9-1449FA84494C}" dt="2023-08-17T11:06:09.814" v="7504" actId="26606"/>
          <ac:spMkLst>
            <pc:docMk/>
            <pc:sldMk cId="2457744671" sldId="266"/>
            <ac:spMk id="102" creationId="{1E8D93C5-28EB-42D0-86CE-D804955653CC}"/>
          </ac:spMkLst>
        </pc:spChg>
        <pc:spChg chg="add del">
          <ac:chgData name="Yash Verma" userId="5a43bc40-4e82-4f16-9c9e-5af7a51ff8da" providerId="ADAL" clId="{7DD558D1-2FD2-4DD7-ACD9-1449FA84494C}" dt="2023-08-17T11:06:09.814" v="7504" actId="26606"/>
          <ac:spMkLst>
            <pc:docMk/>
            <pc:sldMk cId="2457744671" sldId="266"/>
            <ac:spMk id="103" creationId="{AB1B1E7D-F76D-4744-AF85-239E6998A4C5}"/>
          </ac:spMkLst>
        </pc:spChg>
        <pc:spChg chg="add del">
          <ac:chgData name="Yash Verma" userId="5a43bc40-4e82-4f16-9c9e-5af7a51ff8da" providerId="ADAL" clId="{7DD558D1-2FD2-4DD7-ACD9-1449FA84494C}" dt="2023-08-17T11:06:09.814" v="7504" actId="26606"/>
          <ac:spMkLst>
            <pc:docMk/>
            <pc:sldMk cId="2457744671" sldId="266"/>
            <ac:spMk id="104" creationId="{3BB65211-00DB-45B6-A223-033B2D19CBE8}"/>
          </ac:spMkLst>
        </pc:spChg>
        <pc:spChg chg="add del">
          <ac:chgData name="Yash Verma" userId="5a43bc40-4e82-4f16-9c9e-5af7a51ff8da" providerId="ADAL" clId="{7DD558D1-2FD2-4DD7-ACD9-1449FA84494C}" dt="2023-08-17T11:06:09.814" v="7504" actId="26606"/>
          <ac:spMkLst>
            <pc:docMk/>
            <pc:sldMk cId="2457744671" sldId="266"/>
            <ac:spMk id="106" creationId="{EA4E4267-CAF0-4C38-8DC6-CD3B1A9F046E}"/>
          </ac:spMkLst>
        </pc:spChg>
        <pc:spChg chg="add del">
          <ac:chgData name="Yash Verma" userId="5a43bc40-4e82-4f16-9c9e-5af7a51ff8da" providerId="ADAL" clId="{7DD558D1-2FD2-4DD7-ACD9-1449FA84494C}" dt="2023-08-17T11:06:09.814" v="7504" actId="26606"/>
          <ac:spMkLst>
            <pc:docMk/>
            <pc:sldMk cId="2457744671" sldId="266"/>
            <ac:spMk id="107" creationId="{0EE3ACC5-126D-4BA4-8B45-7F0B5B839C51}"/>
          </ac:spMkLst>
        </pc:spChg>
        <pc:spChg chg="add del">
          <ac:chgData name="Yash Verma" userId="5a43bc40-4e82-4f16-9c9e-5af7a51ff8da" providerId="ADAL" clId="{7DD558D1-2FD2-4DD7-ACD9-1449FA84494C}" dt="2023-08-17T11:06:09.814" v="7504" actId="26606"/>
          <ac:spMkLst>
            <pc:docMk/>
            <pc:sldMk cId="2457744671" sldId="266"/>
            <ac:spMk id="108" creationId="{AB2868F7-FE10-4289-A5BD-90763C7A2F5A}"/>
          </ac:spMkLst>
        </pc:spChg>
        <pc:spChg chg="add del">
          <ac:chgData name="Yash Verma" userId="5a43bc40-4e82-4f16-9c9e-5af7a51ff8da" providerId="ADAL" clId="{7DD558D1-2FD2-4DD7-ACD9-1449FA84494C}" dt="2023-08-17T11:06:09.814" v="7504" actId="26606"/>
          <ac:spMkLst>
            <pc:docMk/>
            <pc:sldMk cId="2457744671" sldId="266"/>
            <ac:spMk id="109" creationId="{BD94142C-10EE-487C-A327-404FDF358F22}"/>
          </ac:spMkLst>
        </pc:spChg>
        <pc:spChg chg="add del">
          <ac:chgData name="Yash Verma" userId="5a43bc40-4e82-4f16-9c9e-5af7a51ff8da" providerId="ADAL" clId="{7DD558D1-2FD2-4DD7-ACD9-1449FA84494C}" dt="2023-08-17T11:06:09.814" v="7504" actId="26606"/>
          <ac:spMkLst>
            <pc:docMk/>
            <pc:sldMk cId="2457744671" sldId="266"/>
            <ac:spMk id="110" creationId="{5F7FAC2D-7A74-4939-A917-A1A5AF935685}"/>
          </ac:spMkLst>
        </pc:spChg>
        <pc:spChg chg="add del">
          <ac:chgData name="Yash Verma" userId="5a43bc40-4e82-4f16-9c9e-5af7a51ff8da" providerId="ADAL" clId="{7DD558D1-2FD2-4DD7-ACD9-1449FA84494C}" dt="2023-08-17T11:06:09.814" v="7504" actId="26606"/>
          <ac:spMkLst>
            <pc:docMk/>
            <pc:sldMk cId="2457744671" sldId="266"/>
            <ac:spMk id="111" creationId="{BA53A868-C420-4BAE-9244-EC162AF05CFC}"/>
          </ac:spMkLst>
        </pc:spChg>
        <pc:spChg chg="add del">
          <ac:chgData name="Yash Verma" userId="5a43bc40-4e82-4f16-9c9e-5af7a51ff8da" providerId="ADAL" clId="{7DD558D1-2FD2-4DD7-ACD9-1449FA84494C}" dt="2023-08-17T11:06:11.642" v="7506" actId="26606"/>
          <ac:spMkLst>
            <pc:docMk/>
            <pc:sldMk cId="2457744671" sldId="266"/>
            <ac:spMk id="116" creationId="{0BBB6B01-5B73-410C-B70E-8CF2FA470D11}"/>
          </ac:spMkLst>
        </pc:spChg>
        <pc:spChg chg="add del">
          <ac:chgData name="Yash Verma" userId="5a43bc40-4e82-4f16-9c9e-5af7a51ff8da" providerId="ADAL" clId="{7DD558D1-2FD2-4DD7-ACD9-1449FA84494C}" dt="2023-08-17T11:06:11.642" v="7506" actId="26606"/>
          <ac:spMkLst>
            <pc:docMk/>
            <pc:sldMk cId="2457744671" sldId="266"/>
            <ac:spMk id="117" creationId="{8712F587-12D0-435C-8E3F-F44C36EE71B8}"/>
          </ac:spMkLst>
        </pc:spChg>
        <pc:spChg chg="add del">
          <ac:chgData name="Yash Verma" userId="5a43bc40-4e82-4f16-9c9e-5af7a51ff8da" providerId="ADAL" clId="{7DD558D1-2FD2-4DD7-ACD9-1449FA84494C}" dt="2023-08-17T11:06:13.518" v="7508" actId="26606"/>
          <ac:spMkLst>
            <pc:docMk/>
            <pc:sldMk cId="2457744671" sldId="266"/>
            <ac:spMk id="119" creationId="{904DB13E-F722-4ED6-BB00-556651E95281}"/>
          </ac:spMkLst>
        </pc:spChg>
        <pc:spChg chg="add del">
          <ac:chgData name="Yash Verma" userId="5a43bc40-4e82-4f16-9c9e-5af7a51ff8da" providerId="ADAL" clId="{7DD558D1-2FD2-4DD7-ACD9-1449FA84494C}" dt="2023-08-17T11:06:13.518" v="7508" actId="26606"/>
          <ac:spMkLst>
            <pc:docMk/>
            <pc:sldMk cId="2457744671" sldId="266"/>
            <ac:spMk id="120" creationId="{1E8D93C5-28EB-42D0-86CE-D804955653CC}"/>
          </ac:spMkLst>
        </pc:spChg>
        <pc:spChg chg="add del">
          <ac:chgData name="Yash Verma" userId="5a43bc40-4e82-4f16-9c9e-5af7a51ff8da" providerId="ADAL" clId="{7DD558D1-2FD2-4DD7-ACD9-1449FA84494C}" dt="2023-08-17T11:06:13.518" v="7508" actId="26606"/>
          <ac:spMkLst>
            <pc:docMk/>
            <pc:sldMk cId="2457744671" sldId="266"/>
            <ac:spMk id="121" creationId="{AB1B1E7D-F76D-4744-AF85-239E6998A4C5}"/>
          </ac:spMkLst>
        </pc:spChg>
        <pc:spChg chg="add del">
          <ac:chgData name="Yash Verma" userId="5a43bc40-4e82-4f16-9c9e-5af7a51ff8da" providerId="ADAL" clId="{7DD558D1-2FD2-4DD7-ACD9-1449FA84494C}" dt="2023-08-17T11:06:13.518" v="7508" actId="26606"/>
          <ac:spMkLst>
            <pc:docMk/>
            <pc:sldMk cId="2457744671" sldId="266"/>
            <ac:spMk id="122" creationId="{3BB65211-00DB-45B6-A223-033B2D19CBE8}"/>
          </ac:spMkLst>
        </pc:spChg>
        <pc:spChg chg="add del">
          <ac:chgData name="Yash Verma" userId="5a43bc40-4e82-4f16-9c9e-5af7a51ff8da" providerId="ADAL" clId="{7DD558D1-2FD2-4DD7-ACD9-1449FA84494C}" dt="2023-08-17T11:06:13.518" v="7508" actId="26606"/>
          <ac:spMkLst>
            <pc:docMk/>
            <pc:sldMk cId="2457744671" sldId="266"/>
            <ac:spMk id="124" creationId="{9891C27D-8C9D-415C-A639-23D76B7B1C1D}"/>
          </ac:spMkLst>
        </pc:spChg>
        <pc:spChg chg="add del">
          <ac:chgData name="Yash Verma" userId="5a43bc40-4e82-4f16-9c9e-5af7a51ff8da" providerId="ADAL" clId="{7DD558D1-2FD2-4DD7-ACD9-1449FA84494C}" dt="2023-08-17T11:06:13.518" v="7508" actId="26606"/>
          <ac:spMkLst>
            <pc:docMk/>
            <pc:sldMk cId="2457744671" sldId="266"/>
            <ac:spMk id="125" creationId="{E8F4C0D6-B7E0-42D0-A57F-6781017A2164}"/>
          </ac:spMkLst>
        </pc:spChg>
        <pc:spChg chg="add del">
          <ac:chgData name="Yash Verma" userId="5a43bc40-4e82-4f16-9c9e-5af7a51ff8da" providerId="ADAL" clId="{7DD558D1-2FD2-4DD7-ACD9-1449FA84494C}" dt="2023-08-17T11:06:13.518" v="7508" actId="26606"/>
          <ac:spMkLst>
            <pc:docMk/>
            <pc:sldMk cId="2457744671" sldId="266"/>
            <ac:spMk id="126" creationId="{5B4D6D08-A7F1-4445-BA2E-E449562C04C1}"/>
          </ac:spMkLst>
        </pc:spChg>
        <pc:spChg chg="add del">
          <ac:chgData name="Yash Verma" userId="5a43bc40-4e82-4f16-9c9e-5af7a51ff8da" providerId="ADAL" clId="{7DD558D1-2FD2-4DD7-ACD9-1449FA84494C}" dt="2023-08-17T11:06:13.518" v="7508" actId="26606"/>
          <ac:spMkLst>
            <pc:docMk/>
            <pc:sldMk cId="2457744671" sldId="266"/>
            <ac:spMk id="127" creationId="{3A7C1A41-D915-4D26-8D5E-C01B27160A80}"/>
          </ac:spMkLst>
        </pc:spChg>
        <pc:spChg chg="add del">
          <ac:chgData name="Yash Verma" userId="5a43bc40-4e82-4f16-9c9e-5af7a51ff8da" providerId="ADAL" clId="{7DD558D1-2FD2-4DD7-ACD9-1449FA84494C}" dt="2023-08-17T11:06:13.518" v="7508" actId="26606"/>
          <ac:spMkLst>
            <pc:docMk/>
            <pc:sldMk cId="2457744671" sldId="266"/>
            <ac:spMk id="128" creationId="{A50B663E-F671-4504-99A8-4559554692B0}"/>
          </ac:spMkLst>
        </pc:spChg>
        <pc:spChg chg="add del">
          <ac:chgData name="Yash Verma" userId="5a43bc40-4e82-4f16-9c9e-5af7a51ff8da" providerId="ADAL" clId="{7DD558D1-2FD2-4DD7-ACD9-1449FA84494C}" dt="2023-08-17T11:06:13.518" v="7508" actId="26606"/>
          <ac:spMkLst>
            <pc:docMk/>
            <pc:sldMk cId="2457744671" sldId="266"/>
            <ac:spMk id="129" creationId="{2EF89585-ECD6-4B38-96B1-AD41A1BD4BE1}"/>
          </ac:spMkLst>
        </pc:spChg>
        <pc:spChg chg="add del">
          <ac:chgData name="Yash Verma" userId="5a43bc40-4e82-4f16-9c9e-5af7a51ff8da" providerId="ADAL" clId="{7DD558D1-2FD2-4DD7-ACD9-1449FA84494C}" dt="2023-08-17T11:06:13.518" v="7508" actId="26606"/>
          <ac:spMkLst>
            <pc:docMk/>
            <pc:sldMk cId="2457744671" sldId="266"/>
            <ac:spMk id="133" creationId="{3F4C63FE-9526-4F8E-BCFD-954D2EF9475B}"/>
          </ac:spMkLst>
        </pc:spChg>
        <pc:spChg chg="add">
          <ac:chgData name="Yash Verma" userId="5a43bc40-4e82-4f16-9c9e-5af7a51ff8da" providerId="ADAL" clId="{7DD558D1-2FD2-4DD7-ACD9-1449FA84494C}" dt="2023-08-17T11:06:13.523" v="7509" actId="26606"/>
          <ac:spMkLst>
            <pc:docMk/>
            <pc:sldMk cId="2457744671" sldId="266"/>
            <ac:spMk id="135" creationId="{282E2A95-1A08-4118-83C6-B1CA5648E075}"/>
          </ac:spMkLst>
        </pc:spChg>
        <pc:spChg chg="add">
          <ac:chgData name="Yash Verma" userId="5a43bc40-4e82-4f16-9c9e-5af7a51ff8da" providerId="ADAL" clId="{7DD558D1-2FD2-4DD7-ACD9-1449FA84494C}" dt="2023-08-17T11:06:13.523" v="7509" actId="26606"/>
          <ac:spMkLst>
            <pc:docMk/>
            <pc:sldMk cId="2457744671" sldId="266"/>
            <ac:spMk id="136" creationId="{68DC0EC7-60EA-4BD3-BC04-D547DE1B2891}"/>
          </ac:spMkLst>
        </pc:spChg>
        <pc:spChg chg="add">
          <ac:chgData name="Yash Verma" userId="5a43bc40-4e82-4f16-9c9e-5af7a51ff8da" providerId="ADAL" clId="{7DD558D1-2FD2-4DD7-ACD9-1449FA84494C}" dt="2023-08-17T11:06:13.523" v="7509" actId="26606"/>
          <ac:spMkLst>
            <pc:docMk/>
            <pc:sldMk cId="2457744671" sldId="266"/>
            <ac:spMk id="137" creationId="{2FFEFC7E-85EE-4AC9-A351-FBEB13A1D622}"/>
          </ac:spMkLst>
        </pc:spChg>
        <pc:spChg chg="add">
          <ac:chgData name="Yash Verma" userId="5a43bc40-4e82-4f16-9c9e-5af7a51ff8da" providerId="ADAL" clId="{7DD558D1-2FD2-4DD7-ACD9-1449FA84494C}" dt="2023-08-17T11:06:13.523" v="7509" actId="26606"/>
          <ac:spMkLst>
            <pc:docMk/>
            <pc:sldMk cId="2457744671" sldId="266"/>
            <ac:spMk id="138" creationId="{CB2511BB-FC4C-45F3-94EB-661D6806C942}"/>
          </ac:spMkLst>
        </pc:spChg>
        <pc:grpChg chg="add del">
          <ac:chgData name="Yash Verma" userId="5a43bc40-4e82-4f16-9c9e-5af7a51ff8da" providerId="ADAL" clId="{7DD558D1-2FD2-4DD7-ACD9-1449FA84494C}" dt="2023-08-17T11:05:50.735" v="7489" actId="26606"/>
          <ac:grpSpMkLst>
            <pc:docMk/>
            <pc:sldMk cId="2457744671" sldId="266"/>
            <ac:grpSpMk id="31" creationId="{E26428D7-C6F3-473D-A360-A3F5C3E8728C}"/>
          </ac:grpSpMkLst>
        </pc:grpChg>
        <pc:grpChg chg="add del">
          <ac:chgData name="Yash Verma" userId="5a43bc40-4e82-4f16-9c9e-5af7a51ff8da" providerId="ADAL" clId="{7DD558D1-2FD2-4DD7-ACD9-1449FA84494C}" dt="2023-08-17T11:05:53.907" v="7493" actId="26606"/>
          <ac:grpSpMkLst>
            <pc:docMk/>
            <pc:sldMk cId="2457744671" sldId="266"/>
            <ac:grpSpMk id="63" creationId="{E26428D7-C6F3-473D-A360-A3F5C3E8728C}"/>
          </ac:grpSpMkLst>
        </pc:grpChg>
        <pc:grpChg chg="add del">
          <ac:chgData name="Yash Verma" userId="5a43bc40-4e82-4f16-9c9e-5af7a51ff8da" providerId="ADAL" clId="{7DD558D1-2FD2-4DD7-ACD9-1449FA84494C}" dt="2023-08-17T11:05:54.506" v="7495" actId="26606"/>
          <ac:grpSpMkLst>
            <pc:docMk/>
            <pc:sldMk cId="2457744671" sldId="266"/>
            <ac:grpSpMk id="78" creationId="{E26428D7-C6F3-473D-A360-A3F5C3E8728C}"/>
          </ac:grpSpMkLst>
        </pc:grpChg>
        <pc:grpChg chg="add del">
          <ac:chgData name="Yash Verma" userId="5a43bc40-4e82-4f16-9c9e-5af7a51ff8da" providerId="ADAL" clId="{7DD558D1-2FD2-4DD7-ACD9-1449FA84494C}" dt="2023-08-17T11:06:09.814" v="7504" actId="26606"/>
          <ac:grpSpMkLst>
            <pc:docMk/>
            <pc:sldMk cId="2457744671" sldId="266"/>
            <ac:grpSpMk id="105" creationId="{E26428D7-C6F3-473D-A360-A3F5C3E8728C}"/>
          </ac:grpSpMkLst>
        </pc:grpChg>
        <pc:grpChg chg="add del">
          <ac:chgData name="Yash Verma" userId="5a43bc40-4e82-4f16-9c9e-5af7a51ff8da" providerId="ADAL" clId="{7DD558D1-2FD2-4DD7-ACD9-1449FA84494C}" dt="2023-08-17T11:06:13.518" v="7508" actId="26606"/>
          <ac:grpSpMkLst>
            <pc:docMk/>
            <pc:sldMk cId="2457744671" sldId="266"/>
            <ac:grpSpMk id="123" creationId="{E26428D7-C6F3-473D-A360-A3F5C3E8728C}"/>
          </ac:grpSpMkLst>
        </pc:grpChg>
        <pc:picChg chg="add mod ord">
          <ac:chgData name="Yash Verma" userId="5a43bc40-4e82-4f16-9c9e-5af7a51ff8da" providerId="ADAL" clId="{7DD558D1-2FD2-4DD7-ACD9-1449FA84494C}" dt="2023-08-17T11:14:52.528" v="7591" actId="1076"/>
          <ac:picMkLst>
            <pc:docMk/>
            <pc:sldMk cId="2457744671" sldId="266"/>
            <ac:picMk id="5" creationId="{4FAE9745-949C-CC35-F48A-D955134157EC}"/>
          </ac:picMkLst>
        </pc:picChg>
        <pc:cxnChg chg="add del">
          <ac:chgData name="Yash Verma" userId="5a43bc40-4e82-4f16-9c9e-5af7a51ff8da" providerId="ADAL" clId="{7DD558D1-2FD2-4DD7-ACD9-1449FA84494C}" dt="2023-08-17T11:05:50.735" v="7489" actId="26606"/>
          <ac:cxnSpMkLst>
            <pc:docMk/>
            <pc:sldMk cId="2457744671" sldId="266"/>
            <ac:cxnSpMk id="48" creationId="{1B6FCD50-3FE8-4AB2-B746-2CC0EA9D4074}"/>
          </ac:cxnSpMkLst>
        </pc:cxnChg>
        <pc:cxnChg chg="add del">
          <ac:chgData name="Yash Verma" userId="5a43bc40-4e82-4f16-9c9e-5af7a51ff8da" providerId="ADAL" clId="{7DD558D1-2FD2-4DD7-ACD9-1449FA84494C}" dt="2023-08-17T11:05:50.735" v="7489" actId="26606"/>
          <ac:cxnSpMkLst>
            <pc:docMk/>
            <pc:sldMk cId="2457744671" sldId="266"/>
            <ac:cxnSpMk id="50" creationId="{B3E90108-E441-4AF0-A059-613D076C7CDA}"/>
          </ac:cxnSpMkLst>
        </pc:cxnChg>
        <pc:cxnChg chg="add del">
          <ac:chgData name="Yash Verma" userId="5a43bc40-4e82-4f16-9c9e-5af7a51ff8da" providerId="ADAL" clId="{7DD558D1-2FD2-4DD7-ACD9-1449FA84494C}" dt="2023-08-17T11:05:50.735" v="7489" actId="26606"/>
          <ac:cxnSpMkLst>
            <pc:docMk/>
            <pc:sldMk cId="2457744671" sldId="266"/>
            <ac:cxnSpMk id="52" creationId="{0B422045-789A-442D-9E39-6FC4EC452C4C}"/>
          </ac:cxnSpMkLst>
        </pc:cxnChg>
        <pc:cxnChg chg="add del">
          <ac:chgData name="Yash Verma" userId="5a43bc40-4e82-4f16-9c9e-5af7a51ff8da" providerId="ADAL" clId="{7DD558D1-2FD2-4DD7-ACD9-1449FA84494C}" dt="2023-08-17T11:05:53.907" v="7493" actId="26606"/>
          <ac:cxnSpMkLst>
            <pc:docMk/>
            <pc:sldMk cId="2457744671" sldId="266"/>
            <ac:cxnSpMk id="70" creationId="{F8D93CCA-A85E-4529-A6F0-8BB54D27BCD1}"/>
          </ac:cxnSpMkLst>
        </pc:cxnChg>
        <pc:cxnChg chg="add del">
          <ac:chgData name="Yash Verma" userId="5a43bc40-4e82-4f16-9c9e-5af7a51ff8da" providerId="ADAL" clId="{7DD558D1-2FD2-4DD7-ACD9-1449FA84494C}" dt="2023-08-17T11:05:53.907" v="7493" actId="26606"/>
          <ac:cxnSpMkLst>
            <pc:docMk/>
            <pc:sldMk cId="2457744671" sldId="266"/>
            <ac:cxnSpMk id="71" creationId="{C2686EF3-81CC-419F-96C3-002A75880309}"/>
          </ac:cxnSpMkLst>
        </pc:cxnChg>
        <pc:cxnChg chg="add del">
          <ac:chgData name="Yash Verma" userId="5a43bc40-4e82-4f16-9c9e-5af7a51ff8da" providerId="ADAL" clId="{7DD558D1-2FD2-4DD7-ACD9-1449FA84494C}" dt="2023-08-17T11:05:53.907" v="7493" actId="26606"/>
          <ac:cxnSpMkLst>
            <pc:docMk/>
            <pc:sldMk cId="2457744671" sldId="266"/>
            <ac:cxnSpMk id="72" creationId="{1ECFA516-C18C-41AE-AFF2-A0D0A59C9E90}"/>
          </ac:cxnSpMkLst>
        </pc:cxnChg>
        <pc:cxnChg chg="add del">
          <ac:chgData name="Yash Verma" userId="5a43bc40-4e82-4f16-9c9e-5af7a51ff8da" providerId="ADAL" clId="{7DD558D1-2FD2-4DD7-ACD9-1449FA84494C}" dt="2023-08-17T11:05:54.506" v="7495" actId="26606"/>
          <ac:cxnSpMkLst>
            <pc:docMk/>
            <pc:sldMk cId="2457744671" sldId="266"/>
            <ac:cxnSpMk id="84" creationId="{BF0F044C-8394-47CB-8E3D-FA56B0693961}"/>
          </ac:cxnSpMkLst>
        </pc:cxnChg>
        <pc:cxnChg chg="add del">
          <ac:chgData name="Yash Verma" userId="5a43bc40-4e82-4f16-9c9e-5af7a51ff8da" providerId="ADAL" clId="{7DD558D1-2FD2-4DD7-ACD9-1449FA84494C}" dt="2023-08-17T11:05:54.506" v="7495" actId="26606"/>
          <ac:cxnSpMkLst>
            <pc:docMk/>
            <pc:sldMk cId="2457744671" sldId="266"/>
            <ac:cxnSpMk id="85" creationId="{6B2DCD75-B707-4C51-8ADC-813834C09A87}"/>
          </ac:cxnSpMkLst>
        </pc:cxnChg>
        <pc:cxnChg chg="add del">
          <ac:chgData name="Yash Verma" userId="5a43bc40-4e82-4f16-9c9e-5af7a51ff8da" providerId="ADAL" clId="{7DD558D1-2FD2-4DD7-ACD9-1449FA84494C}" dt="2023-08-17T11:05:54.506" v="7495" actId="26606"/>
          <ac:cxnSpMkLst>
            <pc:docMk/>
            <pc:sldMk cId="2457744671" sldId="266"/>
            <ac:cxnSpMk id="86" creationId="{F4851414-8BB1-42EF-912B-608FCE07B247}"/>
          </ac:cxnSpMkLst>
        </pc:cxnChg>
        <pc:cxnChg chg="add del">
          <ac:chgData name="Yash Verma" userId="5a43bc40-4e82-4f16-9c9e-5af7a51ff8da" providerId="ADAL" clId="{7DD558D1-2FD2-4DD7-ACD9-1449FA84494C}" dt="2023-08-17T11:06:09.814" v="7504" actId="26606"/>
          <ac:cxnSpMkLst>
            <pc:docMk/>
            <pc:sldMk cId="2457744671" sldId="266"/>
            <ac:cxnSpMk id="112" creationId="{F8D93CCA-A85E-4529-A6F0-8BB54D27BCD1}"/>
          </ac:cxnSpMkLst>
        </pc:cxnChg>
        <pc:cxnChg chg="add del">
          <ac:chgData name="Yash Verma" userId="5a43bc40-4e82-4f16-9c9e-5af7a51ff8da" providerId="ADAL" clId="{7DD558D1-2FD2-4DD7-ACD9-1449FA84494C}" dt="2023-08-17T11:06:09.814" v="7504" actId="26606"/>
          <ac:cxnSpMkLst>
            <pc:docMk/>
            <pc:sldMk cId="2457744671" sldId="266"/>
            <ac:cxnSpMk id="113" creationId="{C2686EF3-81CC-419F-96C3-002A75880309}"/>
          </ac:cxnSpMkLst>
        </pc:cxnChg>
        <pc:cxnChg chg="add del">
          <ac:chgData name="Yash Verma" userId="5a43bc40-4e82-4f16-9c9e-5af7a51ff8da" providerId="ADAL" clId="{7DD558D1-2FD2-4DD7-ACD9-1449FA84494C}" dt="2023-08-17T11:06:09.814" v="7504" actId="26606"/>
          <ac:cxnSpMkLst>
            <pc:docMk/>
            <pc:sldMk cId="2457744671" sldId="266"/>
            <ac:cxnSpMk id="114" creationId="{1ECFA516-C18C-41AE-AFF2-A0D0A59C9E90}"/>
          </ac:cxnSpMkLst>
        </pc:cxnChg>
        <pc:cxnChg chg="add del">
          <ac:chgData name="Yash Verma" userId="5a43bc40-4e82-4f16-9c9e-5af7a51ff8da" providerId="ADAL" clId="{7DD558D1-2FD2-4DD7-ACD9-1449FA84494C}" dt="2023-08-17T11:06:13.518" v="7508" actId="26606"/>
          <ac:cxnSpMkLst>
            <pc:docMk/>
            <pc:sldMk cId="2457744671" sldId="266"/>
            <ac:cxnSpMk id="130" creationId="{1B6FCD50-3FE8-4AB2-B746-2CC0EA9D4074}"/>
          </ac:cxnSpMkLst>
        </pc:cxnChg>
        <pc:cxnChg chg="add del">
          <ac:chgData name="Yash Verma" userId="5a43bc40-4e82-4f16-9c9e-5af7a51ff8da" providerId="ADAL" clId="{7DD558D1-2FD2-4DD7-ACD9-1449FA84494C}" dt="2023-08-17T11:06:13.518" v="7508" actId="26606"/>
          <ac:cxnSpMkLst>
            <pc:docMk/>
            <pc:sldMk cId="2457744671" sldId="266"/>
            <ac:cxnSpMk id="131" creationId="{B3E90108-E441-4AF0-A059-613D076C7CDA}"/>
          </ac:cxnSpMkLst>
        </pc:cxnChg>
        <pc:cxnChg chg="add del">
          <ac:chgData name="Yash Verma" userId="5a43bc40-4e82-4f16-9c9e-5af7a51ff8da" providerId="ADAL" clId="{7DD558D1-2FD2-4DD7-ACD9-1449FA84494C}" dt="2023-08-17T11:06:13.518" v="7508" actId="26606"/>
          <ac:cxnSpMkLst>
            <pc:docMk/>
            <pc:sldMk cId="2457744671" sldId="266"/>
            <ac:cxnSpMk id="132" creationId="{0B422045-789A-442D-9E39-6FC4EC452C4C}"/>
          </ac:cxnSpMkLst>
        </pc:cxnChg>
      </pc:sldChg>
      <pc:sldChg chg="addSp delSp modSp new mod ord setBg">
        <pc:chgData name="Yash Verma" userId="5a43bc40-4e82-4f16-9c9e-5af7a51ff8da" providerId="ADAL" clId="{7DD558D1-2FD2-4DD7-ACD9-1449FA84494C}" dt="2023-08-17T11:26:01.303" v="8114" actId="1076"/>
        <pc:sldMkLst>
          <pc:docMk/>
          <pc:sldMk cId="2767515881" sldId="267"/>
        </pc:sldMkLst>
        <pc:spChg chg="mod ord">
          <ac:chgData name="Yash Verma" userId="5a43bc40-4e82-4f16-9c9e-5af7a51ff8da" providerId="ADAL" clId="{7DD558D1-2FD2-4DD7-ACD9-1449FA84494C}" dt="2023-08-17T11:25:46.042" v="8110" actId="1076"/>
          <ac:spMkLst>
            <pc:docMk/>
            <pc:sldMk cId="2767515881" sldId="267"/>
            <ac:spMk id="2" creationId="{4D311DD6-B385-AE36-D777-BB28645A01AC}"/>
          </ac:spMkLst>
        </pc:spChg>
        <pc:spChg chg="del">
          <ac:chgData name="Yash Verma" userId="5a43bc40-4e82-4f16-9c9e-5af7a51ff8da" providerId="ADAL" clId="{7DD558D1-2FD2-4DD7-ACD9-1449FA84494C}" dt="2023-08-17T11:00:35.676" v="7295" actId="22"/>
          <ac:spMkLst>
            <pc:docMk/>
            <pc:sldMk cId="2767515881" sldId="267"/>
            <ac:spMk id="3" creationId="{EE994FC5-41A8-547A-30B3-CDEF0C7586D9}"/>
          </ac:spMkLst>
        </pc:spChg>
        <pc:spChg chg="add mod">
          <ac:chgData name="Yash Verma" userId="5a43bc40-4e82-4f16-9c9e-5af7a51ff8da" providerId="ADAL" clId="{7DD558D1-2FD2-4DD7-ACD9-1449FA84494C}" dt="2023-08-17T11:26:01.303" v="8114" actId="1076"/>
          <ac:spMkLst>
            <pc:docMk/>
            <pc:sldMk cId="2767515881" sldId="267"/>
            <ac:spMk id="9" creationId="{2AC48AE6-81CC-547D-48DA-5C51D50287E7}"/>
          </ac:spMkLst>
        </pc:spChg>
        <pc:spChg chg="add del">
          <ac:chgData name="Yash Verma" userId="5a43bc40-4e82-4f16-9c9e-5af7a51ff8da" providerId="ADAL" clId="{7DD558D1-2FD2-4DD7-ACD9-1449FA84494C}" dt="2023-08-17T11:04:03.678" v="7346" actId="26606"/>
          <ac:spMkLst>
            <pc:docMk/>
            <pc:sldMk cId="2767515881" sldId="267"/>
            <ac:spMk id="12" creationId="{282E2A95-1A08-4118-83C6-B1CA5648E075}"/>
          </ac:spMkLst>
        </pc:spChg>
        <pc:spChg chg="add del">
          <ac:chgData name="Yash Verma" userId="5a43bc40-4e82-4f16-9c9e-5af7a51ff8da" providerId="ADAL" clId="{7DD558D1-2FD2-4DD7-ACD9-1449FA84494C}" dt="2023-08-17T11:04:03.678" v="7346" actId="26606"/>
          <ac:spMkLst>
            <pc:docMk/>
            <pc:sldMk cId="2767515881" sldId="267"/>
            <ac:spMk id="14" creationId="{68DC0EC7-60EA-4BD3-BC04-D547DE1B2891}"/>
          </ac:spMkLst>
        </pc:spChg>
        <pc:spChg chg="add del">
          <ac:chgData name="Yash Verma" userId="5a43bc40-4e82-4f16-9c9e-5af7a51ff8da" providerId="ADAL" clId="{7DD558D1-2FD2-4DD7-ACD9-1449FA84494C}" dt="2023-08-17T11:04:03.678" v="7346" actId="26606"/>
          <ac:spMkLst>
            <pc:docMk/>
            <pc:sldMk cId="2767515881" sldId="267"/>
            <ac:spMk id="16" creationId="{2FFEFC7E-85EE-4AC9-A351-FBEB13A1D622}"/>
          </ac:spMkLst>
        </pc:spChg>
        <pc:spChg chg="add del">
          <ac:chgData name="Yash Verma" userId="5a43bc40-4e82-4f16-9c9e-5af7a51ff8da" providerId="ADAL" clId="{7DD558D1-2FD2-4DD7-ACD9-1449FA84494C}" dt="2023-08-17T11:04:03.678" v="7346" actId="26606"/>
          <ac:spMkLst>
            <pc:docMk/>
            <pc:sldMk cId="2767515881" sldId="267"/>
            <ac:spMk id="18" creationId="{CB2511BB-FC4C-45F3-94EB-661D6806C942}"/>
          </ac:spMkLst>
        </pc:spChg>
        <pc:spChg chg="add">
          <ac:chgData name="Yash Verma" userId="5a43bc40-4e82-4f16-9c9e-5af7a51ff8da" providerId="ADAL" clId="{7DD558D1-2FD2-4DD7-ACD9-1449FA84494C}" dt="2023-08-17T11:04:03.678" v="7346" actId="26606"/>
          <ac:spMkLst>
            <pc:docMk/>
            <pc:sldMk cId="2767515881" sldId="267"/>
            <ac:spMk id="23" creationId="{D5851415-CF4E-4C41-9E36-04E444B517EB}"/>
          </ac:spMkLst>
        </pc:spChg>
        <pc:spChg chg="add">
          <ac:chgData name="Yash Verma" userId="5a43bc40-4e82-4f16-9c9e-5af7a51ff8da" providerId="ADAL" clId="{7DD558D1-2FD2-4DD7-ACD9-1449FA84494C}" dt="2023-08-17T11:04:03.678" v="7346" actId="26606"/>
          <ac:spMkLst>
            <pc:docMk/>
            <pc:sldMk cId="2767515881" sldId="267"/>
            <ac:spMk id="25" creationId="{4B516B89-DEA0-4832-8C56-F048168DAD88}"/>
          </ac:spMkLst>
        </pc:spChg>
        <pc:spChg chg="add">
          <ac:chgData name="Yash Verma" userId="5a43bc40-4e82-4f16-9c9e-5af7a51ff8da" providerId="ADAL" clId="{7DD558D1-2FD2-4DD7-ACD9-1449FA84494C}" dt="2023-08-17T11:04:03.678" v="7346" actId="26606"/>
          <ac:spMkLst>
            <pc:docMk/>
            <pc:sldMk cId="2767515881" sldId="267"/>
            <ac:spMk id="27" creationId="{3EA2D33E-BAA2-467B-80B0-8887D9A99FBE}"/>
          </ac:spMkLst>
        </pc:spChg>
        <pc:spChg chg="add">
          <ac:chgData name="Yash Verma" userId="5a43bc40-4e82-4f16-9c9e-5af7a51ff8da" providerId="ADAL" clId="{7DD558D1-2FD2-4DD7-ACD9-1449FA84494C}" dt="2023-08-17T11:04:03.678" v="7346" actId="26606"/>
          <ac:spMkLst>
            <pc:docMk/>
            <pc:sldMk cId="2767515881" sldId="267"/>
            <ac:spMk id="29" creationId="{6067C508-2065-42E3-98D2-F3A9B8339BA0}"/>
          </ac:spMkLst>
        </pc:spChg>
        <pc:picChg chg="add mod ord">
          <ac:chgData name="Yash Verma" userId="5a43bc40-4e82-4f16-9c9e-5af7a51ff8da" providerId="ADAL" clId="{7DD558D1-2FD2-4DD7-ACD9-1449FA84494C}" dt="2023-08-17T11:04:03.678" v="7346" actId="26606"/>
          <ac:picMkLst>
            <pc:docMk/>
            <pc:sldMk cId="2767515881" sldId="267"/>
            <ac:picMk id="5" creationId="{3AF54D7A-29F9-2D76-7084-00CC46996DF4}"/>
          </ac:picMkLst>
        </pc:picChg>
      </pc:sldChg>
      <pc:sldChg chg="addSp delSp modSp new mod">
        <pc:chgData name="Yash Verma" userId="5a43bc40-4e82-4f16-9c9e-5af7a51ff8da" providerId="ADAL" clId="{7DD558D1-2FD2-4DD7-ACD9-1449FA84494C}" dt="2023-08-17T11:52:05.636" v="9542" actId="120"/>
        <pc:sldMkLst>
          <pc:docMk/>
          <pc:sldMk cId="1457063951" sldId="268"/>
        </pc:sldMkLst>
        <pc:spChg chg="mod">
          <ac:chgData name="Yash Verma" userId="5a43bc40-4e82-4f16-9c9e-5af7a51ff8da" providerId="ADAL" clId="{7DD558D1-2FD2-4DD7-ACD9-1449FA84494C}" dt="2023-08-17T11:52:05.636" v="9542" actId="120"/>
          <ac:spMkLst>
            <pc:docMk/>
            <pc:sldMk cId="1457063951" sldId="268"/>
            <ac:spMk id="2" creationId="{ECBEC3C5-BE1F-EF29-0E02-7A48631EDBE6}"/>
          </ac:spMkLst>
        </pc:spChg>
        <pc:spChg chg="del">
          <ac:chgData name="Yash Verma" userId="5a43bc40-4e82-4f16-9c9e-5af7a51ff8da" providerId="ADAL" clId="{7DD558D1-2FD2-4DD7-ACD9-1449FA84494C}" dt="2023-08-17T11:40:55.805" v="8889" actId="22"/>
          <ac:spMkLst>
            <pc:docMk/>
            <pc:sldMk cId="1457063951" sldId="268"/>
            <ac:spMk id="3" creationId="{7FF0467C-D562-E935-F4D3-48F603BE65A0}"/>
          </ac:spMkLst>
        </pc:spChg>
        <pc:spChg chg="add del mod">
          <ac:chgData name="Yash Verma" userId="5a43bc40-4e82-4f16-9c9e-5af7a51ff8da" providerId="ADAL" clId="{7DD558D1-2FD2-4DD7-ACD9-1449FA84494C}" dt="2023-08-17T11:46:07.926" v="8956"/>
          <ac:spMkLst>
            <pc:docMk/>
            <pc:sldMk cId="1457063951" sldId="268"/>
            <ac:spMk id="10" creationId="{636E850B-D40F-ED63-117A-090EB0560B2E}"/>
          </ac:spMkLst>
        </pc:spChg>
        <pc:spChg chg="add mod">
          <ac:chgData name="Yash Verma" userId="5a43bc40-4e82-4f16-9c9e-5af7a51ff8da" providerId="ADAL" clId="{7DD558D1-2FD2-4DD7-ACD9-1449FA84494C}" dt="2023-08-17T11:51:29.086" v="9538" actId="115"/>
          <ac:spMkLst>
            <pc:docMk/>
            <pc:sldMk cId="1457063951" sldId="268"/>
            <ac:spMk id="11" creationId="{57A910F6-DB4A-B279-2271-A38A21B93DF5}"/>
          </ac:spMkLst>
        </pc:spChg>
        <pc:spChg chg="add mod">
          <ac:chgData name="Yash Verma" userId="5a43bc40-4e82-4f16-9c9e-5af7a51ff8da" providerId="ADAL" clId="{7DD558D1-2FD2-4DD7-ACD9-1449FA84494C}" dt="2023-08-17T11:51:35.458" v="9540" actId="115"/>
          <ac:spMkLst>
            <pc:docMk/>
            <pc:sldMk cId="1457063951" sldId="268"/>
            <ac:spMk id="12" creationId="{C20D483D-66CE-C46D-5F76-D26FA35F952C}"/>
          </ac:spMkLst>
        </pc:spChg>
        <pc:picChg chg="add mod ord">
          <ac:chgData name="Yash Verma" userId="5a43bc40-4e82-4f16-9c9e-5af7a51ff8da" providerId="ADAL" clId="{7DD558D1-2FD2-4DD7-ACD9-1449FA84494C}" dt="2023-08-17T11:49:12.645" v="9302" actId="1076"/>
          <ac:picMkLst>
            <pc:docMk/>
            <pc:sldMk cId="1457063951" sldId="268"/>
            <ac:picMk id="5" creationId="{62C5E4A3-C088-79E1-7AFB-868B3438B985}"/>
          </ac:picMkLst>
        </pc:picChg>
        <pc:picChg chg="add mod">
          <ac:chgData name="Yash Verma" userId="5a43bc40-4e82-4f16-9c9e-5af7a51ff8da" providerId="ADAL" clId="{7DD558D1-2FD2-4DD7-ACD9-1449FA84494C}" dt="2023-08-17T11:49:28.501" v="9307" actId="1076"/>
          <ac:picMkLst>
            <pc:docMk/>
            <pc:sldMk cId="1457063951" sldId="268"/>
            <ac:picMk id="7" creationId="{382DD6A8-84B1-F90B-9C61-823E97313D85}"/>
          </ac:picMkLst>
        </pc:picChg>
        <pc:picChg chg="add mod">
          <ac:chgData name="Yash Verma" userId="5a43bc40-4e82-4f16-9c9e-5af7a51ff8da" providerId="ADAL" clId="{7DD558D1-2FD2-4DD7-ACD9-1449FA84494C}" dt="2023-08-17T11:49:30.785" v="9308" actId="1076"/>
          <ac:picMkLst>
            <pc:docMk/>
            <pc:sldMk cId="1457063951" sldId="268"/>
            <ac:picMk id="9" creationId="{BD164822-039B-71BA-AF22-2D061D98A3EF}"/>
          </ac:picMkLst>
        </pc:picChg>
      </pc:sldChg>
      <pc:sldMasterChg chg="add del addSldLayout delSldLayout">
        <pc:chgData name="Yash Verma" userId="5a43bc40-4e82-4f16-9c9e-5af7a51ff8da" providerId="ADAL" clId="{7DD558D1-2FD2-4DD7-ACD9-1449FA84494C}" dt="2023-08-17T04:32:46.384" v="183" actId="26606"/>
        <pc:sldMasterMkLst>
          <pc:docMk/>
          <pc:sldMasterMk cId="855663713" sldId="2147483648"/>
        </pc:sldMasterMkLst>
        <pc:sldLayoutChg chg="add del">
          <pc:chgData name="Yash Verma" userId="5a43bc40-4e82-4f16-9c9e-5af7a51ff8da" providerId="ADAL" clId="{7DD558D1-2FD2-4DD7-ACD9-1449FA84494C}" dt="2023-08-17T04:32:46.384" v="183" actId="26606"/>
          <pc:sldLayoutMkLst>
            <pc:docMk/>
            <pc:sldMasterMk cId="855663713" sldId="2147483648"/>
            <pc:sldLayoutMk cId="1073299860" sldId="2147483649"/>
          </pc:sldLayoutMkLst>
        </pc:sldLayoutChg>
        <pc:sldLayoutChg chg="add del">
          <pc:chgData name="Yash Verma" userId="5a43bc40-4e82-4f16-9c9e-5af7a51ff8da" providerId="ADAL" clId="{7DD558D1-2FD2-4DD7-ACD9-1449FA84494C}" dt="2023-08-17T04:32:46.384" v="183" actId="26606"/>
          <pc:sldLayoutMkLst>
            <pc:docMk/>
            <pc:sldMasterMk cId="855663713" sldId="2147483648"/>
            <pc:sldLayoutMk cId="1485718745" sldId="2147483650"/>
          </pc:sldLayoutMkLst>
        </pc:sldLayoutChg>
        <pc:sldLayoutChg chg="add del">
          <pc:chgData name="Yash Verma" userId="5a43bc40-4e82-4f16-9c9e-5af7a51ff8da" providerId="ADAL" clId="{7DD558D1-2FD2-4DD7-ACD9-1449FA84494C}" dt="2023-08-17T04:32:46.384" v="183" actId="26606"/>
          <pc:sldLayoutMkLst>
            <pc:docMk/>
            <pc:sldMasterMk cId="855663713" sldId="2147483648"/>
            <pc:sldLayoutMk cId="2073879154" sldId="2147483651"/>
          </pc:sldLayoutMkLst>
        </pc:sldLayoutChg>
        <pc:sldLayoutChg chg="add del">
          <pc:chgData name="Yash Verma" userId="5a43bc40-4e82-4f16-9c9e-5af7a51ff8da" providerId="ADAL" clId="{7DD558D1-2FD2-4DD7-ACD9-1449FA84494C}" dt="2023-08-17T04:32:46.384" v="183" actId="26606"/>
          <pc:sldLayoutMkLst>
            <pc:docMk/>
            <pc:sldMasterMk cId="855663713" sldId="2147483648"/>
            <pc:sldLayoutMk cId="1216764509" sldId="2147483652"/>
          </pc:sldLayoutMkLst>
        </pc:sldLayoutChg>
        <pc:sldLayoutChg chg="add del">
          <pc:chgData name="Yash Verma" userId="5a43bc40-4e82-4f16-9c9e-5af7a51ff8da" providerId="ADAL" clId="{7DD558D1-2FD2-4DD7-ACD9-1449FA84494C}" dt="2023-08-17T04:32:46.384" v="183" actId="26606"/>
          <pc:sldLayoutMkLst>
            <pc:docMk/>
            <pc:sldMasterMk cId="855663713" sldId="2147483648"/>
            <pc:sldLayoutMk cId="2692952977" sldId="2147483653"/>
          </pc:sldLayoutMkLst>
        </pc:sldLayoutChg>
        <pc:sldLayoutChg chg="add del">
          <pc:chgData name="Yash Verma" userId="5a43bc40-4e82-4f16-9c9e-5af7a51ff8da" providerId="ADAL" clId="{7DD558D1-2FD2-4DD7-ACD9-1449FA84494C}" dt="2023-08-17T04:32:46.384" v="183" actId="26606"/>
          <pc:sldLayoutMkLst>
            <pc:docMk/>
            <pc:sldMasterMk cId="855663713" sldId="2147483648"/>
            <pc:sldLayoutMk cId="3368176783" sldId="2147483654"/>
          </pc:sldLayoutMkLst>
        </pc:sldLayoutChg>
        <pc:sldLayoutChg chg="add del">
          <pc:chgData name="Yash Verma" userId="5a43bc40-4e82-4f16-9c9e-5af7a51ff8da" providerId="ADAL" clId="{7DD558D1-2FD2-4DD7-ACD9-1449FA84494C}" dt="2023-08-17T04:32:46.384" v="183" actId="26606"/>
          <pc:sldLayoutMkLst>
            <pc:docMk/>
            <pc:sldMasterMk cId="855663713" sldId="2147483648"/>
            <pc:sldLayoutMk cId="3998807270" sldId="2147483655"/>
          </pc:sldLayoutMkLst>
        </pc:sldLayoutChg>
        <pc:sldLayoutChg chg="add del">
          <pc:chgData name="Yash Verma" userId="5a43bc40-4e82-4f16-9c9e-5af7a51ff8da" providerId="ADAL" clId="{7DD558D1-2FD2-4DD7-ACD9-1449FA84494C}" dt="2023-08-17T04:32:46.384" v="183" actId="26606"/>
          <pc:sldLayoutMkLst>
            <pc:docMk/>
            <pc:sldMasterMk cId="855663713" sldId="2147483648"/>
            <pc:sldLayoutMk cId="413580861" sldId="2147483656"/>
          </pc:sldLayoutMkLst>
        </pc:sldLayoutChg>
        <pc:sldLayoutChg chg="add del">
          <pc:chgData name="Yash Verma" userId="5a43bc40-4e82-4f16-9c9e-5af7a51ff8da" providerId="ADAL" clId="{7DD558D1-2FD2-4DD7-ACD9-1449FA84494C}" dt="2023-08-17T04:32:46.384" v="183" actId="26606"/>
          <pc:sldLayoutMkLst>
            <pc:docMk/>
            <pc:sldMasterMk cId="855663713" sldId="2147483648"/>
            <pc:sldLayoutMk cId="3732119423" sldId="2147483657"/>
          </pc:sldLayoutMkLst>
        </pc:sldLayoutChg>
        <pc:sldLayoutChg chg="add del">
          <pc:chgData name="Yash Verma" userId="5a43bc40-4e82-4f16-9c9e-5af7a51ff8da" providerId="ADAL" clId="{7DD558D1-2FD2-4DD7-ACD9-1449FA84494C}" dt="2023-08-17T04:32:46.384" v="183" actId="26606"/>
          <pc:sldLayoutMkLst>
            <pc:docMk/>
            <pc:sldMasterMk cId="855663713" sldId="2147483648"/>
            <pc:sldLayoutMk cId="2765651959" sldId="2147483658"/>
          </pc:sldLayoutMkLst>
        </pc:sldLayoutChg>
        <pc:sldLayoutChg chg="add del">
          <pc:chgData name="Yash Verma" userId="5a43bc40-4e82-4f16-9c9e-5af7a51ff8da" providerId="ADAL" clId="{7DD558D1-2FD2-4DD7-ACD9-1449FA84494C}" dt="2023-08-17T04:32:46.384" v="183" actId="26606"/>
          <pc:sldLayoutMkLst>
            <pc:docMk/>
            <pc:sldMasterMk cId="855663713" sldId="2147483648"/>
            <pc:sldLayoutMk cId="163422981" sldId="2147483659"/>
          </pc:sldLayoutMkLst>
        </pc:sldLayoutChg>
      </pc:sldMasterChg>
      <pc:sldMasterChg chg="add del replId addSldLayout delSldLayout">
        <pc:chgData name="Yash Verma" userId="5a43bc40-4e82-4f16-9c9e-5af7a51ff8da" providerId="ADAL" clId="{7DD558D1-2FD2-4DD7-ACD9-1449FA84494C}" dt="2023-08-17T04:32:41.790" v="180" actId="26606"/>
        <pc:sldMasterMkLst>
          <pc:docMk/>
          <pc:sldMasterMk cId="2068742276" sldId="2147483660"/>
        </pc:sldMasterMkLst>
        <pc:sldLayoutChg chg="add del">
          <pc:chgData name="Yash Verma" userId="5a43bc40-4e82-4f16-9c9e-5af7a51ff8da" providerId="ADAL" clId="{7DD558D1-2FD2-4DD7-ACD9-1449FA84494C}" dt="2023-08-17T04:32:41.790" v="180" actId="26606"/>
          <pc:sldLayoutMkLst>
            <pc:docMk/>
            <pc:sldMasterMk cId="2068742276" sldId="2147483660"/>
            <pc:sldLayoutMk cId="3735633834" sldId="2147483661"/>
          </pc:sldLayoutMkLst>
        </pc:sldLayoutChg>
        <pc:sldLayoutChg chg="add del replId">
          <pc:chgData name="Yash Verma" userId="5a43bc40-4e82-4f16-9c9e-5af7a51ff8da" providerId="ADAL" clId="{7DD558D1-2FD2-4DD7-ACD9-1449FA84494C}" dt="2023-08-17T04:32:41.790" v="180" actId="26606"/>
          <pc:sldLayoutMkLst>
            <pc:docMk/>
            <pc:sldMasterMk cId="2068742276" sldId="2147483660"/>
            <pc:sldLayoutMk cId="1926282695" sldId="2147483662"/>
          </pc:sldLayoutMkLst>
        </pc:sldLayoutChg>
        <pc:sldLayoutChg chg="add del replId">
          <pc:chgData name="Yash Verma" userId="5a43bc40-4e82-4f16-9c9e-5af7a51ff8da" providerId="ADAL" clId="{7DD558D1-2FD2-4DD7-ACD9-1449FA84494C}" dt="2023-08-17T04:32:41.790" v="180" actId="26606"/>
          <pc:sldLayoutMkLst>
            <pc:docMk/>
            <pc:sldMasterMk cId="2068742276" sldId="2147483660"/>
            <pc:sldLayoutMk cId="2507822306" sldId="2147483663"/>
          </pc:sldLayoutMkLst>
        </pc:sldLayoutChg>
        <pc:sldLayoutChg chg="add del replId">
          <pc:chgData name="Yash Verma" userId="5a43bc40-4e82-4f16-9c9e-5af7a51ff8da" providerId="ADAL" clId="{7DD558D1-2FD2-4DD7-ACD9-1449FA84494C}" dt="2023-08-17T04:32:41.790" v="180" actId="26606"/>
          <pc:sldLayoutMkLst>
            <pc:docMk/>
            <pc:sldMasterMk cId="2068742276" sldId="2147483660"/>
            <pc:sldLayoutMk cId="2061016834" sldId="2147483664"/>
          </pc:sldLayoutMkLst>
        </pc:sldLayoutChg>
        <pc:sldLayoutChg chg="add del replId">
          <pc:chgData name="Yash Verma" userId="5a43bc40-4e82-4f16-9c9e-5af7a51ff8da" providerId="ADAL" clId="{7DD558D1-2FD2-4DD7-ACD9-1449FA84494C}" dt="2023-08-17T04:32:41.790" v="180" actId="26606"/>
          <pc:sldLayoutMkLst>
            <pc:docMk/>
            <pc:sldMasterMk cId="2068742276" sldId="2147483660"/>
            <pc:sldLayoutMk cId="4200086134" sldId="2147483665"/>
          </pc:sldLayoutMkLst>
        </pc:sldLayoutChg>
        <pc:sldLayoutChg chg="add del replId">
          <pc:chgData name="Yash Verma" userId="5a43bc40-4e82-4f16-9c9e-5af7a51ff8da" providerId="ADAL" clId="{7DD558D1-2FD2-4DD7-ACD9-1449FA84494C}" dt="2023-08-17T04:32:41.790" v="180" actId="26606"/>
          <pc:sldLayoutMkLst>
            <pc:docMk/>
            <pc:sldMasterMk cId="2068742276" sldId="2147483660"/>
            <pc:sldLayoutMk cId="3238649064" sldId="2147483666"/>
          </pc:sldLayoutMkLst>
        </pc:sldLayoutChg>
        <pc:sldLayoutChg chg="add del replId">
          <pc:chgData name="Yash Verma" userId="5a43bc40-4e82-4f16-9c9e-5af7a51ff8da" providerId="ADAL" clId="{7DD558D1-2FD2-4DD7-ACD9-1449FA84494C}" dt="2023-08-17T04:32:41.790" v="180" actId="26606"/>
          <pc:sldLayoutMkLst>
            <pc:docMk/>
            <pc:sldMasterMk cId="2068742276" sldId="2147483660"/>
            <pc:sldLayoutMk cId="2421560264" sldId="2147483667"/>
          </pc:sldLayoutMkLst>
        </pc:sldLayoutChg>
        <pc:sldLayoutChg chg="add del replId">
          <pc:chgData name="Yash Verma" userId="5a43bc40-4e82-4f16-9c9e-5af7a51ff8da" providerId="ADAL" clId="{7DD558D1-2FD2-4DD7-ACD9-1449FA84494C}" dt="2023-08-17T04:32:41.790" v="180" actId="26606"/>
          <pc:sldLayoutMkLst>
            <pc:docMk/>
            <pc:sldMasterMk cId="2068742276" sldId="2147483660"/>
            <pc:sldLayoutMk cId="3541237424" sldId="2147483668"/>
          </pc:sldLayoutMkLst>
        </pc:sldLayoutChg>
        <pc:sldLayoutChg chg="add del replId">
          <pc:chgData name="Yash Verma" userId="5a43bc40-4e82-4f16-9c9e-5af7a51ff8da" providerId="ADAL" clId="{7DD558D1-2FD2-4DD7-ACD9-1449FA84494C}" dt="2023-08-17T04:32:41.790" v="180" actId="26606"/>
          <pc:sldLayoutMkLst>
            <pc:docMk/>
            <pc:sldMasterMk cId="2068742276" sldId="2147483660"/>
            <pc:sldLayoutMk cId="2578555447" sldId="2147483669"/>
          </pc:sldLayoutMkLst>
        </pc:sldLayoutChg>
        <pc:sldLayoutChg chg="add del replId">
          <pc:chgData name="Yash Verma" userId="5a43bc40-4e82-4f16-9c9e-5af7a51ff8da" providerId="ADAL" clId="{7DD558D1-2FD2-4DD7-ACD9-1449FA84494C}" dt="2023-08-17T04:32:41.790" v="180" actId="26606"/>
          <pc:sldLayoutMkLst>
            <pc:docMk/>
            <pc:sldMasterMk cId="2068742276" sldId="2147483660"/>
            <pc:sldLayoutMk cId="2358148293" sldId="2147483670"/>
          </pc:sldLayoutMkLst>
        </pc:sldLayoutChg>
        <pc:sldLayoutChg chg="add del replId">
          <pc:chgData name="Yash Verma" userId="5a43bc40-4e82-4f16-9c9e-5af7a51ff8da" providerId="ADAL" clId="{7DD558D1-2FD2-4DD7-ACD9-1449FA84494C}" dt="2023-08-17T04:32:41.790" v="180" actId="26606"/>
          <pc:sldLayoutMkLst>
            <pc:docMk/>
            <pc:sldMasterMk cId="2068742276" sldId="2147483660"/>
            <pc:sldLayoutMk cId="1696567837" sldId="2147483671"/>
          </pc:sldLayoutMkLst>
        </pc:sldLayoutChg>
      </pc:sldMasterChg>
      <pc:sldMasterChg chg="add del addSldLayout delSldLayout">
        <pc:chgData name="Yash Verma" userId="5a43bc40-4e82-4f16-9c9e-5af7a51ff8da" providerId="ADAL" clId="{7DD558D1-2FD2-4DD7-ACD9-1449FA84494C}" dt="2023-08-17T04:29:47.674" v="141" actId="26606"/>
        <pc:sldMasterMkLst>
          <pc:docMk/>
          <pc:sldMasterMk cId="4125789907" sldId="2147483673"/>
        </pc:sldMasterMkLst>
        <pc:sldLayoutChg chg="add del">
          <pc:chgData name="Yash Verma" userId="5a43bc40-4e82-4f16-9c9e-5af7a51ff8da" providerId="ADAL" clId="{7DD558D1-2FD2-4DD7-ACD9-1449FA84494C}" dt="2023-08-17T04:29:47.674" v="141" actId="26606"/>
          <pc:sldLayoutMkLst>
            <pc:docMk/>
            <pc:sldMasterMk cId="4125789907" sldId="2147483673"/>
            <pc:sldLayoutMk cId="1112479284" sldId="2147483662"/>
          </pc:sldLayoutMkLst>
        </pc:sldLayoutChg>
        <pc:sldLayoutChg chg="add del">
          <pc:chgData name="Yash Verma" userId="5a43bc40-4e82-4f16-9c9e-5af7a51ff8da" providerId="ADAL" clId="{7DD558D1-2FD2-4DD7-ACD9-1449FA84494C}" dt="2023-08-17T04:29:47.674" v="141" actId="26606"/>
          <pc:sldLayoutMkLst>
            <pc:docMk/>
            <pc:sldMasterMk cId="4125789907" sldId="2147483673"/>
            <pc:sldLayoutMk cId="1949999347" sldId="2147483663"/>
          </pc:sldLayoutMkLst>
        </pc:sldLayoutChg>
        <pc:sldLayoutChg chg="add del">
          <pc:chgData name="Yash Verma" userId="5a43bc40-4e82-4f16-9c9e-5af7a51ff8da" providerId="ADAL" clId="{7DD558D1-2FD2-4DD7-ACD9-1449FA84494C}" dt="2023-08-17T04:29:47.674" v="141" actId="26606"/>
          <pc:sldLayoutMkLst>
            <pc:docMk/>
            <pc:sldMasterMk cId="4125789907" sldId="2147483673"/>
            <pc:sldLayoutMk cId="2703466917" sldId="2147483664"/>
          </pc:sldLayoutMkLst>
        </pc:sldLayoutChg>
        <pc:sldLayoutChg chg="add del">
          <pc:chgData name="Yash Verma" userId="5a43bc40-4e82-4f16-9c9e-5af7a51ff8da" providerId="ADAL" clId="{7DD558D1-2FD2-4DD7-ACD9-1449FA84494C}" dt="2023-08-17T04:29:47.674" v="141" actId="26606"/>
          <pc:sldLayoutMkLst>
            <pc:docMk/>
            <pc:sldMasterMk cId="4125789907" sldId="2147483673"/>
            <pc:sldLayoutMk cId="894132192" sldId="2147483665"/>
          </pc:sldLayoutMkLst>
        </pc:sldLayoutChg>
        <pc:sldLayoutChg chg="add del">
          <pc:chgData name="Yash Verma" userId="5a43bc40-4e82-4f16-9c9e-5af7a51ff8da" providerId="ADAL" clId="{7DD558D1-2FD2-4DD7-ACD9-1449FA84494C}" dt="2023-08-17T04:29:47.674" v="141" actId="26606"/>
          <pc:sldLayoutMkLst>
            <pc:docMk/>
            <pc:sldMasterMk cId="4125789907" sldId="2147483673"/>
            <pc:sldLayoutMk cId="3758466822" sldId="2147483666"/>
          </pc:sldLayoutMkLst>
        </pc:sldLayoutChg>
        <pc:sldLayoutChg chg="add del">
          <pc:chgData name="Yash Verma" userId="5a43bc40-4e82-4f16-9c9e-5af7a51ff8da" providerId="ADAL" clId="{7DD558D1-2FD2-4DD7-ACD9-1449FA84494C}" dt="2023-08-17T04:29:47.674" v="141" actId="26606"/>
          <pc:sldLayoutMkLst>
            <pc:docMk/>
            <pc:sldMasterMk cId="4125789907" sldId="2147483673"/>
            <pc:sldLayoutMk cId="3622463250" sldId="2147483667"/>
          </pc:sldLayoutMkLst>
        </pc:sldLayoutChg>
        <pc:sldLayoutChg chg="add del">
          <pc:chgData name="Yash Verma" userId="5a43bc40-4e82-4f16-9c9e-5af7a51ff8da" providerId="ADAL" clId="{7DD558D1-2FD2-4DD7-ACD9-1449FA84494C}" dt="2023-08-17T04:29:47.674" v="141" actId="26606"/>
          <pc:sldLayoutMkLst>
            <pc:docMk/>
            <pc:sldMasterMk cId="4125789907" sldId="2147483673"/>
            <pc:sldLayoutMk cId="1300304732" sldId="2147483668"/>
          </pc:sldLayoutMkLst>
        </pc:sldLayoutChg>
        <pc:sldLayoutChg chg="add del">
          <pc:chgData name="Yash Verma" userId="5a43bc40-4e82-4f16-9c9e-5af7a51ff8da" providerId="ADAL" clId="{7DD558D1-2FD2-4DD7-ACD9-1449FA84494C}" dt="2023-08-17T04:29:47.674" v="141" actId="26606"/>
          <pc:sldLayoutMkLst>
            <pc:docMk/>
            <pc:sldMasterMk cId="4125789907" sldId="2147483673"/>
            <pc:sldLayoutMk cId="2655910293" sldId="2147483669"/>
          </pc:sldLayoutMkLst>
        </pc:sldLayoutChg>
        <pc:sldLayoutChg chg="add del">
          <pc:chgData name="Yash Verma" userId="5a43bc40-4e82-4f16-9c9e-5af7a51ff8da" providerId="ADAL" clId="{7DD558D1-2FD2-4DD7-ACD9-1449FA84494C}" dt="2023-08-17T04:29:47.674" v="141" actId="26606"/>
          <pc:sldLayoutMkLst>
            <pc:docMk/>
            <pc:sldMasterMk cId="4125789907" sldId="2147483673"/>
            <pc:sldLayoutMk cId="4212335362" sldId="2147483670"/>
          </pc:sldLayoutMkLst>
        </pc:sldLayoutChg>
        <pc:sldLayoutChg chg="add del">
          <pc:chgData name="Yash Verma" userId="5a43bc40-4e82-4f16-9c9e-5af7a51ff8da" providerId="ADAL" clId="{7DD558D1-2FD2-4DD7-ACD9-1449FA84494C}" dt="2023-08-17T04:29:47.674" v="141" actId="26606"/>
          <pc:sldLayoutMkLst>
            <pc:docMk/>
            <pc:sldMasterMk cId="4125789907" sldId="2147483673"/>
            <pc:sldLayoutMk cId="323140502" sldId="2147483671"/>
          </pc:sldLayoutMkLst>
        </pc:sldLayoutChg>
        <pc:sldLayoutChg chg="add del">
          <pc:chgData name="Yash Verma" userId="5a43bc40-4e82-4f16-9c9e-5af7a51ff8da" providerId="ADAL" clId="{7DD558D1-2FD2-4DD7-ACD9-1449FA84494C}" dt="2023-08-17T04:29:47.674" v="141" actId="26606"/>
          <pc:sldLayoutMkLst>
            <pc:docMk/>
            <pc:sldMasterMk cId="4125789907" sldId="2147483673"/>
            <pc:sldLayoutMk cId="4050835941" sldId="2147483672"/>
          </pc:sldLayoutMkLst>
        </pc:sldLayoutChg>
      </pc:sldMasterChg>
      <pc:sldMasterChg chg="add del addSldLayout delSldLayout">
        <pc:chgData name="Yash Verma" userId="5a43bc40-4e82-4f16-9c9e-5af7a51ff8da" providerId="ADAL" clId="{7DD558D1-2FD2-4DD7-ACD9-1449FA84494C}" dt="2023-08-17T04:27:02.778" v="121" actId="26606"/>
        <pc:sldMasterMkLst>
          <pc:docMk/>
          <pc:sldMasterMk cId="4169485495" sldId="2147483673"/>
        </pc:sldMasterMkLst>
        <pc:sldLayoutChg chg="add del">
          <pc:chgData name="Yash Verma" userId="5a43bc40-4e82-4f16-9c9e-5af7a51ff8da" providerId="ADAL" clId="{7DD558D1-2FD2-4DD7-ACD9-1449FA84494C}" dt="2023-08-17T04:27:02.778" v="121" actId="26606"/>
          <pc:sldLayoutMkLst>
            <pc:docMk/>
            <pc:sldMasterMk cId="4169485495" sldId="2147483673"/>
            <pc:sldLayoutMk cId="532520032" sldId="2147483662"/>
          </pc:sldLayoutMkLst>
        </pc:sldLayoutChg>
        <pc:sldLayoutChg chg="add del">
          <pc:chgData name="Yash Verma" userId="5a43bc40-4e82-4f16-9c9e-5af7a51ff8da" providerId="ADAL" clId="{7DD558D1-2FD2-4DD7-ACD9-1449FA84494C}" dt="2023-08-17T04:27:02.778" v="121" actId="26606"/>
          <pc:sldLayoutMkLst>
            <pc:docMk/>
            <pc:sldMasterMk cId="4169485495" sldId="2147483673"/>
            <pc:sldLayoutMk cId="3740308503" sldId="2147483663"/>
          </pc:sldLayoutMkLst>
        </pc:sldLayoutChg>
        <pc:sldLayoutChg chg="add del">
          <pc:chgData name="Yash Verma" userId="5a43bc40-4e82-4f16-9c9e-5af7a51ff8da" providerId="ADAL" clId="{7DD558D1-2FD2-4DD7-ACD9-1449FA84494C}" dt="2023-08-17T04:27:02.778" v="121" actId="26606"/>
          <pc:sldLayoutMkLst>
            <pc:docMk/>
            <pc:sldMasterMk cId="4169485495" sldId="2147483673"/>
            <pc:sldLayoutMk cId="679410577" sldId="2147483664"/>
          </pc:sldLayoutMkLst>
        </pc:sldLayoutChg>
        <pc:sldLayoutChg chg="add del">
          <pc:chgData name="Yash Verma" userId="5a43bc40-4e82-4f16-9c9e-5af7a51ff8da" providerId="ADAL" clId="{7DD558D1-2FD2-4DD7-ACD9-1449FA84494C}" dt="2023-08-17T04:27:02.778" v="121" actId="26606"/>
          <pc:sldLayoutMkLst>
            <pc:docMk/>
            <pc:sldMasterMk cId="4169485495" sldId="2147483673"/>
            <pc:sldLayoutMk cId="3893678107" sldId="2147483665"/>
          </pc:sldLayoutMkLst>
        </pc:sldLayoutChg>
        <pc:sldLayoutChg chg="add del">
          <pc:chgData name="Yash Verma" userId="5a43bc40-4e82-4f16-9c9e-5af7a51ff8da" providerId="ADAL" clId="{7DD558D1-2FD2-4DD7-ACD9-1449FA84494C}" dt="2023-08-17T04:27:02.778" v="121" actId="26606"/>
          <pc:sldLayoutMkLst>
            <pc:docMk/>
            <pc:sldMasterMk cId="4169485495" sldId="2147483673"/>
            <pc:sldLayoutMk cId="2737195854" sldId="2147483666"/>
          </pc:sldLayoutMkLst>
        </pc:sldLayoutChg>
        <pc:sldLayoutChg chg="add del">
          <pc:chgData name="Yash Verma" userId="5a43bc40-4e82-4f16-9c9e-5af7a51ff8da" providerId="ADAL" clId="{7DD558D1-2FD2-4DD7-ACD9-1449FA84494C}" dt="2023-08-17T04:27:02.778" v="121" actId="26606"/>
          <pc:sldLayoutMkLst>
            <pc:docMk/>
            <pc:sldMasterMk cId="4169485495" sldId="2147483673"/>
            <pc:sldLayoutMk cId="3537294292" sldId="2147483667"/>
          </pc:sldLayoutMkLst>
        </pc:sldLayoutChg>
        <pc:sldLayoutChg chg="add del">
          <pc:chgData name="Yash Verma" userId="5a43bc40-4e82-4f16-9c9e-5af7a51ff8da" providerId="ADAL" clId="{7DD558D1-2FD2-4DD7-ACD9-1449FA84494C}" dt="2023-08-17T04:27:02.778" v="121" actId="26606"/>
          <pc:sldLayoutMkLst>
            <pc:docMk/>
            <pc:sldMasterMk cId="4169485495" sldId="2147483673"/>
            <pc:sldLayoutMk cId="933730761" sldId="2147483668"/>
          </pc:sldLayoutMkLst>
        </pc:sldLayoutChg>
        <pc:sldLayoutChg chg="add del">
          <pc:chgData name="Yash Verma" userId="5a43bc40-4e82-4f16-9c9e-5af7a51ff8da" providerId="ADAL" clId="{7DD558D1-2FD2-4DD7-ACD9-1449FA84494C}" dt="2023-08-17T04:27:02.778" v="121" actId="26606"/>
          <pc:sldLayoutMkLst>
            <pc:docMk/>
            <pc:sldMasterMk cId="4169485495" sldId="2147483673"/>
            <pc:sldLayoutMk cId="1357402490" sldId="2147483669"/>
          </pc:sldLayoutMkLst>
        </pc:sldLayoutChg>
        <pc:sldLayoutChg chg="add del">
          <pc:chgData name="Yash Verma" userId="5a43bc40-4e82-4f16-9c9e-5af7a51ff8da" providerId="ADAL" clId="{7DD558D1-2FD2-4DD7-ACD9-1449FA84494C}" dt="2023-08-17T04:27:02.778" v="121" actId="26606"/>
          <pc:sldLayoutMkLst>
            <pc:docMk/>
            <pc:sldMasterMk cId="4169485495" sldId="2147483673"/>
            <pc:sldLayoutMk cId="3352524820" sldId="2147483670"/>
          </pc:sldLayoutMkLst>
        </pc:sldLayoutChg>
        <pc:sldLayoutChg chg="add del">
          <pc:chgData name="Yash Verma" userId="5a43bc40-4e82-4f16-9c9e-5af7a51ff8da" providerId="ADAL" clId="{7DD558D1-2FD2-4DD7-ACD9-1449FA84494C}" dt="2023-08-17T04:27:02.778" v="121" actId="26606"/>
          <pc:sldLayoutMkLst>
            <pc:docMk/>
            <pc:sldMasterMk cId="4169485495" sldId="2147483673"/>
            <pc:sldLayoutMk cId="3669088831" sldId="2147483671"/>
          </pc:sldLayoutMkLst>
        </pc:sldLayoutChg>
        <pc:sldLayoutChg chg="add del">
          <pc:chgData name="Yash Verma" userId="5a43bc40-4e82-4f16-9c9e-5af7a51ff8da" providerId="ADAL" clId="{7DD558D1-2FD2-4DD7-ACD9-1449FA84494C}" dt="2023-08-17T04:27:02.778" v="121" actId="26606"/>
          <pc:sldLayoutMkLst>
            <pc:docMk/>
            <pc:sldMasterMk cId="4169485495" sldId="2147483673"/>
            <pc:sldLayoutMk cId="2916742864" sldId="2147483672"/>
          </pc:sldLayoutMkLst>
        </pc:sldLayoutChg>
      </pc:sldMasterChg>
      <pc:sldMasterChg chg="add del addSldLayout delSldLayout">
        <pc:chgData name="Yash Verma" userId="5a43bc40-4e82-4f16-9c9e-5af7a51ff8da" providerId="ADAL" clId="{7DD558D1-2FD2-4DD7-ACD9-1449FA84494C}" dt="2023-08-17T04:27:34.393" v="130" actId="26606"/>
        <pc:sldMasterMkLst>
          <pc:docMk/>
          <pc:sldMasterMk cId="134629669" sldId="2147483686"/>
        </pc:sldMasterMkLst>
        <pc:sldLayoutChg chg="add del">
          <pc:chgData name="Yash Verma" userId="5a43bc40-4e82-4f16-9c9e-5af7a51ff8da" providerId="ADAL" clId="{7DD558D1-2FD2-4DD7-ACD9-1449FA84494C}" dt="2023-08-17T04:27:34.393" v="130" actId="26606"/>
          <pc:sldLayoutMkLst>
            <pc:docMk/>
            <pc:sldMasterMk cId="134629669" sldId="2147483686"/>
            <pc:sldLayoutMk cId="1007966291" sldId="2147483675"/>
          </pc:sldLayoutMkLst>
        </pc:sldLayoutChg>
        <pc:sldLayoutChg chg="add del">
          <pc:chgData name="Yash Verma" userId="5a43bc40-4e82-4f16-9c9e-5af7a51ff8da" providerId="ADAL" clId="{7DD558D1-2FD2-4DD7-ACD9-1449FA84494C}" dt="2023-08-17T04:27:34.393" v="130" actId="26606"/>
          <pc:sldLayoutMkLst>
            <pc:docMk/>
            <pc:sldMasterMk cId="134629669" sldId="2147483686"/>
            <pc:sldLayoutMk cId="3755970027" sldId="2147483676"/>
          </pc:sldLayoutMkLst>
        </pc:sldLayoutChg>
        <pc:sldLayoutChg chg="add del">
          <pc:chgData name="Yash Verma" userId="5a43bc40-4e82-4f16-9c9e-5af7a51ff8da" providerId="ADAL" clId="{7DD558D1-2FD2-4DD7-ACD9-1449FA84494C}" dt="2023-08-17T04:27:34.393" v="130" actId="26606"/>
          <pc:sldLayoutMkLst>
            <pc:docMk/>
            <pc:sldMasterMk cId="134629669" sldId="2147483686"/>
            <pc:sldLayoutMk cId="2465583995" sldId="2147483677"/>
          </pc:sldLayoutMkLst>
        </pc:sldLayoutChg>
        <pc:sldLayoutChg chg="add del">
          <pc:chgData name="Yash Verma" userId="5a43bc40-4e82-4f16-9c9e-5af7a51ff8da" providerId="ADAL" clId="{7DD558D1-2FD2-4DD7-ACD9-1449FA84494C}" dt="2023-08-17T04:27:34.393" v="130" actId="26606"/>
          <pc:sldLayoutMkLst>
            <pc:docMk/>
            <pc:sldMasterMk cId="134629669" sldId="2147483686"/>
            <pc:sldLayoutMk cId="2217006272" sldId="2147483678"/>
          </pc:sldLayoutMkLst>
        </pc:sldLayoutChg>
        <pc:sldLayoutChg chg="add del">
          <pc:chgData name="Yash Verma" userId="5a43bc40-4e82-4f16-9c9e-5af7a51ff8da" providerId="ADAL" clId="{7DD558D1-2FD2-4DD7-ACD9-1449FA84494C}" dt="2023-08-17T04:27:34.393" v="130" actId="26606"/>
          <pc:sldLayoutMkLst>
            <pc:docMk/>
            <pc:sldMasterMk cId="134629669" sldId="2147483686"/>
            <pc:sldLayoutMk cId="1827866419" sldId="2147483679"/>
          </pc:sldLayoutMkLst>
        </pc:sldLayoutChg>
        <pc:sldLayoutChg chg="add del">
          <pc:chgData name="Yash Verma" userId="5a43bc40-4e82-4f16-9c9e-5af7a51ff8da" providerId="ADAL" clId="{7DD558D1-2FD2-4DD7-ACD9-1449FA84494C}" dt="2023-08-17T04:27:34.393" v="130" actId="26606"/>
          <pc:sldLayoutMkLst>
            <pc:docMk/>
            <pc:sldMasterMk cId="134629669" sldId="2147483686"/>
            <pc:sldLayoutMk cId="2399747416" sldId="2147483680"/>
          </pc:sldLayoutMkLst>
        </pc:sldLayoutChg>
        <pc:sldLayoutChg chg="add del">
          <pc:chgData name="Yash Verma" userId="5a43bc40-4e82-4f16-9c9e-5af7a51ff8da" providerId="ADAL" clId="{7DD558D1-2FD2-4DD7-ACD9-1449FA84494C}" dt="2023-08-17T04:27:34.393" v="130" actId="26606"/>
          <pc:sldLayoutMkLst>
            <pc:docMk/>
            <pc:sldMasterMk cId="134629669" sldId="2147483686"/>
            <pc:sldLayoutMk cId="1295457102" sldId="2147483681"/>
          </pc:sldLayoutMkLst>
        </pc:sldLayoutChg>
        <pc:sldLayoutChg chg="add del">
          <pc:chgData name="Yash Verma" userId="5a43bc40-4e82-4f16-9c9e-5af7a51ff8da" providerId="ADAL" clId="{7DD558D1-2FD2-4DD7-ACD9-1449FA84494C}" dt="2023-08-17T04:27:34.393" v="130" actId="26606"/>
          <pc:sldLayoutMkLst>
            <pc:docMk/>
            <pc:sldMasterMk cId="134629669" sldId="2147483686"/>
            <pc:sldLayoutMk cId="777300552" sldId="2147483682"/>
          </pc:sldLayoutMkLst>
        </pc:sldLayoutChg>
        <pc:sldLayoutChg chg="add del">
          <pc:chgData name="Yash Verma" userId="5a43bc40-4e82-4f16-9c9e-5af7a51ff8da" providerId="ADAL" clId="{7DD558D1-2FD2-4DD7-ACD9-1449FA84494C}" dt="2023-08-17T04:27:34.393" v="130" actId="26606"/>
          <pc:sldLayoutMkLst>
            <pc:docMk/>
            <pc:sldMasterMk cId="134629669" sldId="2147483686"/>
            <pc:sldLayoutMk cId="2924744183" sldId="2147483683"/>
          </pc:sldLayoutMkLst>
        </pc:sldLayoutChg>
        <pc:sldLayoutChg chg="add del">
          <pc:chgData name="Yash Verma" userId="5a43bc40-4e82-4f16-9c9e-5af7a51ff8da" providerId="ADAL" clId="{7DD558D1-2FD2-4DD7-ACD9-1449FA84494C}" dt="2023-08-17T04:27:34.393" v="130" actId="26606"/>
          <pc:sldLayoutMkLst>
            <pc:docMk/>
            <pc:sldMasterMk cId="134629669" sldId="2147483686"/>
            <pc:sldLayoutMk cId="3870337259" sldId="2147483684"/>
          </pc:sldLayoutMkLst>
        </pc:sldLayoutChg>
        <pc:sldLayoutChg chg="add del">
          <pc:chgData name="Yash Verma" userId="5a43bc40-4e82-4f16-9c9e-5af7a51ff8da" providerId="ADAL" clId="{7DD558D1-2FD2-4DD7-ACD9-1449FA84494C}" dt="2023-08-17T04:27:34.393" v="130" actId="26606"/>
          <pc:sldLayoutMkLst>
            <pc:docMk/>
            <pc:sldMasterMk cId="134629669" sldId="2147483686"/>
            <pc:sldLayoutMk cId="181934167" sldId="2147483685"/>
          </pc:sldLayoutMkLst>
        </pc:sldLayoutChg>
      </pc:sldMasterChg>
      <pc:sldMasterChg chg="add del addSldLayout delSldLayout">
        <pc:chgData name="Yash Verma" userId="5a43bc40-4e82-4f16-9c9e-5af7a51ff8da" providerId="ADAL" clId="{7DD558D1-2FD2-4DD7-ACD9-1449FA84494C}" dt="2023-08-17T04:32:28.929" v="174" actId="26606"/>
        <pc:sldMasterMkLst>
          <pc:docMk/>
          <pc:sldMasterMk cId="1154186215" sldId="2147483686"/>
        </pc:sldMasterMkLst>
        <pc:sldLayoutChg chg="add del">
          <pc:chgData name="Yash Verma" userId="5a43bc40-4e82-4f16-9c9e-5af7a51ff8da" providerId="ADAL" clId="{7DD558D1-2FD2-4DD7-ACD9-1449FA84494C}" dt="2023-08-17T04:32:28.929" v="174" actId="26606"/>
          <pc:sldLayoutMkLst>
            <pc:docMk/>
            <pc:sldMasterMk cId="1154186215" sldId="2147483686"/>
            <pc:sldLayoutMk cId="2997343356" sldId="2147483675"/>
          </pc:sldLayoutMkLst>
        </pc:sldLayoutChg>
        <pc:sldLayoutChg chg="add del">
          <pc:chgData name="Yash Verma" userId="5a43bc40-4e82-4f16-9c9e-5af7a51ff8da" providerId="ADAL" clId="{7DD558D1-2FD2-4DD7-ACD9-1449FA84494C}" dt="2023-08-17T04:32:28.929" v="174" actId="26606"/>
          <pc:sldLayoutMkLst>
            <pc:docMk/>
            <pc:sldMasterMk cId="1154186215" sldId="2147483686"/>
            <pc:sldLayoutMk cId="3461855346" sldId="2147483676"/>
          </pc:sldLayoutMkLst>
        </pc:sldLayoutChg>
        <pc:sldLayoutChg chg="add del">
          <pc:chgData name="Yash Verma" userId="5a43bc40-4e82-4f16-9c9e-5af7a51ff8da" providerId="ADAL" clId="{7DD558D1-2FD2-4DD7-ACD9-1449FA84494C}" dt="2023-08-17T04:32:28.929" v="174" actId="26606"/>
          <pc:sldLayoutMkLst>
            <pc:docMk/>
            <pc:sldMasterMk cId="1154186215" sldId="2147483686"/>
            <pc:sldLayoutMk cId="3499661670" sldId="2147483677"/>
          </pc:sldLayoutMkLst>
        </pc:sldLayoutChg>
        <pc:sldLayoutChg chg="add del">
          <pc:chgData name="Yash Verma" userId="5a43bc40-4e82-4f16-9c9e-5af7a51ff8da" providerId="ADAL" clId="{7DD558D1-2FD2-4DD7-ACD9-1449FA84494C}" dt="2023-08-17T04:32:28.929" v="174" actId="26606"/>
          <pc:sldLayoutMkLst>
            <pc:docMk/>
            <pc:sldMasterMk cId="1154186215" sldId="2147483686"/>
            <pc:sldLayoutMk cId="3221199073" sldId="2147483678"/>
          </pc:sldLayoutMkLst>
        </pc:sldLayoutChg>
        <pc:sldLayoutChg chg="add del">
          <pc:chgData name="Yash Verma" userId="5a43bc40-4e82-4f16-9c9e-5af7a51ff8da" providerId="ADAL" clId="{7DD558D1-2FD2-4DD7-ACD9-1449FA84494C}" dt="2023-08-17T04:32:28.929" v="174" actId="26606"/>
          <pc:sldLayoutMkLst>
            <pc:docMk/>
            <pc:sldMasterMk cId="1154186215" sldId="2147483686"/>
            <pc:sldLayoutMk cId="2039181315" sldId="2147483679"/>
          </pc:sldLayoutMkLst>
        </pc:sldLayoutChg>
        <pc:sldLayoutChg chg="add del">
          <pc:chgData name="Yash Verma" userId="5a43bc40-4e82-4f16-9c9e-5af7a51ff8da" providerId="ADAL" clId="{7DD558D1-2FD2-4DD7-ACD9-1449FA84494C}" dt="2023-08-17T04:32:28.929" v="174" actId="26606"/>
          <pc:sldLayoutMkLst>
            <pc:docMk/>
            <pc:sldMasterMk cId="1154186215" sldId="2147483686"/>
            <pc:sldLayoutMk cId="3184541492" sldId="2147483680"/>
          </pc:sldLayoutMkLst>
        </pc:sldLayoutChg>
        <pc:sldLayoutChg chg="add del">
          <pc:chgData name="Yash Verma" userId="5a43bc40-4e82-4f16-9c9e-5af7a51ff8da" providerId="ADAL" clId="{7DD558D1-2FD2-4DD7-ACD9-1449FA84494C}" dt="2023-08-17T04:32:28.929" v="174" actId="26606"/>
          <pc:sldLayoutMkLst>
            <pc:docMk/>
            <pc:sldMasterMk cId="1154186215" sldId="2147483686"/>
            <pc:sldLayoutMk cId="719152416" sldId="2147483681"/>
          </pc:sldLayoutMkLst>
        </pc:sldLayoutChg>
        <pc:sldLayoutChg chg="add del">
          <pc:chgData name="Yash Verma" userId="5a43bc40-4e82-4f16-9c9e-5af7a51ff8da" providerId="ADAL" clId="{7DD558D1-2FD2-4DD7-ACD9-1449FA84494C}" dt="2023-08-17T04:32:28.929" v="174" actId="26606"/>
          <pc:sldLayoutMkLst>
            <pc:docMk/>
            <pc:sldMasterMk cId="1154186215" sldId="2147483686"/>
            <pc:sldLayoutMk cId="4120322815" sldId="2147483682"/>
          </pc:sldLayoutMkLst>
        </pc:sldLayoutChg>
        <pc:sldLayoutChg chg="add del">
          <pc:chgData name="Yash Verma" userId="5a43bc40-4e82-4f16-9c9e-5af7a51ff8da" providerId="ADAL" clId="{7DD558D1-2FD2-4DD7-ACD9-1449FA84494C}" dt="2023-08-17T04:32:28.929" v="174" actId="26606"/>
          <pc:sldLayoutMkLst>
            <pc:docMk/>
            <pc:sldMasterMk cId="1154186215" sldId="2147483686"/>
            <pc:sldLayoutMk cId="1937337715" sldId="2147483683"/>
          </pc:sldLayoutMkLst>
        </pc:sldLayoutChg>
        <pc:sldLayoutChg chg="add del">
          <pc:chgData name="Yash Verma" userId="5a43bc40-4e82-4f16-9c9e-5af7a51ff8da" providerId="ADAL" clId="{7DD558D1-2FD2-4DD7-ACD9-1449FA84494C}" dt="2023-08-17T04:32:28.929" v="174" actId="26606"/>
          <pc:sldLayoutMkLst>
            <pc:docMk/>
            <pc:sldMasterMk cId="1154186215" sldId="2147483686"/>
            <pc:sldLayoutMk cId="1280346729" sldId="2147483684"/>
          </pc:sldLayoutMkLst>
        </pc:sldLayoutChg>
        <pc:sldLayoutChg chg="add del">
          <pc:chgData name="Yash Verma" userId="5a43bc40-4e82-4f16-9c9e-5af7a51ff8da" providerId="ADAL" clId="{7DD558D1-2FD2-4DD7-ACD9-1449FA84494C}" dt="2023-08-17T04:32:28.929" v="174" actId="26606"/>
          <pc:sldLayoutMkLst>
            <pc:docMk/>
            <pc:sldMasterMk cId="1154186215" sldId="2147483686"/>
            <pc:sldLayoutMk cId="2562956758" sldId="2147483685"/>
          </pc:sldLayoutMkLst>
        </pc:sldLayoutChg>
      </pc:sldMasterChg>
      <pc:sldMasterChg chg="add del addSldLayout delSldLayout">
        <pc:chgData name="Yash Verma" userId="5a43bc40-4e82-4f16-9c9e-5af7a51ff8da" providerId="ADAL" clId="{7DD558D1-2FD2-4DD7-ACD9-1449FA84494C}" dt="2023-08-17T04:32:46.348" v="182" actId="26606"/>
        <pc:sldMasterMkLst>
          <pc:docMk/>
          <pc:sldMasterMk cId="2014961820" sldId="2147483686"/>
        </pc:sldMasterMkLst>
        <pc:sldLayoutChg chg="add del">
          <pc:chgData name="Yash Verma" userId="5a43bc40-4e82-4f16-9c9e-5af7a51ff8da" providerId="ADAL" clId="{7DD558D1-2FD2-4DD7-ACD9-1449FA84494C}" dt="2023-08-17T04:32:46.348" v="182" actId="26606"/>
          <pc:sldLayoutMkLst>
            <pc:docMk/>
            <pc:sldMasterMk cId="2014961820" sldId="2147483686"/>
            <pc:sldLayoutMk cId="1041545911" sldId="2147483675"/>
          </pc:sldLayoutMkLst>
        </pc:sldLayoutChg>
        <pc:sldLayoutChg chg="add del">
          <pc:chgData name="Yash Verma" userId="5a43bc40-4e82-4f16-9c9e-5af7a51ff8da" providerId="ADAL" clId="{7DD558D1-2FD2-4DD7-ACD9-1449FA84494C}" dt="2023-08-17T04:32:46.348" v="182" actId="26606"/>
          <pc:sldLayoutMkLst>
            <pc:docMk/>
            <pc:sldMasterMk cId="2014961820" sldId="2147483686"/>
            <pc:sldLayoutMk cId="3158972519" sldId="2147483676"/>
          </pc:sldLayoutMkLst>
        </pc:sldLayoutChg>
        <pc:sldLayoutChg chg="add del">
          <pc:chgData name="Yash Verma" userId="5a43bc40-4e82-4f16-9c9e-5af7a51ff8da" providerId="ADAL" clId="{7DD558D1-2FD2-4DD7-ACD9-1449FA84494C}" dt="2023-08-17T04:32:46.348" v="182" actId="26606"/>
          <pc:sldLayoutMkLst>
            <pc:docMk/>
            <pc:sldMasterMk cId="2014961820" sldId="2147483686"/>
            <pc:sldLayoutMk cId="3369959891" sldId="2147483677"/>
          </pc:sldLayoutMkLst>
        </pc:sldLayoutChg>
        <pc:sldLayoutChg chg="add del">
          <pc:chgData name="Yash Verma" userId="5a43bc40-4e82-4f16-9c9e-5af7a51ff8da" providerId="ADAL" clId="{7DD558D1-2FD2-4DD7-ACD9-1449FA84494C}" dt="2023-08-17T04:32:46.348" v="182" actId="26606"/>
          <pc:sldLayoutMkLst>
            <pc:docMk/>
            <pc:sldMasterMk cId="2014961820" sldId="2147483686"/>
            <pc:sldLayoutMk cId="3977704070" sldId="2147483678"/>
          </pc:sldLayoutMkLst>
        </pc:sldLayoutChg>
        <pc:sldLayoutChg chg="add del">
          <pc:chgData name="Yash Verma" userId="5a43bc40-4e82-4f16-9c9e-5af7a51ff8da" providerId="ADAL" clId="{7DD558D1-2FD2-4DD7-ACD9-1449FA84494C}" dt="2023-08-17T04:32:46.348" v="182" actId="26606"/>
          <pc:sldLayoutMkLst>
            <pc:docMk/>
            <pc:sldMasterMk cId="2014961820" sldId="2147483686"/>
            <pc:sldLayoutMk cId="2927138742" sldId="2147483679"/>
          </pc:sldLayoutMkLst>
        </pc:sldLayoutChg>
        <pc:sldLayoutChg chg="add del">
          <pc:chgData name="Yash Verma" userId="5a43bc40-4e82-4f16-9c9e-5af7a51ff8da" providerId="ADAL" clId="{7DD558D1-2FD2-4DD7-ACD9-1449FA84494C}" dt="2023-08-17T04:32:46.348" v="182" actId="26606"/>
          <pc:sldLayoutMkLst>
            <pc:docMk/>
            <pc:sldMasterMk cId="2014961820" sldId="2147483686"/>
            <pc:sldLayoutMk cId="921215696" sldId="2147483680"/>
          </pc:sldLayoutMkLst>
        </pc:sldLayoutChg>
        <pc:sldLayoutChg chg="add del">
          <pc:chgData name="Yash Verma" userId="5a43bc40-4e82-4f16-9c9e-5af7a51ff8da" providerId="ADAL" clId="{7DD558D1-2FD2-4DD7-ACD9-1449FA84494C}" dt="2023-08-17T04:32:46.348" v="182" actId="26606"/>
          <pc:sldLayoutMkLst>
            <pc:docMk/>
            <pc:sldMasterMk cId="2014961820" sldId="2147483686"/>
            <pc:sldLayoutMk cId="2111226041" sldId="2147483681"/>
          </pc:sldLayoutMkLst>
        </pc:sldLayoutChg>
        <pc:sldLayoutChg chg="add del">
          <pc:chgData name="Yash Verma" userId="5a43bc40-4e82-4f16-9c9e-5af7a51ff8da" providerId="ADAL" clId="{7DD558D1-2FD2-4DD7-ACD9-1449FA84494C}" dt="2023-08-17T04:32:46.348" v="182" actId="26606"/>
          <pc:sldLayoutMkLst>
            <pc:docMk/>
            <pc:sldMasterMk cId="2014961820" sldId="2147483686"/>
            <pc:sldLayoutMk cId="347745886" sldId="2147483682"/>
          </pc:sldLayoutMkLst>
        </pc:sldLayoutChg>
        <pc:sldLayoutChg chg="add del">
          <pc:chgData name="Yash Verma" userId="5a43bc40-4e82-4f16-9c9e-5af7a51ff8da" providerId="ADAL" clId="{7DD558D1-2FD2-4DD7-ACD9-1449FA84494C}" dt="2023-08-17T04:32:46.348" v="182" actId="26606"/>
          <pc:sldLayoutMkLst>
            <pc:docMk/>
            <pc:sldMasterMk cId="2014961820" sldId="2147483686"/>
            <pc:sldLayoutMk cId="2259980597" sldId="2147483683"/>
          </pc:sldLayoutMkLst>
        </pc:sldLayoutChg>
        <pc:sldLayoutChg chg="add del">
          <pc:chgData name="Yash Verma" userId="5a43bc40-4e82-4f16-9c9e-5af7a51ff8da" providerId="ADAL" clId="{7DD558D1-2FD2-4DD7-ACD9-1449FA84494C}" dt="2023-08-17T04:32:46.348" v="182" actId="26606"/>
          <pc:sldLayoutMkLst>
            <pc:docMk/>
            <pc:sldMasterMk cId="2014961820" sldId="2147483686"/>
            <pc:sldLayoutMk cId="2034222444" sldId="2147483684"/>
          </pc:sldLayoutMkLst>
        </pc:sldLayoutChg>
        <pc:sldLayoutChg chg="add del">
          <pc:chgData name="Yash Verma" userId="5a43bc40-4e82-4f16-9c9e-5af7a51ff8da" providerId="ADAL" clId="{7DD558D1-2FD2-4DD7-ACD9-1449FA84494C}" dt="2023-08-17T04:32:46.348" v="182" actId="26606"/>
          <pc:sldLayoutMkLst>
            <pc:docMk/>
            <pc:sldMasterMk cId="2014961820" sldId="2147483686"/>
            <pc:sldLayoutMk cId="2510112905" sldId="2147483685"/>
          </pc:sldLayoutMkLst>
        </pc:sldLayoutChg>
      </pc:sldMasterChg>
      <pc:sldMasterChg chg="add del addSldLayout delSldLayout">
        <pc:chgData name="Yash Verma" userId="5a43bc40-4e82-4f16-9c9e-5af7a51ff8da" providerId="ADAL" clId="{7DD558D1-2FD2-4DD7-ACD9-1449FA84494C}" dt="2023-08-17T04:32:21.214" v="170" actId="26606"/>
        <pc:sldMasterMkLst>
          <pc:docMk/>
          <pc:sldMasterMk cId="1442357594" sldId="2147483699"/>
        </pc:sldMasterMkLst>
        <pc:sldLayoutChg chg="add del">
          <pc:chgData name="Yash Verma" userId="5a43bc40-4e82-4f16-9c9e-5af7a51ff8da" providerId="ADAL" clId="{7DD558D1-2FD2-4DD7-ACD9-1449FA84494C}" dt="2023-08-17T04:32:21.214" v="170" actId="26606"/>
          <pc:sldLayoutMkLst>
            <pc:docMk/>
            <pc:sldMasterMk cId="1442357594" sldId="2147483699"/>
            <pc:sldLayoutMk cId="896537028" sldId="2147483688"/>
          </pc:sldLayoutMkLst>
        </pc:sldLayoutChg>
        <pc:sldLayoutChg chg="add del">
          <pc:chgData name="Yash Verma" userId="5a43bc40-4e82-4f16-9c9e-5af7a51ff8da" providerId="ADAL" clId="{7DD558D1-2FD2-4DD7-ACD9-1449FA84494C}" dt="2023-08-17T04:32:21.214" v="170" actId="26606"/>
          <pc:sldLayoutMkLst>
            <pc:docMk/>
            <pc:sldMasterMk cId="1442357594" sldId="2147483699"/>
            <pc:sldLayoutMk cId="4115521674" sldId="2147483689"/>
          </pc:sldLayoutMkLst>
        </pc:sldLayoutChg>
        <pc:sldLayoutChg chg="add del">
          <pc:chgData name="Yash Verma" userId="5a43bc40-4e82-4f16-9c9e-5af7a51ff8da" providerId="ADAL" clId="{7DD558D1-2FD2-4DD7-ACD9-1449FA84494C}" dt="2023-08-17T04:32:21.214" v="170" actId="26606"/>
          <pc:sldLayoutMkLst>
            <pc:docMk/>
            <pc:sldMasterMk cId="1442357594" sldId="2147483699"/>
            <pc:sldLayoutMk cId="1239112675" sldId="2147483690"/>
          </pc:sldLayoutMkLst>
        </pc:sldLayoutChg>
        <pc:sldLayoutChg chg="add del">
          <pc:chgData name="Yash Verma" userId="5a43bc40-4e82-4f16-9c9e-5af7a51ff8da" providerId="ADAL" clId="{7DD558D1-2FD2-4DD7-ACD9-1449FA84494C}" dt="2023-08-17T04:32:21.214" v="170" actId="26606"/>
          <pc:sldLayoutMkLst>
            <pc:docMk/>
            <pc:sldMasterMk cId="1442357594" sldId="2147483699"/>
            <pc:sldLayoutMk cId="1641350600" sldId="2147483691"/>
          </pc:sldLayoutMkLst>
        </pc:sldLayoutChg>
        <pc:sldLayoutChg chg="add del">
          <pc:chgData name="Yash Verma" userId="5a43bc40-4e82-4f16-9c9e-5af7a51ff8da" providerId="ADAL" clId="{7DD558D1-2FD2-4DD7-ACD9-1449FA84494C}" dt="2023-08-17T04:32:21.214" v="170" actId="26606"/>
          <pc:sldLayoutMkLst>
            <pc:docMk/>
            <pc:sldMasterMk cId="1442357594" sldId="2147483699"/>
            <pc:sldLayoutMk cId="2480288175" sldId="2147483692"/>
          </pc:sldLayoutMkLst>
        </pc:sldLayoutChg>
        <pc:sldLayoutChg chg="add del">
          <pc:chgData name="Yash Verma" userId="5a43bc40-4e82-4f16-9c9e-5af7a51ff8da" providerId="ADAL" clId="{7DD558D1-2FD2-4DD7-ACD9-1449FA84494C}" dt="2023-08-17T04:32:21.214" v="170" actId="26606"/>
          <pc:sldLayoutMkLst>
            <pc:docMk/>
            <pc:sldMasterMk cId="1442357594" sldId="2147483699"/>
            <pc:sldLayoutMk cId="4281607684" sldId="2147483693"/>
          </pc:sldLayoutMkLst>
        </pc:sldLayoutChg>
        <pc:sldLayoutChg chg="add del">
          <pc:chgData name="Yash Verma" userId="5a43bc40-4e82-4f16-9c9e-5af7a51ff8da" providerId="ADAL" clId="{7DD558D1-2FD2-4DD7-ACD9-1449FA84494C}" dt="2023-08-17T04:32:21.214" v="170" actId="26606"/>
          <pc:sldLayoutMkLst>
            <pc:docMk/>
            <pc:sldMasterMk cId="1442357594" sldId="2147483699"/>
            <pc:sldLayoutMk cId="1559511928" sldId="2147483694"/>
          </pc:sldLayoutMkLst>
        </pc:sldLayoutChg>
        <pc:sldLayoutChg chg="add del">
          <pc:chgData name="Yash Verma" userId="5a43bc40-4e82-4f16-9c9e-5af7a51ff8da" providerId="ADAL" clId="{7DD558D1-2FD2-4DD7-ACD9-1449FA84494C}" dt="2023-08-17T04:32:21.214" v="170" actId="26606"/>
          <pc:sldLayoutMkLst>
            <pc:docMk/>
            <pc:sldMasterMk cId="1442357594" sldId="2147483699"/>
            <pc:sldLayoutMk cId="490306746" sldId="2147483695"/>
          </pc:sldLayoutMkLst>
        </pc:sldLayoutChg>
        <pc:sldLayoutChg chg="add del">
          <pc:chgData name="Yash Verma" userId="5a43bc40-4e82-4f16-9c9e-5af7a51ff8da" providerId="ADAL" clId="{7DD558D1-2FD2-4DD7-ACD9-1449FA84494C}" dt="2023-08-17T04:32:21.214" v="170" actId="26606"/>
          <pc:sldLayoutMkLst>
            <pc:docMk/>
            <pc:sldMasterMk cId="1442357594" sldId="2147483699"/>
            <pc:sldLayoutMk cId="3807234128" sldId="2147483696"/>
          </pc:sldLayoutMkLst>
        </pc:sldLayoutChg>
        <pc:sldLayoutChg chg="add del">
          <pc:chgData name="Yash Verma" userId="5a43bc40-4e82-4f16-9c9e-5af7a51ff8da" providerId="ADAL" clId="{7DD558D1-2FD2-4DD7-ACD9-1449FA84494C}" dt="2023-08-17T04:32:21.214" v="170" actId="26606"/>
          <pc:sldLayoutMkLst>
            <pc:docMk/>
            <pc:sldMasterMk cId="1442357594" sldId="2147483699"/>
            <pc:sldLayoutMk cId="659335942" sldId="2147483697"/>
          </pc:sldLayoutMkLst>
        </pc:sldLayoutChg>
        <pc:sldLayoutChg chg="add del">
          <pc:chgData name="Yash Verma" userId="5a43bc40-4e82-4f16-9c9e-5af7a51ff8da" providerId="ADAL" clId="{7DD558D1-2FD2-4DD7-ACD9-1449FA84494C}" dt="2023-08-17T04:32:21.214" v="170" actId="26606"/>
          <pc:sldLayoutMkLst>
            <pc:docMk/>
            <pc:sldMasterMk cId="1442357594" sldId="2147483699"/>
            <pc:sldLayoutMk cId="1778690552" sldId="2147483698"/>
          </pc:sldLayoutMkLst>
        </pc:sldLayoutChg>
      </pc:sldMasterChg>
      <pc:sldMasterChg chg="add del addSldLayout delSldLayout">
        <pc:chgData name="Yash Verma" userId="5a43bc40-4e82-4f16-9c9e-5af7a51ff8da" providerId="ADAL" clId="{7DD558D1-2FD2-4DD7-ACD9-1449FA84494C}" dt="2023-08-17T04:32:15.073" v="168" actId="26606"/>
        <pc:sldMasterMkLst>
          <pc:docMk/>
          <pc:sldMasterMk cId="3286055535" sldId="2147483699"/>
        </pc:sldMasterMkLst>
        <pc:sldLayoutChg chg="add del">
          <pc:chgData name="Yash Verma" userId="5a43bc40-4e82-4f16-9c9e-5af7a51ff8da" providerId="ADAL" clId="{7DD558D1-2FD2-4DD7-ACD9-1449FA84494C}" dt="2023-08-17T04:32:15.073" v="168" actId="26606"/>
          <pc:sldLayoutMkLst>
            <pc:docMk/>
            <pc:sldMasterMk cId="3286055535" sldId="2147483699"/>
            <pc:sldLayoutMk cId="2975517393" sldId="2147483688"/>
          </pc:sldLayoutMkLst>
        </pc:sldLayoutChg>
        <pc:sldLayoutChg chg="add del">
          <pc:chgData name="Yash Verma" userId="5a43bc40-4e82-4f16-9c9e-5af7a51ff8da" providerId="ADAL" clId="{7DD558D1-2FD2-4DD7-ACD9-1449FA84494C}" dt="2023-08-17T04:32:15.073" v="168" actId="26606"/>
          <pc:sldLayoutMkLst>
            <pc:docMk/>
            <pc:sldMasterMk cId="3286055535" sldId="2147483699"/>
            <pc:sldLayoutMk cId="905860367" sldId="2147483689"/>
          </pc:sldLayoutMkLst>
        </pc:sldLayoutChg>
        <pc:sldLayoutChg chg="add del">
          <pc:chgData name="Yash Verma" userId="5a43bc40-4e82-4f16-9c9e-5af7a51ff8da" providerId="ADAL" clId="{7DD558D1-2FD2-4DD7-ACD9-1449FA84494C}" dt="2023-08-17T04:32:15.073" v="168" actId="26606"/>
          <pc:sldLayoutMkLst>
            <pc:docMk/>
            <pc:sldMasterMk cId="3286055535" sldId="2147483699"/>
            <pc:sldLayoutMk cId="1990788837" sldId="2147483690"/>
          </pc:sldLayoutMkLst>
        </pc:sldLayoutChg>
        <pc:sldLayoutChg chg="add del">
          <pc:chgData name="Yash Verma" userId="5a43bc40-4e82-4f16-9c9e-5af7a51ff8da" providerId="ADAL" clId="{7DD558D1-2FD2-4DD7-ACD9-1449FA84494C}" dt="2023-08-17T04:32:15.073" v="168" actId="26606"/>
          <pc:sldLayoutMkLst>
            <pc:docMk/>
            <pc:sldMasterMk cId="3286055535" sldId="2147483699"/>
            <pc:sldLayoutMk cId="2570898740" sldId="2147483691"/>
          </pc:sldLayoutMkLst>
        </pc:sldLayoutChg>
        <pc:sldLayoutChg chg="add del">
          <pc:chgData name="Yash Verma" userId="5a43bc40-4e82-4f16-9c9e-5af7a51ff8da" providerId="ADAL" clId="{7DD558D1-2FD2-4DD7-ACD9-1449FA84494C}" dt="2023-08-17T04:32:15.073" v="168" actId="26606"/>
          <pc:sldLayoutMkLst>
            <pc:docMk/>
            <pc:sldMasterMk cId="3286055535" sldId="2147483699"/>
            <pc:sldLayoutMk cId="3647015307" sldId="2147483692"/>
          </pc:sldLayoutMkLst>
        </pc:sldLayoutChg>
        <pc:sldLayoutChg chg="add del">
          <pc:chgData name="Yash Verma" userId="5a43bc40-4e82-4f16-9c9e-5af7a51ff8da" providerId="ADAL" clId="{7DD558D1-2FD2-4DD7-ACD9-1449FA84494C}" dt="2023-08-17T04:32:15.073" v="168" actId="26606"/>
          <pc:sldLayoutMkLst>
            <pc:docMk/>
            <pc:sldMasterMk cId="3286055535" sldId="2147483699"/>
            <pc:sldLayoutMk cId="4223356054" sldId="2147483693"/>
          </pc:sldLayoutMkLst>
        </pc:sldLayoutChg>
        <pc:sldLayoutChg chg="add del">
          <pc:chgData name="Yash Verma" userId="5a43bc40-4e82-4f16-9c9e-5af7a51ff8da" providerId="ADAL" clId="{7DD558D1-2FD2-4DD7-ACD9-1449FA84494C}" dt="2023-08-17T04:32:15.073" v="168" actId="26606"/>
          <pc:sldLayoutMkLst>
            <pc:docMk/>
            <pc:sldMasterMk cId="3286055535" sldId="2147483699"/>
            <pc:sldLayoutMk cId="1329683597" sldId="2147483694"/>
          </pc:sldLayoutMkLst>
        </pc:sldLayoutChg>
        <pc:sldLayoutChg chg="add del">
          <pc:chgData name="Yash Verma" userId="5a43bc40-4e82-4f16-9c9e-5af7a51ff8da" providerId="ADAL" clId="{7DD558D1-2FD2-4DD7-ACD9-1449FA84494C}" dt="2023-08-17T04:32:15.073" v="168" actId="26606"/>
          <pc:sldLayoutMkLst>
            <pc:docMk/>
            <pc:sldMasterMk cId="3286055535" sldId="2147483699"/>
            <pc:sldLayoutMk cId="1616574143" sldId="2147483695"/>
          </pc:sldLayoutMkLst>
        </pc:sldLayoutChg>
        <pc:sldLayoutChg chg="add del">
          <pc:chgData name="Yash Verma" userId="5a43bc40-4e82-4f16-9c9e-5af7a51ff8da" providerId="ADAL" clId="{7DD558D1-2FD2-4DD7-ACD9-1449FA84494C}" dt="2023-08-17T04:32:15.073" v="168" actId="26606"/>
          <pc:sldLayoutMkLst>
            <pc:docMk/>
            <pc:sldMasterMk cId="3286055535" sldId="2147483699"/>
            <pc:sldLayoutMk cId="20905635" sldId="2147483696"/>
          </pc:sldLayoutMkLst>
        </pc:sldLayoutChg>
        <pc:sldLayoutChg chg="add del">
          <pc:chgData name="Yash Verma" userId="5a43bc40-4e82-4f16-9c9e-5af7a51ff8da" providerId="ADAL" clId="{7DD558D1-2FD2-4DD7-ACD9-1449FA84494C}" dt="2023-08-17T04:32:15.073" v="168" actId="26606"/>
          <pc:sldLayoutMkLst>
            <pc:docMk/>
            <pc:sldMasterMk cId="3286055535" sldId="2147483699"/>
            <pc:sldLayoutMk cId="567360568" sldId="2147483697"/>
          </pc:sldLayoutMkLst>
        </pc:sldLayoutChg>
        <pc:sldLayoutChg chg="add del">
          <pc:chgData name="Yash Verma" userId="5a43bc40-4e82-4f16-9c9e-5af7a51ff8da" providerId="ADAL" clId="{7DD558D1-2FD2-4DD7-ACD9-1449FA84494C}" dt="2023-08-17T04:32:15.073" v="168" actId="26606"/>
          <pc:sldLayoutMkLst>
            <pc:docMk/>
            <pc:sldMasterMk cId="3286055535" sldId="2147483699"/>
            <pc:sldLayoutMk cId="955471231" sldId="2147483698"/>
          </pc:sldLayoutMkLst>
        </pc:sldLayoutChg>
      </pc:sldMasterChg>
      <pc:sldMasterChg chg="add del addSldLayout delSldLayout">
        <pc:chgData name="Yash Verma" userId="5a43bc40-4e82-4f16-9c9e-5af7a51ff8da" providerId="ADAL" clId="{7DD558D1-2FD2-4DD7-ACD9-1449FA84494C}" dt="2023-08-17T04:32:24.664" v="172" actId="26606"/>
        <pc:sldMasterMkLst>
          <pc:docMk/>
          <pc:sldMasterMk cId="1197009746" sldId="2147483738"/>
        </pc:sldMasterMkLst>
        <pc:sldLayoutChg chg="add del">
          <pc:chgData name="Yash Verma" userId="5a43bc40-4e82-4f16-9c9e-5af7a51ff8da" providerId="ADAL" clId="{7DD558D1-2FD2-4DD7-ACD9-1449FA84494C}" dt="2023-08-17T04:32:24.664" v="172" actId="26606"/>
          <pc:sldLayoutMkLst>
            <pc:docMk/>
            <pc:sldMasterMk cId="1197009746" sldId="2147483738"/>
            <pc:sldLayoutMk cId="1386344278" sldId="2147483727"/>
          </pc:sldLayoutMkLst>
        </pc:sldLayoutChg>
        <pc:sldLayoutChg chg="add del">
          <pc:chgData name="Yash Verma" userId="5a43bc40-4e82-4f16-9c9e-5af7a51ff8da" providerId="ADAL" clId="{7DD558D1-2FD2-4DD7-ACD9-1449FA84494C}" dt="2023-08-17T04:32:24.664" v="172" actId="26606"/>
          <pc:sldLayoutMkLst>
            <pc:docMk/>
            <pc:sldMasterMk cId="1197009746" sldId="2147483738"/>
            <pc:sldLayoutMk cId="1819144813" sldId="2147483728"/>
          </pc:sldLayoutMkLst>
        </pc:sldLayoutChg>
        <pc:sldLayoutChg chg="add del">
          <pc:chgData name="Yash Verma" userId="5a43bc40-4e82-4f16-9c9e-5af7a51ff8da" providerId="ADAL" clId="{7DD558D1-2FD2-4DD7-ACD9-1449FA84494C}" dt="2023-08-17T04:32:24.664" v="172" actId="26606"/>
          <pc:sldLayoutMkLst>
            <pc:docMk/>
            <pc:sldMasterMk cId="1197009746" sldId="2147483738"/>
            <pc:sldLayoutMk cId="2544244992" sldId="2147483729"/>
          </pc:sldLayoutMkLst>
        </pc:sldLayoutChg>
        <pc:sldLayoutChg chg="add del">
          <pc:chgData name="Yash Verma" userId="5a43bc40-4e82-4f16-9c9e-5af7a51ff8da" providerId="ADAL" clId="{7DD558D1-2FD2-4DD7-ACD9-1449FA84494C}" dt="2023-08-17T04:32:24.664" v="172" actId="26606"/>
          <pc:sldLayoutMkLst>
            <pc:docMk/>
            <pc:sldMasterMk cId="1197009746" sldId="2147483738"/>
            <pc:sldLayoutMk cId="3203992564" sldId="2147483730"/>
          </pc:sldLayoutMkLst>
        </pc:sldLayoutChg>
        <pc:sldLayoutChg chg="add del">
          <pc:chgData name="Yash Verma" userId="5a43bc40-4e82-4f16-9c9e-5af7a51ff8da" providerId="ADAL" clId="{7DD558D1-2FD2-4DD7-ACD9-1449FA84494C}" dt="2023-08-17T04:32:24.664" v="172" actId="26606"/>
          <pc:sldLayoutMkLst>
            <pc:docMk/>
            <pc:sldMasterMk cId="1197009746" sldId="2147483738"/>
            <pc:sldLayoutMk cId="989750370" sldId="2147483731"/>
          </pc:sldLayoutMkLst>
        </pc:sldLayoutChg>
        <pc:sldLayoutChg chg="add del">
          <pc:chgData name="Yash Verma" userId="5a43bc40-4e82-4f16-9c9e-5af7a51ff8da" providerId="ADAL" clId="{7DD558D1-2FD2-4DD7-ACD9-1449FA84494C}" dt="2023-08-17T04:32:24.664" v="172" actId="26606"/>
          <pc:sldLayoutMkLst>
            <pc:docMk/>
            <pc:sldMasterMk cId="1197009746" sldId="2147483738"/>
            <pc:sldLayoutMk cId="2325625095" sldId="2147483732"/>
          </pc:sldLayoutMkLst>
        </pc:sldLayoutChg>
        <pc:sldLayoutChg chg="add del">
          <pc:chgData name="Yash Verma" userId="5a43bc40-4e82-4f16-9c9e-5af7a51ff8da" providerId="ADAL" clId="{7DD558D1-2FD2-4DD7-ACD9-1449FA84494C}" dt="2023-08-17T04:32:24.664" v="172" actId="26606"/>
          <pc:sldLayoutMkLst>
            <pc:docMk/>
            <pc:sldMasterMk cId="1197009746" sldId="2147483738"/>
            <pc:sldLayoutMk cId="573278964" sldId="2147483733"/>
          </pc:sldLayoutMkLst>
        </pc:sldLayoutChg>
        <pc:sldLayoutChg chg="add del">
          <pc:chgData name="Yash Verma" userId="5a43bc40-4e82-4f16-9c9e-5af7a51ff8da" providerId="ADAL" clId="{7DD558D1-2FD2-4DD7-ACD9-1449FA84494C}" dt="2023-08-17T04:32:24.664" v="172" actId="26606"/>
          <pc:sldLayoutMkLst>
            <pc:docMk/>
            <pc:sldMasterMk cId="1197009746" sldId="2147483738"/>
            <pc:sldLayoutMk cId="896841879" sldId="2147483734"/>
          </pc:sldLayoutMkLst>
        </pc:sldLayoutChg>
        <pc:sldLayoutChg chg="add del">
          <pc:chgData name="Yash Verma" userId="5a43bc40-4e82-4f16-9c9e-5af7a51ff8da" providerId="ADAL" clId="{7DD558D1-2FD2-4DD7-ACD9-1449FA84494C}" dt="2023-08-17T04:32:24.664" v="172" actId="26606"/>
          <pc:sldLayoutMkLst>
            <pc:docMk/>
            <pc:sldMasterMk cId="1197009746" sldId="2147483738"/>
            <pc:sldLayoutMk cId="824791658" sldId="2147483735"/>
          </pc:sldLayoutMkLst>
        </pc:sldLayoutChg>
        <pc:sldLayoutChg chg="add del">
          <pc:chgData name="Yash Verma" userId="5a43bc40-4e82-4f16-9c9e-5af7a51ff8da" providerId="ADAL" clId="{7DD558D1-2FD2-4DD7-ACD9-1449FA84494C}" dt="2023-08-17T04:32:24.664" v="172" actId="26606"/>
          <pc:sldLayoutMkLst>
            <pc:docMk/>
            <pc:sldMasterMk cId="1197009746" sldId="2147483738"/>
            <pc:sldLayoutMk cId="1287593016" sldId="2147483736"/>
          </pc:sldLayoutMkLst>
        </pc:sldLayoutChg>
        <pc:sldLayoutChg chg="add del">
          <pc:chgData name="Yash Verma" userId="5a43bc40-4e82-4f16-9c9e-5af7a51ff8da" providerId="ADAL" clId="{7DD558D1-2FD2-4DD7-ACD9-1449FA84494C}" dt="2023-08-17T04:32:24.664" v="172" actId="26606"/>
          <pc:sldLayoutMkLst>
            <pc:docMk/>
            <pc:sldMasterMk cId="1197009746" sldId="2147483738"/>
            <pc:sldLayoutMk cId="1434523009" sldId="2147483737"/>
          </pc:sldLayoutMkLst>
        </pc:sldLayoutChg>
      </pc:sldMasterChg>
      <pc:sldMasterChg chg="add addSldLayout">
        <pc:chgData name="Yash Verma" userId="5a43bc40-4e82-4f16-9c9e-5af7a51ff8da" providerId="ADAL" clId="{7DD558D1-2FD2-4DD7-ACD9-1449FA84494C}" dt="2023-08-17T04:32:46.384" v="183" actId="26606"/>
        <pc:sldMasterMkLst>
          <pc:docMk/>
          <pc:sldMasterMk cId="4115742627" sldId="2147483738"/>
        </pc:sldMasterMkLst>
        <pc:sldLayoutChg chg="add">
          <pc:chgData name="Yash Verma" userId="5a43bc40-4e82-4f16-9c9e-5af7a51ff8da" providerId="ADAL" clId="{7DD558D1-2FD2-4DD7-ACD9-1449FA84494C}" dt="2023-08-17T04:32:46.384" v="183" actId="26606"/>
          <pc:sldLayoutMkLst>
            <pc:docMk/>
            <pc:sldMasterMk cId="4115742627" sldId="2147483738"/>
            <pc:sldLayoutMk cId="1956032413" sldId="2147483727"/>
          </pc:sldLayoutMkLst>
        </pc:sldLayoutChg>
        <pc:sldLayoutChg chg="add">
          <pc:chgData name="Yash Verma" userId="5a43bc40-4e82-4f16-9c9e-5af7a51ff8da" providerId="ADAL" clId="{7DD558D1-2FD2-4DD7-ACD9-1449FA84494C}" dt="2023-08-17T04:32:46.384" v="183" actId="26606"/>
          <pc:sldLayoutMkLst>
            <pc:docMk/>
            <pc:sldMasterMk cId="4115742627" sldId="2147483738"/>
            <pc:sldLayoutMk cId="139836680" sldId="2147483728"/>
          </pc:sldLayoutMkLst>
        </pc:sldLayoutChg>
        <pc:sldLayoutChg chg="add">
          <pc:chgData name="Yash Verma" userId="5a43bc40-4e82-4f16-9c9e-5af7a51ff8da" providerId="ADAL" clId="{7DD558D1-2FD2-4DD7-ACD9-1449FA84494C}" dt="2023-08-17T04:32:46.384" v="183" actId="26606"/>
          <pc:sldLayoutMkLst>
            <pc:docMk/>
            <pc:sldMasterMk cId="4115742627" sldId="2147483738"/>
            <pc:sldLayoutMk cId="2673988609" sldId="2147483729"/>
          </pc:sldLayoutMkLst>
        </pc:sldLayoutChg>
        <pc:sldLayoutChg chg="add">
          <pc:chgData name="Yash Verma" userId="5a43bc40-4e82-4f16-9c9e-5af7a51ff8da" providerId="ADAL" clId="{7DD558D1-2FD2-4DD7-ACD9-1449FA84494C}" dt="2023-08-17T04:32:46.384" v="183" actId="26606"/>
          <pc:sldLayoutMkLst>
            <pc:docMk/>
            <pc:sldMasterMk cId="4115742627" sldId="2147483738"/>
            <pc:sldLayoutMk cId="3772670760" sldId="2147483730"/>
          </pc:sldLayoutMkLst>
        </pc:sldLayoutChg>
        <pc:sldLayoutChg chg="add">
          <pc:chgData name="Yash Verma" userId="5a43bc40-4e82-4f16-9c9e-5af7a51ff8da" providerId="ADAL" clId="{7DD558D1-2FD2-4DD7-ACD9-1449FA84494C}" dt="2023-08-17T04:32:46.384" v="183" actId="26606"/>
          <pc:sldLayoutMkLst>
            <pc:docMk/>
            <pc:sldMasterMk cId="4115742627" sldId="2147483738"/>
            <pc:sldLayoutMk cId="319214966" sldId="2147483731"/>
          </pc:sldLayoutMkLst>
        </pc:sldLayoutChg>
        <pc:sldLayoutChg chg="add">
          <pc:chgData name="Yash Verma" userId="5a43bc40-4e82-4f16-9c9e-5af7a51ff8da" providerId="ADAL" clId="{7DD558D1-2FD2-4DD7-ACD9-1449FA84494C}" dt="2023-08-17T04:32:46.384" v="183" actId="26606"/>
          <pc:sldLayoutMkLst>
            <pc:docMk/>
            <pc:sldMasterMk cId="4115742627" sldId="2147483738"/>
            <pc:sldLayoutMk cId="1002797044" sldId="2147483732"/>
          </pc:sldLayoutMkLst>
        </pc:sldLayoutChg>
        <pc:sldLayoutChg chg="add">
          <pc:chgData name="Yash Verma" userId="5a43bc40-4e82-4f16-9c9e-5af7a51ff8da" providerId="ADAL" clId="{7DD558D1-2FD2-4DD7-ACD9-1449FA84494C}" dt="2023-08-17T04:32:46.384" v="183" actId="26606"/>
          <pc:sldLayoutMkLst>
            <pc:docMk/>
            <pc:sldMasterMk cId="4115742627" sldId="2147483738"/>
            <pc:sldLayoutMk cId="2339040986" sldId="2147483733"/>
          </pc:sldLayoutMkLst>
        </pc:sldLayoutChg>
        <pc:sldLayoutChg chg="add">
          <pc:chgData name="Yash Verma" userId="5a43bc40-4e82-4f16-9c9e-5af7a51ff8da" providerId="ADAL" clId="{7DD558D1-2FD2-4DD7-ACD9-1449FA84494C}" dt="2023-08-17T04:32:46.384" v="183" actId="26606"/>
          <pc:sldLayoutMkLst>
            <pc:docMk/>
            <pc:sldMasterMk cId="4115742627" sldId="2147483738"/>
            <pc:sldLayoutMk cId="1250756788" sldId="2147483734"/>
          </pc:sldLayoutMkLst>
        </pc:sldLayoutChg>
        <pc:sldLayoutChg chg="add">
          <pc:chgData name="Yash Verma" userId="5a43bc40-4e82-4f16-9c9e-5af7a51ff8da" providerId="ADAL" clId="{7DD558D1-2FD2-4DD7-ACD9-1449FA84494C}" dt="2023-08-17T04:32:46.384" v="183" actId="26606"/>
          <pc:sldLayoutMkLst>
            <pc:docMk/>
            <pc:sldMasterMk cId="4115742627" sldId="2147483738"/>
            <pc:sldLayoutMk cId="2481673969" sldId="2147483735"/>
          </pc:sldLayoutMkLst>
        </pc:sldLayoutChg>
        <pc:sldLayoutChg chg="add">
          <pc:chgData name="Yash Verma" userId="5a43bc40-4e82-4f16-9c9e-5af7a51ff8da" providerId="ADAL" clId="{7DD558D1-2FD2-4DD7-ACD9-1449FA84494C}" dt="2023-08-17T04:32:46.384" v="183" actId="26606"/>
          <pc:sldLayoutMkLst>
            <pc:docMk/>
            <pc:sldMasterMk cId="4115742627" sldId="2147483738"/>
            <pc:sldLayoutMk cId="1757284640" sldId="2147483736"/>
          </pc:sldLayoutMkLst>
        </pc:sldLayoutChg>
        <pc:sldLayoutChg chg="add">
          <pc:chgData name="Yash Verma" userId="5a43bc40-4e82-4f16-9c9e-5af7a51ff8da" providerId="ADAL" clId="{7DD558D1-2FD2-4DD7-ACD9-1449FA84494C}" dt="2023-08-17T04:32:46.384" v="183" actId="26606"/>
          <pc:sldLayoutMkLst>
            <pc:docMk/>
            <pc:sldMasterMk cId="4115742627" sldId="2147483738"/>
            <pc:sldLayoutMk cId="1604083967" sldId="2147483737"/>
          </pc:sldLayoutMkLst>
        </pc:sldLayoutChg>
      </pc:sldMasterChg>
      <pc:sldMasterChg chg="add del addSldLayout delSldLayout">
        <pc:chgData name="Yash Verma" userId="5a43bc40-4e82-4f16-9c9e-5af7a51ff8da" providerId="ADAL" clId="{7DD558D1-2FD2-4DD7-ACD9-1449FA84494C}" dt="2023-08-17T04:30:55.305" v="166" actId="26606"/>
        <pc:sldMasterMkLst>
          <pc:docMk/>
          <pc:sldMasterMk cId="211941751" sldId="2147483751"/>
        </pc:sldMasterMkLst>
        <pc:sldLayoutChg chg="add del">
          <pc:chgData name="Yash Verma" userId="5a43bc40-4e82-4f16-9c9e-5af7a51ff8da" providerId="ADAL" clId="{7DD558D1-2FD2-4DD7-ACD9-1449FA84494C}" dt="2023-08-17T04:30:55.305" v="166" actId="26606"/>
          <pc:sldLayoutMkLst>
            <pc:docMk/>
            <pc:sldMasterMk cId="211941751" sldId="2147483751"/>
            <pc:sldLayoutMk cId="657692109" sldId="2147483740"/>
          </pc:sldLayoutMkLst>
        </pc:sldLayoutChg>
        <pc:sldLayoutChg chg="add del">
          <pc:chgData name="Yash Verma" userId="5a43bc40-4e82-4f16-9c9e-5af7a51ff8da" providerId="ADAL" clId="{7DD558D1-2FD2-4DD7-ACD9-1449FA84494C}" dt="2023-08-17T04:30:55.305" v="166" actId="26606"/>
          <pc:sldLayoutMkLst>
            <pc:docMk/>
            <pc:sldMasterMk cId="211941751" sldId="2147483751"/>
            <pc:sldLayoutMk cId="651299692" sldId="2147483741"/>
          </pc:sldLayoutMkLst>
        </pc:sldLayoutChg>
        <pc:sldLayoutChg chg="add del">
          <pc:chgData name="Yash Verma" userId="5a43bc40-4e82-4f16-9c9e-5af7a51ff8da" providerId="ADAL" clId="{7DD558D1-2FD2-4DD7-ACD9-1449FA84494C}" dt="2023-08-17T04:30:55.305" v="166" actId="26606"/>
          <pc:sldLayoutMkLst>
            <pc:docMk/>
            <pc:sldMasterMk cId="211941751" sldId="2147483751"/>
            <pc:sldLayoutMk cId="3151607742" sldId="2147483742"/>
          </pc:sldLayoutMkLst>
        </pc:sldLayoutChg>
        <pc:sldLayoutChg chg="add del">
          <pc:chgData name="Yash Verma" userId="5a43bc40-4e82-4f16-9c9e-5af7a51ff8da" providerId="ADAL" clId="{7DD558D1-2FD2-4DD7-ACD9-1449FA84494C}" dt="2023-08-17T04:30:55.305" v="166" actId="26606"/>
          <pc:sldLayoutMkLst>
            <pc:docMk/>
            <pc:sldMasterMk cId="211941751" sldId="2147483751"/>
            <pc:sldLayoutMk cId="1841855498" sldId="2147483743"/>
          </pc:sldLayoutMkLst>
        </pc:sldLayoutChg>
        <pc:sldLayoutChg chg="add del">
          <pc:chgData name="Yash Verma" userId="5a43bc40-4e82-4f16-9c9e-5af7a51ff8da" providerId="ADAL" clId="{7DD558D1-2FD2-4DD7-ACD9-1449FA84494C}" dt="2023-08-17T04:30:55.305" v="166" actId="26606"/>
          <pc:sldLayoutMkLst>
            <pc:docMk/>
            <pc:sldMasterMk cId="211941751" sldId="2147483751"/>
            <pc:sldLayoutMk cId="3458767166" sldId="2147483744"/>
          </pc:sldLayoutMkLst>
        </pc:sldLayoutChg>
        <pc:sldLayoutChg chg="add del">
          <pc:chgData name="Yash Verma" userId="5a43bc40-4e82-4f16-9c9e-5af7a51ff8da" providerId="ADAL" clId="{7DD558D1-2FD2-4DD7-ACD9-1449FA84494C}" dt="2023-08-17T04:30:55.305" v="166" actId="26606"/>
          <pc:sldLayoutMkLst>
            <pc:docMk/>
            <pc:sldMasterMk cId="211941751" sldId="2147483751"/>
            <pc:sldLayoutMk cId="2380563143" sldId="2147483745"/>
          </pc:sldLayoutMkLst>
        </pc:sldLayoutChg>
        <pc:sldLayoutChg chg="add del">
          <pc:chgData name="Yash Verma" userId="5a43bc40-4e82-4f16-9c9e-5af7a51ff8da" providerId="ADAL" clId="{7DD558D1-2FD2-4DD7-ACD9-1449FA84494C}" dt="2023-08-17T04:30:55.305" v="166" actId="26606"/>
          <pc:sldLayoutMkLst>
            <pc:docMk/>
            <pc:sldMasterMk cId="211941751" sldId="2147483751"/>
            <pc:sldLayoutMk cId="3827870922" sldId="2147483746"/>
          </pc:sldLayoutMkLst>
        </pc:sldLayoutChg>
        <pc:sldLayoutChg chg="add del">
          <pc:chgData name="Yash Verma" userId="5a43bc40-4e82-4f16-9c9e-5af7a51ff8da" providerId="ADAL" clId="{7DD558D1-2FD2-4DD7-ACD9-1449FA84494C}" dt="2023-08-17T04:30:55.305" v="166" actId="26606"/>
          <pc:sldLayoutMkLst>
            <pc:docMk/>
            <pc:sldMasterMk cId="211941751" sldId="2147483751"/>
            <pc:sldLayoutMk cId="2423531862" sldId="2147483747"/>
          </pc:sldLayoutMkLst>
        </pc:sldLayoutChg>
        <pc:sldLayoutChg chg="add del">
          <pc:chgData name="Yash Verma" userId="5a43bc40-4e82-4f16-9c9e-5af7a51ff8da" providerId="ADAL" clId="{7DD558D1-2FD2-4DD7-ACD9-1449FA84494C}" dt="2023-08-17T04:30:55.305" v="166" actId="26606"/>
          <pc:sldLayoutMkLst>
            <pc:docMk/>
            <pc:sldMasterMk cId="211941751" sldId="2147483751"/>
            <pc:sldLayoutMk cId="283756261" sldId="2147483748"/>
          </pc:sldLayoutMkLst>
        </pc:sldLayoutChg>
        <pc:sldLayoutChg chg="add del">
          <pc:chgData name="Yash Verma" userId="5a43bc40-4e82-4f16-9c9e-5af7a51ff8da" providerId="ADAL" clId="{7DD558D1-2FD2-4DD7-ACD9-1449FA84494C}" dt="2023-08-17T04:30:55.305" v="166" actId="26606"/>
          <pc:sldLayoutMkLst>
            <pc:docMk/>
            <pc:sldMasterMk cId="211941751" sldId="2147483751"/>
            <pc:sldLayoutMk cId="3683449309" sldId="2147483749"/>
          </pc:sldLayoutMkLst>
        </pc:sldLayoutChg>
        <pc:sldLayoutChg chg="add del">
          <pc:chgData name="Yash Verma" userId="5a43bc40-4e82-4f16-9c9e-5af7a51ff8da" providerId="ADAL" clId="{7DD558D1-2FD2-4DD7-ACD9-1449FA84494C}" dt="2023-08-17T04:30:55.305" v="166" actId="26606"/>
          <pc:sldLayoutMkLst>
            <pc:docMk/>
            <pc:sldMasterMk cId="211941751" sldId="2147483751"/>
            <pc:sldLayoutMk cId="2702957294" sldId="2147483750"/>
          </pc:sldLayoutMkLst>
        </pc:sldLayoutChg>
      </pc:sldMasterChg>
      <pc:sldMasterChg chg="add del addSldLayout delSldLayout">
        <pc:chgData name="Yash Verma" userId="5a43bc40-4e82-4f16-9c9e-5af7a51ff8da" providerId="ADAL" clId="{7DD558D1-2FD2-4DD7-ACD9-1449FA84494C}" dt="2023-08-17T04:32:36.394" v="176" actId="26606"/>
        <pc:sldMasterMkLst>
          <pc:docMk/>
          <pc:sldMasterMk cId="2944075888" sldId="2147483751"/>
        </pc:sldMasterMkLst>
        <pc:sldLayoutChg chg="add del">
          <pc:chgData name="Yash Verma" userId="5a43bc40-4e82-4f16-9c9e-5af7a51ff8da" providerId="ADAL" clId="{7DD558D1-2FD2-4DD7-ACD9-1449FA84494C}" dt="2023-08-17T04:32:36.394" v="176" actId="26606"/>
          <pc:sldLayoutMkLst>
            <pc:docMk/>
            <pc:sldMasterMk cId="2944075888" sldId="2147483751"/>
            <pc:sldLayoutMk cId="2801451785" sldId="2147483740"/>
          </pc:sldLayoutMkLst>
        </pc:sldLayoutChg>
        <pc:sldLayoutChg chg="add del">
          <pc:chgData name="Yash Verma" userId="5a43bc40-4e82-4f16-9c9e-5af7a51ff8da" providerId="ADAL" clId="{7DD558D1-2FD2-4DD7-ACD9-1449FA84494C}" dt="2023-08-17T04:32:36.394" v="176" actId="26606"/>
          <pc:sldLayoutMkLst>
            <pc:docMk/>
            <pc:sldMasterMk cId="2944075888" sldId="2147483751"/>
            <pc:sldLayoutMk cId="3499605750" sldId="2147483741"/>
          </pc:sldLayoutMkLst>
        </pc:sldLayoutChg>
        <pc:sldLayoutChg chg="add del">
          <pc:chgData name="Yash Verma" userId="5a43bc40-4e82-4f16-9c9e-5af7a51ff8da" providerId="ADAL" clId="{7DD558D1-2FD2-4DD7-ACD9-1449FA84494C}" dt="2023-08-17T04:32:36.394" v="176" actId="26606"/>
          <pc:sldLayoutMkLst>
            <pc:docMk/>
            <pc:sldMasterMk cId="2944075888" sldId="2147483751"/>
            <pc:sldLayoutMk cId="1801208168" sldId="2147483742"/>
          </pc:sldLayoutMkLst>
        </pc:sldLayoutChg>
        <pc:sldLayoutChg chg="add del">
          <pc:chgData name="Yash Verma" userId="5a43bc40-4e82-4f16-9c9e-5af7a51ff8da" providerId="ADAL" clId="{7DD558D1-2FD2-4DD7-ACD9-1449FA84494C}" dt="2023-08-17T04:32:36.394" v="176" actId="26606"/>
          <pc:sldLayoutMkLst>
            <pc:docMk/>
            <pc:sldMasterMk cId="2944075888" sldId="2147483751"/>
            <pc:sldLayoutMk cId="397752969" sldId="2147483743"/>
          </pc:sldLayoutMkLst>
        </pc:sldLayoutChg>
        <pc:sldLayoutChg chg="add del">
          <pc:chgData name="Yash Verma" userId="5a43bc40-4e82-4f16-9c9e-5af7a51ff8da" providerId="ADAL" clId="{7DD558D1-2FD2-4DD7-ACD9-1449FA84494C}" dt="2023-08-17T04:32:36.394" v="176" actId="26606"/>
          <pc:sldLayoutMkLst>
            <pc:docMk/>
            <pc:sldMasterMk cId="2944075888" sldId="2147483751"/>
            <pc:sldLayoutMk cId="2174097159" sldId="2147483744"/>
          </pc:sldLayoutMkLst>
        </pc:sldLayoutChg>
        <pc:sldLayoutChg chg="add del">
          <pc:chgData name="Yash Verma" userId="5a43bc40-4e82-4f16-9c9e-5af7a51ff8da" providerId="ADAL" clId="{7DD558D1-2FD2-4DD7-ACD9-1449FA84494C}" dt="2023-08-17T04:32:36.394" v="176" actId="26606"/>
          <pc:sldLayoutMkLst>
            <pc:docMk/>
            <pc:sldMasterMk cId="2944075888" sldId="2147483751"/>
            <pc:sldLayoutMk cId="349694151" sldId="2147483745"/>
          </pc:sldLayoutMkLst>
        </pc:sldLayoutChg>
        <pc:sldLayoutChg chg="add del">
          <pc:chgData name="Yash Verma" userId="5a43bc40-4e82-4f16-9c9e-5af7a51ff8da" providerId="ADAL" clId="{7DD558D1-2FD2-4DD7-ACD9-1449FA84494C}" dt="2023-08-17T04:32:36.394" v="176" actId="26606"/>
          <pc:sldLayoutMkLst>
            <pc:docMk/>
            <pc:sldMasterMk cId="2944075888" sldId="2147483751"/>
            <pc:sldLayoutMk cId="3817839475" sldId="2147483746"/>
          </pc:sldLayoutMkLst>
        </pc:sldLayoutChg>
        <pc:sldLayoutChg chg="add del">
          <pc:chgData name="Yash Verma" userId="5a43bc40-4e82-4f16-9c9e-5af7a51ff8da" providerId="ADAL" clId="{7DD558D1-2FD2-4DD7-ACD9-1449FA84494C}" dt="2023-08-17T04:32:36.394" v="176" actId="26606"/>
          <pc:sldLayoutMkLst>
            <pc:docMk/>
            <pc:sldMasterMk cId="2944075888" sldId="2147483751"/>
            <pc:sldLayoutMk cId="3350688955" sldId="2147483747"/>
          </pc:sldLayoutMkLst>
        </pc:sldLayoutChg>
        <pc:sldLayoutChg chg="add del">
          <pc:chgData name="Yash Verma" userId="5a43bc40-4e82-4f16-9c9e-5af7a51ff8da" providerId="ADAL" clId="{7DD558D1-2FD2-4DD7-ACD9-1449FA84494C}" dt="2023-08-17T04:32:36.394" v="176" actId="26606"/>
          <pc:sldLayoutMkLst>
            <pc:docMk/>
            <pc:sldMasterMk cId="2944075888" sldId="2147483751"/>
            <pc:sldLayoutMk cId="4179069766" sldId="2147483748"/>
          </pc:sldLayoutMkLst>
        </pc:sldLayoutChg>
        <pc:sldLayoutChg chg="add del">
          <pc:chgData name="Yash Verma" userId="5a43bc40-4e82-4f16-9c9e-5af7a51ff8da" providerId="ADAL" clId="{7DD558D1-2FD2-4DD7-ACD9-1449FA84494C}" dt="2023-08-17T04:32:36.394" v="176" actId="26606"/>
          <pc:sldLayoutMkLst>
            <pc:docMk/>
            <pc:sldMasterMk cId="2944075888" sldId="2147483751"/>
            <pc:sldLayoutMk cId="3213299160" sldId="2147483749"/>
          </pc:sldLayoutMkLst>
        </pc:sldLayoutChg>
        <pc:sldLayoutChg chg="add del">
          <pc:chgData name="Yash Verma" userId="5a43bc40-4e82-4f16-9c9e-5af7a51ff8da" providerId="ADAL" clId="{7DD558D1-2FD2-4DD7-ACD9-1449FA84494C}" dt="2023-08-17T04:32:36.394" v="176" actId="26606"/>
          <pc:sldLayoutMkLst>
            <pc:docMk/>
            <pc:sldMasterMk cId="2944075888" sldId="2147483751"/>
            <pc:sldLayoutMk cId="617695084" sldId="2147483750"/>
          </pc:sldLayoutMkLst>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none"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8/17/2023</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12507567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4F40B7-36AB-4376-BE14-EF7004D79BB9}" type="datetime1">
              <a:rPr lang="en-US" smtClean="0"/>
              <a:t>8/17/2023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192149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87CAB8-DCAE-46A5-AADA-B3FAD11A54E0}" type="datetime1">
              <a:rPr lang="en-US" smtClean="0"/>
              <a:t>8/17/2023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3390409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8/17/2023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4816739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8/17/2023</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17572846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8/17/2023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6040839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8A7F15D8-96D1-4781-BC50-CA8A088B2FE4}" type="datetime1">
              <a:rPr lang="en-US" smtClean="0"/>
              <a:t>8/17/2023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0027970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8/17/2023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9560324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8/17/2023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398366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8/17/2023</a:t>
            </a:fld>
            <a:endParaRPr lang="en-US"/>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26739886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8/17/2023</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7726707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F6FA2B21-3FCD-4721-B95C-427943F61125}" type="datetime1">
              <a:rPr lang="en-US" smtClean="0"/>
              <a:t>8/17/2023</a:t>
            </a:fld>
            <a:endParaRPr lang="en-US"/>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10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4115742627"/>
      </p:ext>
    </p:extLst>
  </p:cSld>
  <p:clrMap bg1="lt1" tx1="dk1" bg2="lt2" tx2="dk2" accent1="accent1" accent2="accent2" accent3="accent3" accent4="accent4" accent5="accent5" accent6="accent6" hlink="hlink" folHlink="folHlink"/>
  <p:sldLayoutIdLst>
    <p:sldLayoutId id="2147483734" r:id="rId1"/>
    <p:sldLayoutId id="2147483735" r:id="rId2"/>
    <p:sldLayoutId id="2147483736" r:id="rId3"/>
    <p:sldLayoutId id="2147483737" r:id="rId4"/>
    <p:sldLayoutId id="2147483732" r:id="rId5"/>
    <p:sldLayoutId id="2147483727" r:id="rId6"/>
    <p:sldLayoutId id="2147483728" r:id="rId7"/>
    <p:sldLayoutId id="2147483729" r:id="rId8"/>
    <p:sldLayoutId id="2147483730" r:id="rId9"/>
    <p:sldLayoutId id="2147483731" r:id="rId10"/>
    <p:sldLayoutId id="2147483733" r:id="rId11"/>
  </p:sldLayoutIdLst>
  <p:hf sldNum="0" hdr="0" ftr="0" dt="0"/>
  <p:txStyles>
    <p:titleStyle>
      <a:lvl1pPr algn="l" defTabSz="914400" rtl="0" eaLnBrk="1" latinLnBrk="0" hangingPunct="1">
        <a:lnSpc>
          <a:spcPct val="90000"/>
        </a:lnSpc>
        <a:spcBef>
          <a:spcPct val="0"/>
        </a:spcBef>
        <a:buNone/>
        <a:defRPr lang="en-US" sz="4800" i="1" kern="1200" cap="none" spc="-7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700" kern="1200">
          <a:solidFill>
            <a:schemeClr val="tx1"/>
          </a:solidFill>
          <a:latin typeface="+mn-lt"/>
          <a:ea typeface="+mn-ea"/>
          <a:cs typeface="+mn-cs"/>
        </a:defRPr>
      </a:lvl1pPr>
      <a:lvl2pPr marL="457200" indent="-182880" algn="l" defTabSz="914400" rtl="0" eaLnBrk="1" latinLnBrk="0" hangingPunct="1">
        <a:lnSpc>
          <a:spcPct val="110000"/>
        </a:lnSpc>
        <a:spcBef>
          <a:spcPts val="500"/>
        </a:spcBef>
        <a:buClr>
          <a:schemeClr val="tx1">
            <a:lumMod val="85000"/>
            <a:lumOff val="15000"/>
          </a:schemeClr>
        </a:buClr>
        <a:buFont typeface="Garamond" pitchFamily="18" charset="0"/>
        <a:buChar char="◦"/>
        <a:defRPr sz="1500" kern="1200">
          <a:solidFill>
            <a:schemeClr val="tx1"/>
          </a:solidFill>
          <a:latin typeface="+mn-lt"/>
          <a:ea typeface="+mn-ea"/>
          <a:cs typeface="+mn-cs"/>
        </a:defRPr>
      </a:lvl2pPr>
      <a:lvl3pPr marL="731520" indent="-182880" algn="l" defTabSz="914400" rtl="0" eaLnBrk="1" latinLnBrk="0" hangingPunct="1">
        <a:lnSpc>
          <a:spcPct val="11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3pPr>
      <a:lvl4pPr marL="1005840" indent="-182880" algn="l" defTabSz="914400" rtl="0" eaLnBrk="1" latinLnBrk="0" hangingPunct="1">
        <a:lnSpc>
          <a:spcPct val="11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4pPr>
      <a:lvl5pPr marL="1280160" indent="-182880" algn="l" defTabSz="914400" rtl="0" eaLnBrk="1" latinLnBrk="0" hangingPunct="1">
        <a:lnSpc>
          <a:spcPct val="11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6" name="Rectangle 8">
            <a:extLst>
              <a:ext uri="{FF2B5EF4-FFF2-40B4-BE49-F238E27FC236}">
                <a16:creationId xmlns:a16="http://schemas.microsoft.com/office/drawing/2014/main" id="{A643B7E8-B361-4A91-A7A5-07418CFCF9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schemeClr>
          </a:solidFill>
          <a:ln>
            <a:noFill/>
          </a:ln>
        </p:spPr>
        <p:style>
          <a:lnRef idx="2">
            <a:schemeClr val="accent1">
              <a:shade val="50000"/>
            </a:schemeClr>
          </a:lnRef>
          <a:fillRef idx="1002">
            <a:schemeClr val="lt2"/>
          </a:fillRef>
          <a:effectRef idx="0">
            <a:schemeClr val="accent1"/>
          </a:effectRef>
          <a:fontRef idx="minor">
            <a:schemeClr val="lt1"/>
          </a:fontRef>
        </p:style>
        <p:txBody>
          <a:bodyPr rtlCol="0" anchor="ctr"/>
          <a:lstStyle/>
          <a:p>
            <a:pPr algn="ctr"/>
            <a:endParaRPr lang="en-US"/>
          </a:p>
        </p:txBody>
      </p:sp>
      <p:sp>
        <p:nvSpPr>
          <p:cNvPr id="67" name="Rectangle 10">
            <a:extLst>
              <a:ext uri="{FF2B5EF4-FFF2-40B4-BE49-F238E27FC236}">
                <a16:creationId xmlns:a16="http://schemas.microsoft.com/office/drawing/2014/main" id="{D7A74E93-DAA8-4661-8F23-0F48710EAF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337" y="643464"/>
            <a:ext cx="6269159" cy="5571072"/>
          </a:xfrm>
          <a:prstGeom prst="rect">
            <a:avLst/>
          </a:prstGeom>
          <a:solidFill>
            <a:srgbClr val="FFFFFF"/>
          </a:solidFill>
          <a:ln w="6350" cap="flat" cmpd="sng" algn="ctr">
            <a:noFill/>
            <a:prstDash val="solid"/>
          </a:ln>
          <a:effectLst>
            <a:outerShdw blurRad="50800" algn="ctr" rotWithShape="0">
              <a:prstClr val="black">
                <a:alpha val="66000"/>
              </a:prstClr>
            </a:outerShdw>
            <a:softEdge rad="0"/>
          </a:effectLst>
        </p:spPr>
      </p:sp>
      <p:sp useBgFill="1">
        <p:nvSpPr>
          <p:cNvPr id="68" name="Rectangle 12">
            <a:extLst>
              <a:ext uri="{FF2B5EF4-FFF2-40B4-BE49-F238E27FC236}">
                <a16:creationId xmlns:a16="http://schemas.microsoft.com/office/drawing/2014/main" id="{FF212E38-C041-49D9-9236-29FF44B27E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6116" y="809244"/>
            <a:ext cx="5943600" cy="5239512"/>
          </a:xfrm>
          <a:prstGeom prst="rect">
            <a:avLst/>
          </a:prstGeom>
          <a:ln w="6350" cap="sq" cmpd="sng" algn="ctr">
            <a:solidFill>
              <a:schemeClr val="tx1">
                <a:lumMod val="75000"/>
                <a:lumOff val="25000"/>
              </a:schemeClr>
            </a:solidFill>
            <a:prstDash val="solid"/>
            <a:miter lim="800000"/>
          </a:ln>
          <a:effectLst/>
        </p:spPr>
      </p:sp>
      <p:sp>
        <p:nvSpPr>
          <p:cNvPr id="2" name="Title 1">
            <a:extLst>
              <a:ext uri="{FF2B5EF4-FFF2-40B4-BE49-F238E27FC236}">
                <a16:creationId xmlns:a16="http://schemas.microsoft.com/office/drawing/2014/main" id="{CFE3439B-5B42-AB55-F70F-5D579E881E4A}"/>
              </a:ext>
            </a:extLst>
          </p:cNvPr>
          <p:cNvSpPr>
            <a:spLocks noGrp="1"/>
          </p:cNvSpPr>
          <p:nvPr>
            <p:ph type="ctrTitle"/>
          </p:nvPr>
        </p:nvSpPr>
        <p:spPr>
          <a:xfrm>
            <a:off x="1243632" y="1592355"/>
            <a:ext cx="5068568" cy="2124667"/>
          </a:xfrm>
        </p:spPr>
        <p:txBody>
          <a:bodyPr>
            <a:normAutofit/>
          </a:bodyPr>
          <a:lstStyle/>
          <a:p>
            <a:r>
              <a:rPr lang="en-US" sz="6600" b="1" i="0" dirty="0"/>
              <a:t>The Impact of AI </a:t>
            </a:r>
          </a:p>
        </p:txBody>
      </p:sp>
      <p:sp>
        <p:nvSpPr>
          <p:cNvPr id="3" name="Subtitle 2">
            <a:extLst>
              <a:ext uri="{FF2B5EF4-FFF2-40B4-BE49-F238E27FC236}">
                <a16:creationId xmlns:a16="http://schemas.microsoft.com/office/drawing/2014/main" id="{9385CFA5-BD3F-211F-B881-49879D321469}"/>
              </a:ext>
            </a:extLst>
          </p:cNvPr>
          <p:cNvSpPr>
            <a:spLocks noGrp="1"/>
          </p:cNvSpPr>
          <p:nvPr>
            <p:ph type="subTitle" idx="1"/>
          </p:nvPr>
        </p:nvSpPr>
        <p:spPr>
          <a:xfrm>
            <a:off x="1243632" y="5251667"/>
            <a:ext cx="5068567" cy="797089"/>
          </a:xfrm>
        </p:spPr>
        <p:txBody>
          <a:bodyPr>
            <a:normAutofit/>
          </a:bodyPr>
          <a:lstStyle/>
          <a:p>
            <a:pPr>
              <a:spcAft>
                <a:spcPts val="600"/>
              </a:spcAft>
            </a:pPr>
            <a:r>
              <a:rPr lang="en-US" b="1" dirty="0"/>
              <a:t>Yash Verma</a:t>
            </a:r>
          </a:p>
          <a:p>
            <a:pPr>
              <a:spcAft>
                <a:spcPts val="600"/>
              </a:spcAft>
            </a:pPr>
            <a:r>
              <a:rPr lang="en-US" b="1" dirty="0"/>
              <a:t>05/12/2023</a:t>
            </a:r>
          </a:p>
        </p:txBody>
      </p:sp>
      <p:sp>
        <p:nvSpPr>
          <p:cNvPr id="69" name="Rectangle 14">
            <a:extLst>
              <a:ext uri="{FF2B5EF4-FFF2-40B4-BE49-F238E27FC236}">
                <a16:creationId xmlns:a16="http://schemas.microsoft.com/office/drawing/2014/main" id="{790391D1-AA86-467F-A77E-0606FCCCD2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17796" y="640856"/>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70" name="Straight Connector 16">
            <a:extLst>
              <a:ext uri="{FF2B5EF4-FFF2-40B4-BE49-F238E27FC236}">
                <a16:creationId xmlns:a16="http://schemas.microsoft.com/office/drawing/2014/main" id="{4A430F17-C7B1-40FD-89FA-55002B66369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932096" y="640855"/>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71" name="Straight Connector 18">
            <a:extLst>
              <a:ext uri="{FF2B5EF4-FFF2-40B4-BE49-F238E27FC236}">
                <a16:creationId xmlns:a16="http://schemas.microsoft.com/office/drawing/2014/main" id="{03EAAD29-514C-4272-AA97-D2DCEB35B6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23736" y="640855"/>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72" name="Straight Connector 20">
            <a:extLst>
              <a:ext uri="{FF2B5EF4-FFF2-40B4-BE49-F238E27FC236}">
                <a16:creationId xmlns:a16="http://schemas.microsoft.com/office/drawing/2014/main" id="{E080894D-F290-4DF4-82A7-905285A7E1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932096" y="1286150"/>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pic>
        <p:nvPicPr>
          <p:cNvPr id="73" name="Picture 3" descr="A colorful circular pattern with a white circle&#10;&#10;Description automatically generated with medium confidence">
            <a:extLst>
              <a:ext uri="{FF2B5EF4-FFF2-40B4-BE49-F238E27FC236}">
                <a16:creationId xmlns:a16="http://schemas.microsoft.com/office/drawing/2014/main" id="{ACB22B49-5E5E-2299-0A74-C7B5503E3929}"/>
              </a:ext>
            </a:extLst>
          </p:cNvPr>
          <p:cNvPicPr>
            <a:picLocks noChangeAspect="1"/>
          </p:cNvPicPr>
          <p:nvPr/>
        </p:nvPicPr>
        <p:blipFill rotWithShape="1">
          <a:blip r:embed="rId2"/>
          <a:srcRect l="8332" r="48234" b="1"/>
          <a:stretch/>
        </p:blipFill>
        <p:spPr>
          <a:xfrm>
            <a:off x="7555832" y="10"/>
            <a:ext cx="4636163" cy="6857990"/>
          </a:xfrm>
          <a:prstGeom prst="rect">
            <a:avLst/>
          </a:prstGeom>
        </p:spPr>
      </p:pic>
      <p:sp>
        <p:nvSpPr>
          <p:cNvPr id="33" name="TextBox 32">
            <a:extLst>
              <a:ext uri="{FF2B5EF4-FFF2-40B4-BE49-F238E27FC236}">
                <a16:creationId xmlns:a16="http://schemas.microsoft.com/office/drawing/2014/main" id="{407C7038-9080-D3A0-4E4E-1CAB29829E3F}"/>
              </a:ext>
            </a:extLst>
          </p:cNvPr>
          <p:cNvSpPr txBox="1"/>
          <p:nvPr/>
        </p:nvSpPr>
        <p:spPr>
          <a:xfrm>
            <a:off x="973756" y="3893522"/>
            <a:ext cx="5608320" cy="400110"/>
          </a:xfrm>
          <a:prstGeom prst="rect">
            <a:avLst/>
          </a:prstGeom>
          <a:noFill/>
        </p:spPr>
        <p:txBody>
          <a:bodyPr wrap="square" rtlCol="0">
            <a:spAutoFit/>
          </a:bodyPr>
          <a:lstStyle/>
          <a:p>
            <a:pPr algn="ctr"/>
            <a:r>
              <a:rPr lang="en-US" sz="2000" dirty="0"/>
              <a:t>Using NLP techniques and methods</a:t>
            </a:r>
          </a:p>
        </p:txBody>
      </p:sp>
    </p:spTree>
    <p:extLst>
      <p:ext uri="{BB962C8B-B14F-4D97-AF65-F5344CB8AC3E}">
        <p14:creationId xmlns:p14="http://schemas.microsoft.com/office/powerpoint/2010/main" val="27176755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5" name="Rectangle 22">
            <a:extLst>
              <a:ext uri="{FF2B5EF4-FFF2-40B4-BE49-F238E27FC236}">
                <a16:creationId xmlns:a16="http://schemas.microsoft.com/office/drawing/2014/main" id="{282E2A95-1A08-4118-83C6-B1CA5648E0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sp>
        <p:nvSpPr>
          <p:cNvPr id="136" name="Rectangle 24">
            <a:extLst>
              <a:ext uri="{FF2B5EF4-FFF2-40B4-BE49-F238E27FC236}">
                <a16:creationId xmlns:a16="http://schemas.microsoft.com/office/drawing/2014/main" id="{68DC0EC7-60EA-4BD3-BC04-D547DE1B28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0122" y="413053"/>
            <a:ext cx="8212114" cy="6064596"/>
          </a:xfrm>
          <a:prstGeom prst="rect">
            <a:avLst/>
          </a:prstGeom>
          <a:noFill/>
          <a:ln w="6350" cap="sq" cmpd="sng" algn="ctr">
            <a:solidFill>
              <a:srgbClr val="404040"/>
            </a:solidFill>
            <a:prstDash val="solid"/>
            <a:miter lim="800000"/>
          </a:ln>
          <a:effectLst/>
        </p:spPr>
      </p:sp>
      <p:pic>
        <p:nvPicPr>
          <p:cNvPr id="5" name="Content Placeholder 4">
            <a:extLst>
              <a:ext uri="{FF2B5EF4-FFF2-40B4-BE49-F238E27FC236}">
                <a16:creationId xmlns:a16="http://schemas.microsoft.com/office/drawing/2014/main" id="{4FAE9745-949C-CC35-F48A-D955134157EC}"/>
              </a:ext>
            </a:extLst>
          </p:cNvPr>
          <p:cNvPicPr>
            <a:picLocks noChangeAspect="1"/>
          </p:cNvPicPr>
          <p:nvPr/>
        </p:nvPicPr>
        <p:blipFill rotWithShape="1">
          <a:blip r:embed="rId2"/>
          <a:srcRect r="14762"/>
          <a:stretch/>
        </p:blipFill>
        <p:spPr>
          <a:xfrm>
            <a:off x="542277" y="715860"/>
            <a:ext cx="7935833" cy="5590957"/>
          </a:xfrm>
          <a:prstGeom prst="rect">
            <a:avLst/>
          </a:prstGeom>
        </p:spPr>
      </p:pic>
      <p:sp>
        <p:nvSpPr>
          <p:cNvPr id="137" name="Rectangle 26">
            <a:extLst>
              <a:ext uri="{FF2B5EF4-FFF2-40B4-BE49-F238E27FC236}">
                <a16:creationId xmlns:a16="http://schemas.microsoft.com/office/drawing/2014/main" id="{2FFEFC7E-85EE-4AC9-A351-FBEB13A1D6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020386" y="237744"/>
            <a:ext cx="2926080"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8" name="Rectangle 28">
            <a:extLst>
              <a:ext uri="{FF2B5EF4-FFF2-40B4-BE49-F238E27FC236}">
                <a16:creationId xmlns:a16="http://schemas.microsoft.com/office/drawing/2014/main" id="{CB2511BB-FC4C-45F3-94EB-661D6806C9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56699" y="413053"/>
            <a:ext cx="2616201" cy="6064596"/>
          </a:xfrm>
          <a:prstGeom prst="rect">
            <a:avLst/>
          </a:prstGeom>
          <a:no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D3C4874-690E-B9C8-824E-4309855E3F72}"/>
              </a:ext>
            </a:extLst>
          </p:cNvPr>
          <p:cNvSpPr>
            <a:spLocks noGrp="1"/>
          </p:cNvSpPr>
          <p:nvPr>
            <p:ph type="title"/>
          </p:nvPr>
        </p:nvSpPr>
        <p:spPr>
          <a:xfrm>
            <a:off x="9321801" y="175310"/>
            <a:ext cx="2312480" cy="2192706"/>
          </a:xfrm>
        </p:spPr>
        <p:txBody>
          <a:bodyPr anchor="b">
            <a:normAutofit/>
          </a:bodyPr>
          <a:lstStyle/>
          <a:p>
            <a:pPr algn="ctr"/>
            <a:r>
              <a:rPr lang="en-US" sz="4000" b="1" i="0" u="sng" dirty="0">
                <a:solidFill>
                  <a:schemeClr val="accent6"/>
                </a:solidFill>
              </a:rPr>
              <a:t>Positive</a:t>
            </a:r>
            <a:r>
              <a:rPr lang="en-US" sz="2800" b="1" i="0" dirty="0"/>
              <a:t> </a:t>
            </a:r>
            <a:br>
              <a:rPr lang="en-US" sz="2800" b="1" i="0" dirty="0"/>
            </a:br>
            <a:r>
              <a:rPr lang="en-US" sz="2800" b="1" i="0" dirty="0"/>
              <a:t>Topic Detection using LDA</a:t>
            </a:r>
          </a:p>
        </p:txBody>
      </p:sp>
      <p:sp>
        <p:nvSpPr>
          <p:cNvPr id="9" name="Content Placeholder 8">
            <a:extLst>
              <a:ext uri="{FF2B5EF4-FFF2-40B4-BE49-F238E27FC236}">
                <a16:creationId xmlns:a16="http://schemas.microsoft.com/office/drawing/2014/main" id="{DE91C347-B6A7-9620-DC86-BAA4C7273D1D}"/>
              </a:ext>
            </a:extLst>
          </p:cNvPr>
          <p:cNvSpPr>
            <a:spLocks noGrp="1"/>
          </p:cNvSpPr>
          <p:nvPr>
            <p:ph idx="1"/>
          </p:nvPr>
        </p:nvSpPr>
        <p:spPr>
          <a:xfrm>
            <a:off x="9252491" y="2368016"/>
            <a:ext cx="2451099" cy="4076931"/>
          </a:xfrm>
        </p:spPr>
        <p:txBody>
          <a:bodyPr>
            <a:normAutofit lnSpcReduction="10000"/>
          </a:bodyPr>
          <a:lstStyle/>
          <a:p>
            <a:r>
              <a:rPr lang="en-US" sz="1800" dirty="0">
                <a:solidFill>
                  <a:schemeClr val="tx1">
                    <a:lumMod val="85000"/>
                    <a:lumOff val="15000"/>
                  </a:schemeClr>
                </a:solidFill>
              </a:rPr>
              <a:t>The top positive topics that came up after topic modeling and detection were:</a:t>
            </a:r>
          </a:p>
          <a:p>
            <a:pPr marL="342900" indent="-342900">
              <a:buFont typeface="+mj-lt"/>
              <a:buAutoNum type="arabicPeriod"/>
            </a:pPr>
            <a:r>
              <a:rPr lang="en-US" sz="1800" b="1" dirty="0">
                <a:solidFill>
                  <a:schemeClr val="tx1">
                    <a:lumMod val="85000"/>
                    <a:lumOff val="15000"/>
                  </a:schemeClr>
                </a:solidFill>
              </a:rPr>
              <a:t>AI</a:t>
            </a:r>
          </a:p>
          <a:p>
            <a:pPr marL="342900" indent="-342900">
              <a:buFont typeface="+mj-lt"/>
              <a:buAutoNum type="arabicPeriod"/>
            </a:pPr>
            <a:r>
              <a:rPr lang="en-US" sz="1800" b="1" dirty="0">
                <a:solidFill>
                  <a:schemeClr val="tx1">
                    <a:lumMod val="85000"/>
                    <a:lumOff val="15000"/>
                  </a:schemeClr>
                </a:solidFill>
              </a:rPr>
              <a:t>ChatGPT</a:t>
            </a:r>
          </a:p>
          <a:p>
            <a:pPr marL="342900" indent="-342900">
              <a:buFont typeface="+mj-lt"/>
              <a:buAutoNum type="arabicPeriod"/>
            </a:pPr>
            <a:r>
              <a:rPr lang="en-US" sz="1800" b="1" dirty="0">
                <a:solidFill>
                  <a:schemeClr val="tx1">
                    <a:lumMod val="85000"/>
                    <a:lumOff val="15000"/>
                  </a:schemeClr>
                </a:solidFill>
              </a:rPr>
              <a:t>Technology </a:t>
            </a:r>
          </a:p>
          <a:p>
            <a:pPr marL="342900" indent="-342900">
              <a:buFont typeface="+mj-lt"/>
              <a:buAutoNum type="arabicPeriod"/>
            </a:pPr>
            <a:r>
              <a:rPr lang="en-US" sz="1800" b="1" dirty="0">
                <a:solidFill>
                  <a:schemeClr val="tx1">
                    <a:lumMod val="85000"/>
                    <a:lumOff val="15000"/>
                  </a:schemeClr>
                </a:solidFill>
              </a:rPr>
              <a:t>Data </a:t>
            </a:r>
          </a:p>
          <a:p>
            <a:pPr marL="0" indent="0">
              <a:buNone/>
            </a:pPr>
            <a:r>
              <a:rPr lang="en-US" sz="1800" dirty="0">
                <a:solidFill>
                  <a:schemeClr val="tx1">
                    <a:lumMod val="85000"/>
                    <a:lumOff val="15000"/>
                  </a:schemeClr>
                </a:solidFill>
              </a:rPr>
              <a:t>These topic represent the positive aspects of AI and gets reflected in the articles.</a:t>
            </a:r>
          </a:p>
          <a:p>
            <a:pPr marL="342900" indent="-342900">
              <a:buFont typeface="+mj-lt"/>
              <a:buAutoNum type="arabicPeriod"/>
            </a:pPr>
            <a:endParaRPr lang="en-US" sz="1400" dirty="0">
              <a:solidFill>
                <a:schemeClr val="tx1">
                  <a:lumMod val="85000"/>
                  <a:lumOff val="15000"/>
                </a:schemeClr>
              </a:solidFill>
            </a:endParaRPr>
          </a:p>
        </p:txBody>
      </p:sp>
    </p:spTree>
    <p:extLst>
      <p:ext uri="{BB962C8B-B14F-4D97-AF65-F5344CB8AC3E}">
        <p14:creationId xmlns:p14="http://schemas.microsoft.com/office/powerpoint/2010/main" val="24577446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D5851415-CF4E-4C41-9E36-04E444B517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4B516B89-DEA0-4832-8C56-F048168DAD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7646" y="413053"/>
            <a:ext cx="8212114" cy="6064596"/>
          </a:xfrm>
          <a:prstGeom prst="rect">
            <a:avLst/>
          </a:prstGeom>
          <a:solidFill>
            <a:srgbClr val="FFFFFF"/>
          </a:solidFill>
          <a:ln w="6350" cap="sq" cmpd="sng" algn="ctr">
            <a:solidFill>
              <a:srgbClr val="404040"/>
            </a:solidFill>
            <a:prstDash val="solid"/>
            <a:miter lim="800000"/>
          </a:ln>
          <a:effectLst/>
        </p:spPr>
      </p:sp>
      <p:pic>
        <p:nvPicPr>
          <p:cNvPr id="5" name="Content Placeholder 4">
            <a:extLst>
              <a:ext uri="{FF2B5EF4-FFF2-40B4-BE49-F238E27FC236}">
                <a16:creationId xmlns:a16="http://schemas.microsoft.com/office/drawing/2014/main" id="{3AF54D7A-29F9-2D76-7084-00CC46996DF4}"/>
              </a:ext>
            </a:extLst>
          </p:cNvPr>
          <p:cNvPicPr>
            <a:picLocks noChangeAspect="1"/>
          </p:cNvPicPr>
          <p:nvPr/>
        </p:nvPicPr>
        <p:blipFill rotWithShape="1">
          <a:blip r:embed="rId2"/>
          <a:srcRect l="7436" r="14889" b="2"/>
          <a:stretch/>
        </p:blipFill>
        <p:spPr>
          <a:xfrm>
            <a:off x="582639" y="578707"/>
            <a:ext cx="7882128" cy="5733288"/>
          </a:xfrm>
          <a:prstGeom prst="rect">
            <a:avLst/>
          </a:prstGeom>
        </p:spPr>
      </p:pic>
      <p:sp>
        <p:nvSpPr>
          <p:cNvPr id="27" name="Rectangle 26">
            <a:extLst>
              <a:ext uri="{FF2B5EF4-FFF2-40B4-BE49-F238E27FC236}">
                <a16:creationId xmlns:a16="http://schemas.microsoft.com/office/drawing/2014/main" id="{3EA2D33E-BAA2-467B-80B0-8887D9A99F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020386" y="237744"/>
            <a:ext cx="2926080"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Rectangle 28">
            <a:extLst>
              <a:ext uri="{FF2B5EF4-FFF2-40B4-BE49-F238E27FC236}">
                <a16:creationId xmlns:a16="http://schemas.microsoft.com/office/drawing/2014/main" id="{6067C508-2065-42E3-98D2-F3A9B8339B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4978" y="402336"/>
            <a:ext cx="2596896" cy="6053328"/>
          </a:xfrm>
          <a:prstGeom prst="rect">
            <a:avLst/>
          </a:prstGeom>
          <a:no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D311DD6-B385-AE36-D777-BB28645A01AC}"/>
              </a:ext>
            </a:extLst>
          </p:cNvPr>
          <p:cNvSpPr>
            <a:spLocks noGrp="1"/>
          </p:cNvSpPr>
          <p:nvPr>
            <p:ph type="title"/>
          </p:nvPr>
        </p:nvSpPr>
        <p:spPr>
          <a:xfrm>
            <a:off x="9327186" y="296379"/>
            <a:ext cx="2312480" cy="1985221"/>
          </a:xfrm>
        </p:spPr>
        <p:txBody>
          <a:bodyPr anchor="b">
            <a:normAutofit/>
          </a:bodyPr>
          <a:lstStyle/>
          <a:p>
            <a:pPr algn="ctr"/>
            <a:r>
              <a:rPr lang="en-US" sz="4000" b="1" i="0" u="sng" dirty="0">
                <a:solidFill>
                  <a:srgbClr val="FF0000"/>
                </a:solidFill>
              </a:rPr>
              <a:t>Negative</a:t>
            </a:r>
            <a:r>
              <a:rPr lang="en-US" sz="2800" b="1" i="0" dirty="0"/>
              <a:t> Topic Detection using LDA</a:t>
            </a:r>
            <a:endParaRPr lang="en-US" sz="2800" dirty="0"/>
          </a:p>
        </p:txBody>
      </p:sp>
      <p:sp>
        <p:nvSpPr>
          <p:cNvPr id="9" name="Content Placeholder 8">
            <a:extLst>
              <a:ext uri="{FF2B5EF4-FFF2-40B4-BE49-F238E27FC236}">
                <a16:creationId xmlns:a16="http://schemas.microsoft.com/office/drawing/2014/main" id="{2AC48AE6-81CC-547D-48DA-5C51D50287E7}"/>
              </a:ext>
            </a:extLst>
          </p:cNvPr>
          <p:cNvSpPr>
            <a:spLocks noGrp="1"/>
          </p:cNvSpPr>
          <p:nvPr>
            <p:ph idx="1"/>
          </p:nvPr>
        </p:nvSpPr>
        <p:spPr>
          <a:xfrm>
            <a:off x="9260704" y="2255770"/>
            <a:ext cx="2445444" cy="4305851"/>
          </a:xfrm>
        </p:spPr>
        <p:txBody>
          <a:bodyPr>
            <a:normAutofit fontScale="92500"/>
          </a:bodyPr>
          <a:lstStyle/>
          <a:p>
            <a:r>
              <a:rPr lang="en-US" sz="1800" dirty="0">
                <a:solidFill>
                  <a:schemeClr val="tx1">
                    <a:lumMod val="85000"/>
                    <a:lumOff val="15000"/>
                  </a:schemeClr>
                </a:solidFill>
              </a:rPr>
              <a:t>The top negative topics that came up after topic modeling and detection were:</a:t>
            </a:r>
          </a:p>
          <a:p>
            <a:pPr marL="342900" indent="-342900">
              <a:buFont typeface="+mj-lt"/>
              <a:buAutoNum type="arabicPeriod"/>
            </a:pPr>
            <a:r>
              <a:rPr lang="en-US" sz="1800" b="1" dirty="0">
                <a:solidFill>
                  <a:schemeClr val="tx1">
                    <a:lumMod val="85000"/>
                    <a:lumOff val="15000"/>
                  </a:schemeClr>
                </a:solidFill>
              </a:rPr>
              <a:t>News</a:t>
            </a:r>
          </a:p>
          <a:p>
            <a:pPr marL="342900" indent="-342900">
              <a:buFont typeface="+mj-lt"/>
              <a:buAutoNum type="arabicPeriod"/>
            </a:pPr>
            <a:r>
              <a:rPr lang="en-US" sz="1800" b="1" dirty="0">
                <a:solidFill>
                  <a:schemeClr val="tx1">
                    <a:lumMod val="85000"/>
                    <a:lumOff val="15000"/>
                  </a:schemeClr>
                </a:solidFill>
              </a:rPr>
              <a:t>Media </a:t>
            </a:r>
          </a:p>
          <a:p>
            <a:pPr marL="342900" indent="-342900">
              <a:buFont typeface="+mj-lt"/>
              <a:buAutoNum type="arabicPeriod"/>
            </a:pPr>
            <a:r>
              <a:rPr lang="en-US" sz="1800" b="1" dirty="0">
                <a:solidFill>
                  <a:schemeClr val="tx1">
                    <a:lumMod val="85000"/>
                    <a:lumOff val="15000"/>
                  </a:schemeClr>
                </a:solidFill>
              </a:rPr>
              <a:t>Artificial Intelligence </a:t>
            </a:r>
          </a:p>
          <a:p>
            <a:pPr marL="342900" indent="-342900">
              <a:buFont typeface="+mj-lt"/>
              <a:buAutoNum type="arabicPeriod"/>
            </a:pPr>
            <a:r>
              <a:rPr lang="en-US" sz="1800" b="1" dirty="0">
                <a:solidFill>
                  <a:schemeClr val="tx1">
                    <a:lumMod val="85000"/>
                    <a:lumOff val="15000"/>
                  </a:schemeClr>
                </a:solidFill>
              </a:rPr>
              <a:t>Data</a:t>
            </a:r>
          </a:p>
          <a:p>
            <a:pPr marL="0" indent="0">
              <a:buNone/>
            </a:pPr>
            <a:r>
              <a:rPr lang="en-US" sz="1800" dirty="0">
                <a:solidFill>
                  <a:schemeClr val="tx1">
                    <a:lumMod val="85000"/>
                    <a:lumOff val="15000"/>
                  </a:schemeClr>
                </a:solidFill>
              </a:rPr>
              <a:t>As this topic is new thing for the whole world the relation with the fear of change gets reflected here.</a:t>
            </a:r>
          </a:p>
          <a:p>
            <a:endParaRPr lang="en-US" sz="1600" dirty="0">
              <a:solidFill>
                <a:schemeClr val="tx1">
                  <a:lumMod val="85000"/>
                  <a:lumOff val="15000"/>
                </a:schemeClr>
              </a:solidFill>
            </a:endParaRPr>
          </a:p>
        </p:txBody>
      </p:sp>
    </p:spTree>
    <p:extLst>
      <p:ext uri="{BB962C8B-B14F-4D97-AF65-F5344CB8AC3E}">
        <p14:creationId xmlns:p14="http://schemas.microsoft.com/office/powerpoint/2010/main" val="27675158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CD7B8A97-A55C-4B63-9224-277C84F4B6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B819C90D-3940-EC05-CBBC-3B0A22397975}"/>
              </a:ext>
            </a:extLst>
          </p:cNvPr>
          <p:cNvPicPr>
            <a:picLocks noChangeAspect="1"/>
          </p:cNvPicPr>
          <p:nvPr/>
        </p:nvPicPr>
        <p:blipFill>
          <a:blip r:embed="rId2"/>
          <a:stretch>
            <a:fillRect/>
          </a:stretch>
        </p:blipFill>
        <p:spPr>
          <a:xfrm>
            <a:off x="233261" y="402966"/>
            <a:ext cx="3324388" cy="3416220"/>
          </a:xfrm>
          <a:prstGeom prst="rect">
            <a:avLst/>
          </a:prstGeom>
        </p:spPr>
      </p:pic>
      <p:sp>
        <p:nvSpPr>
          <p:cNvPr id="16" name="Rectangle 15">
            <a:extLst>
              <a:ext uri="{FF2B5EF4-FFF2-40B4-BE49-F238E27FC236}">
                <a16:creationId xmlns:a16="http://schemas.microsoft.com/office/drawing/2014/main" id="{64E8C82B-29EE-43B6-90D9-4C3463486D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92243" y="239052"/>
            <a:ext cx="2722671" cy="2474937"/>
          </a:xfrm>
          <a:prstGeom prst="rect">
            <a:avLst/>
          </a:prstGeom>
          <a:solidFill>
            <a:srgbClr val="C34D55">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C6E2D67D-01A2-4277-8EA0-1560E7E952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3264" y="4154694"/>
            <a:ext cx="3324388" cy="2470041"/>
          </a:xfrm>
          <a:prstGeom prst="rect">
            <a:avLst/>
          </a:prstGeom>
          <a:solidFill>
            <a:srgbClr val="C34D55">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74CA7132-65E9-8A4B-72DB-339934E9474F}"/>
              </a:ext>
            </a:extLst>
          </p:cNvPr>
          <p:cNvPicPr>
            <a:picLocks noChangeAspect="1"/>
          </p:cNvPicPr>
          <p:nvPr/>
        </p:nvPicPr>
        <p:blipFill>
          <a:blip r:embed="rId3"/>
          <a:stretch>
            <a:fillRect/>
          </a:stretch>
        </p:blipFill>
        <p:spPr>
          <a:xfrm>
            <a:off x="4025095" y="2874858"/>
            <a:ext cx="2056972" cy="3749878"/>
          </a:xfrm>
          <a:prstGeom prst="rect">
            <a:avLst/>
          </a:prstGeom>
        </p:spPr>
      </p:pic>
      <p:sp>
        <p:nvSpPr>
          <p:cNvPr id="20" name="Rectangle 19">
            <a:extLst>
              <a:ext uri="{FF2B5EF4-FFF2-40B4-BE49-F238E27FC236}">
                <a16:creationId xmlns:a16="http://schemas.microsoft.com/office/drawing/2014/main" id="{66A5D548-4865-4D5F-97A6-2D8C1657B2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79451" y="233264"/>
            <a:ext cx="5362178" cy="6391471"/>
          </a:xfrm>
          <a:prstGeom prst="rect">
            <a:avLst/>
          </a:prstGeom>
          <a:solidFill>
            <a:schemeClr val="bg1">
              <a:lumMod val="7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FFB280C-BA0C-49DC-926F-5BB41ADF0A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08711" y="374903"/>
            <a:ext cx="5103658" cy="6108192"/>
          </a:xfrm>
          <a:prstGeom prst="rect">
            <a:avLst/>
          </a:prstGeom>
          <a:noFill/>
          <a:ln w="6350" cap="sq" cmpd="sng" algn="ctr">
            <a:solidFill>
              <a:schemeClr val="tx1">
                <a:lumMod val="75000"/>
                <a:lumOff val="25000"/>
              </a:schemeClr>
            </a:solidFill>
            <a:prstDash val="solid"/>
            <a:miter lim="800000"/>
          </a:ln>
          <a:effectLst/>
        </p:spPr>
      </p:sp>
      <p:sp>
        <p:nvSpPr>
          <p:cNvPr id="2" name="Title 1">
            <a:extLst>
              <a:ext uri="{FF2B5EF4-FFF2-40B4-BE49-F238E27FC236}">
                <a16:creationId xmlns:a16="http://schemas.microsoft.com/office/drawing/2014/main" id="{243F07C6-B471-BA13-B9BE-98DF8A8A9601}"/>
              </a:ext>
            </a:extLst>
          </p:cNvPr>
          <p:cNvSpPr>
            <a:spLocks noGrp="1"/>
          </p:cNvSpPr>
          <p:nvPr>
            <p:ph type="title"/>
          </p:nvPr>
        </p:nvSpPr>
        <p:spPr>
          <a:xfrm>
            <a:off x="7024079" y="480766"/>
            <a:ext cx="4472921" cy="1184635"/>
          </a:xfrm>
        </p:spPr>
        <p:txBody>
          <a:bodyPr>
            <a:normAutofit/>
          </a:bodyPr>
          <a:lstStyle/>
          <a:p>
            <a:r>
              <a:rPr lang="en-US" sz="4000" b="1" i="0" dirty="0"/>
              <a:t>Entity Identification</a:t>
            </a:r>
          </a:p>
        </p:txBody>
      </p:sp>
      <p:sp>
        <p:nvSpPr>
          <p:cNvPr id="11" name="Content Placeholder 10">
            <a:extLst>
              <a:ext uri="{FF2B5EF4-FFF2-40B4-BE49-F238E27FC236}">
                <a16:creationId xmlns:a16="http://schemas.microsoft.com/office/drawing/2014/main" id="{55B68FF7-AB8D-406A-139F-DE937D2DEB44}"/>
              </a:ext>
            </a:extLst>
          </p:cNvPr>
          <p:cNvSpPr>
            <a:spLocks noGrp="1"/>
          </p:cNvSpPr>
          <p:nvPr>
            <p:ph idx="1"/>
          </p:nvPr>
        </p:nvSpPr>
        <p:spPr>
          <a:xfrm>
            <a:off x="7024079" y="1665401"/>
            <a:ext cx="4570890" cy="4603424"/>
          </a:xfrm>
        </p:spPr>
        <p:txBody>
          <a:bodyPr>
            <a:normAutofit/>
          </a:bodyPr>
          <a:lstStyle/>
          <a:p>
            <a:r>
              <a:rPr lang="en-US" sz="1800" dirty="0"/>
              <a:t>The top entities/ Organizations that were mentioned were mostly the Tech giants like </a:t>
            </a:r>
            <a:r>
              <a:rPr lang="en-US" sz="1800" u="sng" dirty="0"/>
              <a:t>Microsoft, Google </a:t>
            </a:r>
            <a:r>
              <a:rPr lang="en-US" sz="1800" dirty="0"/>
              <a:t>and of course with the big wave of ChatGPT OpenAI also gets added to the list.</a:t>
            </a:r>
          </a:p>
          <a:p>
            <a:r>
              <a:rPr lang="en-US" sz="1800" dirty="0"/>
              <a:t>Surprisingly  Gray Media Group also came in the list, as it is a television broadcasting company, but after digging deeper I found that they covered some news about </a:t>
            </a:r>
            <a:r>
              <a:rPr lang="en-US" sz="1800" u="sng" dirty="0"/>
              <a:t>AI changing the news industry</a:t>
            </a:r>
            <a:r>
              <a:rPr lang="en-US" sz="1800" dirty="0"/>
              <a:t>.</a:t>
            </a:r>
          </a:p>
          <a:p>
            <a:r>
              <a:rPr lang="en-US" sz="1800" dirty="0"/>
              <a:t>The top countries were </a:t>
            </a:r>
            <a:r>
              <a:rPr lang="en-US" sz="1800" u="sng" dirty="0"/>
              <a:t>US, China and India</a:t>
            </a:r>
            <a:r>
              <a:rPr lang="en-US" sz="1800" dirty="0"/>
              <a:t>. Which makes sense because these are the top tech countries.</a:t>
            </a:r>
          </a:p>
        </p:txBody>
      </p:sp>
    </p:spTree>
    <p:extLst>
      <p:ext uri="{BB962C8B-B14F-4D97-AF65-F5344CB8AC3E}">
        <p14:creationId xmlns:p14="http://schemas.microsoft.com/office/powerpoint/2010/main" val="22866841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BEC3C5-BE1F-EF29-0E02-7A48631EDBE6}"/>
              </a:ext>
            </a:extLst>
          </p:cNvPr>
          <p:cNvSpPr>
            <a:spLocks noGrp="1"/>
          </p:cNvSpPr>
          <p:nvPr>
            <p:ph type="title"/>
          </p:nvPr>
        </p:nvSpPr>
        <p:spPr>
          <a:xfrm>
            <a:off x="1132788" y="388337"/>
            <a:ext cx="10058400" cy="1167352"/>
          </a:xfrm>
        </p:spPr>
        <p:txBody>
          <a:bodyPr/>
          <a:lstStyle/>
          <a:p>
            <a:r>
              <a:rPr lang="en-US" b="1" i="0" dirty="0"/>
              <a:t>Target Entity Sentiment Over Time </a:t>
            </a:r>
          </a:p>
        </p:txBody>
      </p:sp>
      <p:pic>
        <p:nvPicPr>
          <p:cNvPr id="5" name="Content Placeholder 4">
            <a:extLst>
              <a:ext uri="{FF2B5EF4-FFF2-40B4-BE49-F238E27FC236}">
                <a16:creationId xmlns:a16="http://schemas.microsoft.com/office/drawing/2014/main" id="{62C5E4A3-C088-79E1-7AFB-868B3438B985}"/>
              </a:ext>
            </a:extLst>
          </p:cNvPr>
          <p:cNvPicPr>
            <a:picLocks noGrp="1" noChangeAspect="1"/>
          </p:cNvPicPr>
          <p:nvPr>
            <p:ph idx="1"/>
          </p:nvPr>
        </p:nvPicPr>
        <p:blipFill>
          <a:blip r:embed="rId2"/>
          <a:stretch>
            <a:fillRect/>
          </a:stretch>
        </p:blipFill>
        <p:spPr>
          <a:xfrm>
            <a:off x="680300" y="1555689"/>
            <a:ext cx="4312748" cy="2653130"/>
          </a:xfrm>
        </p:spPr>
      </p:pic>
      <p:pic>
        <p:nvPicPr>
          <p:cNvPr id="7" name="Picture 6">
            <a:extLst>
              <a:ext uri="{FF2B5EF4-FFF2-40B4-BE49-F238E27FC236}">
                <a16:creationId xmlns:a16="http://schemas.microsoft.com/office/drawing/2014/main" id="{382DD6A8-84B1-F90B-9C61-823E97313D85}"/>
              </a:ext>
            </a:extLst>
          </p:cNvPr>
          <p:cNvPicPr>
            <a:picLocks noChangeAspect="1"/>
          </p:cNvPicPr>
          <p:nvPr/>
        </p:nvPicPr>
        <p:blipFill>
          <a:blip r:embed="rId3"/>
          <a:stretch>
            <a:fillRect/>
          </a:stretch>
        </p:blipFill>
        <p:spPr>
          <a:xfrm>
            <a:off x="7113738" y="1555689"/>
            <a:ext cx="2196078" cy="2653130"/>
          </a:xfrm>
          <a:prstGeom prst="rect">
            <a:avLst/>
          </a:prstGeom>
        </p:spPr>
      </p:pic>
      <p:pic>
        <p:nvPicPr>
          <p:cNvPr id="9" name="Picture 8">
            <a:extLst>
              <a:ext uri="{FF2B5EF4-FFF2-40B4-BE49-F238E27FC236}">
                <a16:creationId xmlns:a16="http://schemas.microsoft.com/office/drawing/2014/main" id="{BD164822-039B-71BA-AF22-2D061D98A3EF}"/>
              </a:ext>
            </a:extLst>
          </p:cNvPr>
          <p:cNvPicPr>
            <a:picLocks noChangeAspect="1"/>
          </p:cNvPicPr>
          <p:nvPr/>
        </p:nvPicPr>
        <p:blipFill>
          <a:blip r:embed="rId4"/>
          <a:stretch>
            <a:fillRect/>
          </a:stretch>
        </p:blipFill>
        <p:spPr>
          <a:xfrm>
            <a:off x="9290165" y="1555689"/>
            <a:ext cx="2140341" cy="2653130"/>
          </a:xfrm>
          <a:prstGeom prst="rect">
            <a:avLst/>
          </a:prstGeom>
        </p:spPr>
      </p:pic>
      <p:sp>
        <p:nvSpPr>
          <p:cNvPr id="11" name="TextBox 10">
            <a:extLst>
              <a:ext uri="{FF2B5EF4-FFF2-40B4-BE49-F238E27FC236}">
                <a16:creationId xmlns:a16="http://schemas.microsoft.com/office/drawing/2014/main" id="{57A910F6-DB4A-B279-2271-A38A21B93DF5}"/>
              </a:ext>
            </a:extLst>
          </p:cNvPr>
          <p:cNvSpPr txBox="1"/>
          <p:nvPr/>
        </p:nvSpPr>
        <p:spPr>
          <a:xfrm>
            <a:off x="631587" y="4286648"/>
            <a:ext cx="4410173" cy="2031325"/>
          </a:xfrm>
          <a:prstGeom prst="rect">
            <a:avLst/>
          </a:prstGeom>
          <a:noFill/>
        </p:spPr>
        <p:txBody>
          <a:bodyPr wrap="square" rtlCol="0">
            <a:spAutoFit/>
          </a:bodyPr>
          <a:lstStyle/>
          <a:p>
            <a:pPr algn="ctr"/>
            <a:r>
              <a:rPr lang="en-US" b="1" dirty="0">
                <a:solidFill>
                  <a:schemeClr val="accent6"/>
                </a:solidFill>
              </a:rPr>
              <a:t>POSITIVE</a:t>
            </a:r>
            <a:r>
              <a:rPr lang="en-US" dirty="0">
                <a:solidFill>
                  <a:schemeClr val="accent6"/>
                </a:solidFill>
              </a:rPr>
              <a:t> </a:t>
            </a:r>
          </a:p>
          <a:p>
            <a:pPr algn="ctr"/>
            <a:r>
              <a:rPr lang="en-US" dirty="0"/>
              <a:t>For the Targeted entities, the top-most were Microsoft and Google and as we can see the sentiment have dropped after 2022, which I am guessing must be related to their involvement with AI models like </a:t>
            </a:r>
            <a:r>
              <a:rPr lang="en-US" u="sng" dirty="0"/>
              <a:t>ChatGPT and BARD</a:t>
            </a:r>
          </a:p>
        </p:txBody>
      </p:sp>
      <p:sp>
        <p:nvSpPr>
          <p:cNvPr id="12" name="TextBox 11">
            <a:extLst>
              <a:ext uri="{FF2B5EF4-FFF2-40B4-BE49-F238E27FC236}">
                <a16:creationId xmlns:a16="http://schemas.microsoft.com/office/drawing/2014/main" id="{C20D483D-66CE-C46D-5F76-D26FA35F952C}"/>
              </a:ext>
            </a:extLst>
          </p:cNvPr>
          <p:cNvSpPr txBox="1"/>
          <p:nvPr/>
        </p:nvSpPr>
        <p:spPr>
          <a:xfrm>
            <a:off x="7437012" y="4274673"/>
            <a:ext cx="3706305" cy="1754326"/>
          </a:xfrm>
          <a:prstGeom prst="rect">
            <a:avLst/>
          </a:prstGeom>
          <a:noFill/>
        </p:spPr>
        <p:txBody>
          <a:bodyPr wrap="square" rtlCol="0">
            <a:spAutoFit/>
          </a:bodyPr>
          <a:lstStyle/>
          <a:p>
            <a:pPr algn="ctr"/>
            <a:r>
              <a:rPr lang="en-US" dirty="0">
                <a:solidFill>
                  <a:srgbClr val="FF0000"/>
                </a:solidFill>
              </a:rPr>
              <a:t>NEGATIVE</a:t>
            </a:r>
          </a:p>
          <a:p>
            <a:pPr algn="ctr"/>
            <a:r>
              <a:rPr lang="en-US" dirty="0"/>
              <a:t> The companies received some drastically high negative sentiments as Microsoft </a:t>
            </a:r>
            <a:r>
              <a:rPr lang="en-US" u="sng" dirty="0"/>
              <a:t>invested in ChatGPT </a:t>
            </a:r>
            <a:r>
              <a:rPr lang="en-US" dirty="0"/>
              <a:t>and </a:t>
            </a:r>
            <a:r>
              <a:rPr lang="en-US" u="sng" dirty="0"/>
              <a:t>Google produced Bard</a:t>
            </a:r>
            <a:r>
              <a:rPr lang="en-US" dirty="0"/>
              <a:t>, making people wonder about the AI effect more</a:t>
            </a:r>
          </a:p>
        </p:txBody>
      </p:sp>
    </p:spTree>
    <p:extLst>
      <p:ext uri="{BB962C8B-B14F-4D97-AF65-F5344CB8AC3E}">
        <p14:creationId xmlns:p14="http://schemas.microsoft.com/office/powerpoint/2010/main" val="14570639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D6BC7D-15C5-1ED7-5C12-AF203700C8C6}"/>
              </a:ext>
            </a:extLst>
          </p:cNvPr>
          <p:cNvSpPr>
            <a:spLocks noGrp="1"/>
          </p:cNvSpPr>
          <p:nvPr>
            <p:ph type="title"/>
          </p:nvPr>
        </p:nvSpPr>
        <p:spPr>
          <a:xfrm>
            <a:off x="6420600" y="727627"/>
            <a:ext cx="4957553" cy="1645920"/>
          </a:xfrm>
        </p:spPr>
        <p:txBody>
          <a:bodyPr>
            <a:normAutofit/>
          </a:bodyPr>
          <a:lstStyle/>
          <a:p>
            <a:r>
              <a:rPr lang="en-US" b="1" i="0" dirty="0"/>
              <a:t>   Agenda </a:t>
            </a:r>
          </a:p>
        </p:txBody>
      </p:sp>
      <p:sp>
        <p:nvSpPr>
          <p:cNvPr id="10" name="Rectangle 9">
            <a:extLst>
              <a:ext uri="{FF2B5EF4-FFF2-40B4-BE49-F238E27FC236}">
                <a16:creationId xmlns:a16="http://schemas.microsoft.com/office/drawing/2014/main" id="{0BBB6B01-5B73-410C-B70E-8CF2FA470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8836" y="721224"/>
            <a:ext cx="5367164" cy="5415552"/>
          </a:xfrm>
          <a:prstGeom prst="rect">
            <a:avLst/>
          </a:prstGeom>
          <a:solidFill>
            <a:srgbClr val="FFFFFF"/>
          </a:solidFill>
          <a:ln w="6350" cap="flat" cmpd="sng" algn="ctr">
            <a:noFill/>
            <a:prstDash val="solid"/>
          </a:ln>
          <a:effectLst>
            <a:softEdge rad="0"/>
          </a:effectLst>
        </p:spPr>
      </p:sp>
      <p:sp>
        <p:nvSpPr>
          <p:cNvPr id="12" name="Rectangle 11">
            <a:extLst>
              <a:ext uri="{FF2B5EF4-FFF2-40B4-BE49-F238E27FC236}">
                <a16:creationId xmlns:a16="http://schemas.microsoft.com/office/drawing/2014/main" id="{8712F587-12D0-435C-8E3F-F44C36EE71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5217" y="892220"/>
            <a:ext cx="5054517" cy="5097085"/>
          </a:xfrm>
          <a:prstGeom prst="rect">
            <a:avLst/>
          </a:prstGeom>
          <a:noFill/>
          <a:ln w="6350" cap="sq" cmpd="sng" algn="ctr">
            <a:solidFill>
              <a:srgbClr val="404040"/>
            </a:solidFill>
            <a:prstDash val="solid"/>
            <a:miter lim="800000"/>
          </a:ln>
          <a:effectLst/>
        </p:spPr>
      </p:sp>
      <p:pic>
        <p:nvPicPr>
          <p:cNvPr id="7" name="Graphic 6" descr="Check List">
            <a:extLst>
              <a:ext uri="{FF2B5EF4-FFF2-40B4-BE49-F238E27FC236}">
                <a16:creationId xmlns:a16="http://schemas.microsoft.com/office/drawing/2014/main" id="{705C211B-41F1-09C9-C11B-FD4BC9809E4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205256" y="1230863"/>
            <a:ext cx="4414438" cy="4414438"/>
          </a:xfrm>
          <a:prstGeom prst="rect">
            <a:avLst/>
          </a:prstGeom>
        </p:spPr>
      </p:pic>
      <p:sp>
        <p:nvSpPr>
          <p:cNvPr id="3" name="Content Placeholder 2">
            <a:extLst>
              <a:ext uri="{FF2B5EF4-FFF2-40B4-BE49-F238E27FC236}">
                <a16:creationId xmlns:a16="http://schemas.microsoft.com/office/drawing/2014/main" id="{E8747F24-C6E6-6B1D-900B-30910382D835}"/>
              </a:ext>
            </a:extLst>
          </p:cNvPr>
          <p:cNvSpPr>
            <a:spLocks noGrp="1"/>
          </p:cNvSpPr>
          <p:nvPr>
            <p:ph idx="1"/>
          </p:nvPr>
        </p:nvSpPr>
        <p:spPr>
          <a:xfrm>
            <a:off x="6579450" y="2156731"/>
            <a:ext cx="4798703" cy="3384353"/>
          </a:xfrm>
        </p:spPr>
        <p:txBody>
          <a:bodyPr>
            <a:normAutofit lnSpcReduction="10000"/>
          </a:bodyPr>
          <a:lstStyle/>
          <a:p>
            <a:r>
              <a:rPr lang="en-US" sz="2400" dirty="0"/>
              <a:t>Executive Summary </a:t>
            </a:r>
          </a:p>
          <a:p>
            <a:r>
              <a:rPr lang="en-US" sz="2400" dirty="0"/>
              <a:t>Actionable Recommendations </a:t>
            </a:r>
          </a:p>
          <a:p>
            <a:r>
              <a:rPr lang="en-US" sz="2400" dirty="0"/>
              <a:t>Data Processing and Text Cleaning </a:t>
            </a:r>
          </a:p>
          <a:p>
            <a:r>
              <a:rPr lang="en-US" sz="2400" dirty="0"/>
              <a:t>Sentiment Analysis </a:t>
            </a:r>
          </a:p>
          <a:p>
            <a:r>
              <a:rPr lang="en-US" sz="2400" dirty="0"/>
              <a:t>Sentiment Analysis with Time </a:t>
            </a:r>
          </a:p>
          <a:p>
            <a:r>
              <a:rPr lang="en-US" sz="2400" dirty="0"/>
              <a:t>Entity Detection </a:t>
            </a:r>
          </a:p>
          <a:p>
            <a:r>
              <a:rPr lang="en-US" sz="2400" dirty="0"/>
              <a:t>Target Entity Sentiment</a:t>
            </a:r>
          </a:p>
        </p:txBody>
      </p:sp>
    </p:spTree>
    <p:extLst>
      <p:ext uri="{BB962C8B-B14F-4D97-AF65-F5344CB8AC3E}">
        <p14:creationId xmlns:p14="http://schemas.microsoft.com/office/powerpoint/2010/main" val="2153789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E09A8E-2B3E-6948-7DB7-9EFBB63E624D}"/>
              </a:ext>
            </a:extLst>
          </p:cNvPr>
          <p:cNvSpPr>
            <a:spLocks noGrp="1"/>
          </p:cNvSpPr>
          <p:nvPr>
            <p:ph type="title"/>
          </p:nvPr>
        </p:nvSpPr>
        <p:spPr>
          <a:xfrm>
            <a:off x="644296" y="541810"/>
            <a:ext cx="6652051" cy="1099794"/>
          </a:xfrm>
        </p:spPr>
        <p:txBody>
          <a:bodyPr>
            <a:normAutofit/>
          </a:bodyPr>
          <a:lstStyle/>
          <a:p>
            <a:r>
              <a:rPr lang="en-US" b="1" i="0" dirty="0"/>
              <a:t>Executive Summary</a:t>
            </a:r>
          </a:p>
        </p:txBody>
      </p:sp>
      <p:pic>
        <p:nvPicPr>
          <p:cNvPr id="1026" name="Picture 2">
            <a:extLst>
              <a:ext uri="{FF2B5EF4-FFF2-40B4-BE49-F238E27FC236}">
                <a16:creationId xmlns:a16="http://schemas.microsoft.com/office/drawing/2014/main" id="{0ABB1822-C298-4901-08EB-7EE8A73A308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863944" y="1830371"/>
            <a:ext cx="4683760" cy="2403983"/>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F8F32786-2D66-6053-5661-5CB4CED3992C}"/>
              </a:ext>
            </a:extLst>
          </p:cNvPr>
          <p:cNvSpPr txBox="1"/>
          <p:nvPr/>
        </p:nvSpPr>
        <p:spPr>
          <a:xfrm>
            <a:off x="644296" y="1556994"/>
            <a:ext cx="6029881" cy="5109091"/>
          </a:xfrm>
          <a:prstGeom prst="rect">
            <a:avLst/>
          </a:prstGeom>
          <a:noFill/>
        </p:spPr>
        <p:txBody>
          <a:bodyPr wrap="square" rtlCol="0">
            <a:spAutoFit/>
          </a:bodyPr>
          <a:lstStyle/>
          <a:p>
            <a:pPr marL="342900" indent="-342900">
              <a:spcAft>
                <a:spcPts val="1200"/>
              </a:spcAft>
              <a:buFont typeface="+mj-lt"/>
              <a:buAutoNum type="arabicPeriod"/>
            </a:pPr>
            <a:r>
              <a:rPr lang="en-US" u="sng" dirty="0"/>
              <a:t>Introduction</a:t>
            </a:r>
            <a:r>
              <a:rPr lang="en-US" dirty="0"/>
              <a:t> -  Goldman Sachs released an analysis of how AI will affect the industries and jobs in the market by automating the jobs.</a:t>
            </a:r>
          </a:p>
          <a:p>
            <a:pPr marL="342900" indent="-342900">
              <a:spcAft>
                <a:spcPts val="1200"/>
              </a:spcAft>
              <a:buFont typeface="+mj-lt"/>
              <a:buAutoNum type="arabicPeriod"/>
            </a:pPr>
            <a:r>
              <a:rPr lang="en-US" u="sng" dirty="0"/>
              <a:t>Purpose</a:t>
            </a:r>
            <a:r>
              <a:rPr lang="en-US" dirty="0"/>
              <a:t> – The executable task or goal for us is to verify or explore the actual effect of AI on the industries and the jobs through </a:t>
            </a:r>
            <a:r>
              <a:rPr lang="en-US" u="sng" dirty="0"/>
              <a:t>200k+ articles </a:t>
            </a:r>
            <a:r>
              <a:rPr lang="en-US" dirty="0"/>
              <a:t>that are related to Data Science, Machine Learning and Artificial Intelligence.</a:t>
            </a:r>
          </a:p>
          <a:p>
            <a:pPr marL="342900" indent="-342900">
              <a:buFont typeface="+mj-lt"/>
              <a:buAutoNum type="arabicPeriod"/>
            </a:pPr>
            <a:r>
              <a:rPr lang="en-US" u="sng" dirty="0"/>
              <a:t>Key Points</a:t>
            </a:r>
            <a:r>
              <a:rPr lang="en-US" dirty="0"/>
              <a:t> – </a:t>
            </a:r>
          </a:p>
          <a:p>
            <a:pPr marL="800100" lvl="1" indent="-342900">
              <a:buFont typeface="Arial" panose="020B0604020202020204" pitchFamily="34" charset="0"/>
              <a:buChar char="•"/>
            </a:pPr>
            <a:r>
              <a:rPr lang="en-US" dirty="0"/>
              <a:t>The articles were very widely distributed in terms of actual relation to the topic.</a:t>
            </a:r>
          </a:p>
          <a:p>
            <a:pPr marL="800100" lvl="1" indent="-342900">
              <a:buFont typeface="Arial" panose="020B0604020202020204" pitchFamily="34" charset="0"/>
              <a:buChar char="•"/>
            </a:pPr>
            <a:r>
              <a:rPr lang="en-US" dirty="0"/>
              <a:t>The important factors like the industries and the sentiment related to the topic of AI in relation to the companies is needed.</a:t>
            </a:r>
          </a:p>
          <a:p>
            <a:pPr marL="800100" lvl="1" indent="-342900">
              <a:buFont typeface="Arial" panose="020B0604020202020204" pitchFamily="34" charset="0"/>
              <a:buChar char="•"/>
            </a:pPr>
            <a:r>
              <a:rPr lang="en-US" dirty="0"/>
              <a:t>The distribution of these sentiments over time will also clarify the wave of AI</a:t>
            </a:r>
          </a:p>
          <a:p>
            <a:pPr lvl="1"/>
            <a:endParaRPr lang="en-US" u="sng" dirty="0"/>
          </a:p>
          <a:p>
            <a:pPr marL="285750" indent="-285750">
              <a:buFont typeface="Arial" panose="020B0604020202020204" pitchFamily="34" charset="0"/>
              <a:buChar char="•"/>
            </a:pPr>
            <a:endParaRPr lang="en-US" dirty="0"/>
          </a:p>
        </p:txBody>
      </p:sp>
      <p:sp>
        <p:nvSpPr>
          <p:cNvPr id="6" name="TextBox 5">
            <a:extLst>
              <a:ext uri="{FF2B5EF4-FFF2-40B4-BE49-F238E27FC236}">
                <a16:creationId xmlns:a16="http://schemas.microsoft.com/office/drawing/2014/main" id="{D416FAC2-B388-EC87-715A-241DA2D63B95}"/>
              </a:ext>
            </a:extLst>
          </p:cNvPr>
          <p:cNvSpPr txBox="1"/>
          <p:nvPr/>
        </p:nvSpPr>
        <p:spPr>
          <a:xfrm>
            <a:off x="7296347" y="4234354"/>
            <a:ext cx="4015819" cy="738664"/>
          </a:xfrm>
          <a:prstGeom prst="rect">
            <a:avLst/>
          </a:prstGeom>
          <a:noFill/>
        </p:spPr>
        <p:txBody>
          <a:bodyPr wrap="square" rtlCol="0">
            <a:spAutoFit/>
          </a:bodyPr>
          <a:lstStyle/>
          <a:p>
            <a:pPr algn="ctr"/>
            <a:r>
              <a:rPr lang="en-US" sz="1400" dirty="0"/>
              <a:t>In the graph from Goldman, we can see the automation room every industry has according to the company</a:t>
            </a:r>
          </a:p>
        </p:txBody>
      </p:sp>
    </p:spTree>
    <p:extLst>
      <p:ext uri="{BB962C8B-B14F-4D97-AF65-F5344CB8AC3E}">
        <p14:creationId xmlns:p14="http://schemas.microsoft.com/office/powerpoint/2010/main" val="21825921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2846E-4323-34AB-50F0-CA462CBC6D66}"/>
              </a:ext>
            </a:extLst>
          </p:cNvPr>
          <p:cNvSpPr>
            <a:spLocks noGrp="1"/>
          </p:cNvSpPr>
          <p:nvPr>
            <p:ph type="title"/>
          </p:nvPr>
        </p:nvSpPr>
        <p:spPr>
          <a:xfrm>
            <a:off x="755716" y="576606"/>
            <a:ext cx="9415806" cy="997670"/>
          </a:xfrm>
        </p:spPr>
        <p:txBody>
          <a:bodyPr/>
          <a:lstStyle/>
          <a:p>
            <a:r>
              <a:rPr lang="en-US" sz="4800" b="1" i="0" dirty="0"/>
              <a:t>Executive Summary</a:t>
            </a:r>
            <a:endParaRPr lang="en-US" dirty="0"/>
          </a:p>
        </p:txBody>
      </p:sp>
      <p:sp>
        <p:nvSpPr>
          <p:cNvPr id="3" name="Content Placeholder 2">
            <a:extLst>
              <a:ext uri="{FF2B5EF4-FFF2-40B4-BE49-F238E27FC236}">
                <a16:creationId xmlns:a16="http://schemas.microsoft.com/office/drawing/2014/main" id="{2F48C9C6-AB51-5DC0-1AF8-C35537E756EE}"/>
              </a:ext>
            </a:extLst>
          </p:cNvPr>
          <p:cNvSpPr>
            <a:spLocks noGrp="1"/>
          </p:cNvSpPr>
          <p:nvPr>
            <p:ph idx="1"/>
          </p:nvPr>
        </p:nvSpPr>
        <p:spPr>
          <a:xfrm>
            <a:off x="755716" y="1640264"/>
            <a:ext cx="10754412" cy="4575142"/>
          </a:xfrm>
        </p:spPr>
        <p:txBody>
          <a:bodyPr>
            <a:normAutofit/>
          </a:bodyPr>
          <a:lstStyle/>
          <a:p>
            <a:pPr marL="0" indent="0">
              <a:buNone/>
            </a:pPr>
            <a:r>
              <a:rPr lang="en-US" dirty="0"/>
              <a:t>4. </a:t>
            </a:r>
            <a:r>
              <a:rPr lang="en-US" u="sng" dirty="0"/>
              <a:t>Sentiment</a:t>
            </a:r>
            <a:r>
              <a:rPr lang="en-US" dirty="0"/>
              <a:t> - Over time, sentiment analysis showed a </a:t>
            </a:r>
            <a:r>
              <a:rPr lang="en-US" b="1" u="sng" dirty="0"/>
              <a:t>consistently positive </a:t>
            </a:r>
            <a:r>
              <a:rPr lang="en-US" dirty="0"/>
              <a:t>view of data science technologies, despite privacy and legal concerns. The study highlights how advancements in deep learning, natural language processing, and reinforcement learning are reshaping the field. To stay relevant, individuals in data science roles should take proactive steps to avoid AI-driven job displacement.</a:t>
            </a:r>
          </a:p>
          <a:p>
            <a:pPr marL="0" indent="0">
              <a:buNone/>
            </a:pPr>
            <a:r>
              <a:rPr lang="en-US" dirty="0"/>
              <a:t>5. </a:t>
            </a:r>
            <a:r>
              <a:rPr lang="en-US" u="sng" dirty="0"/>
              <a:t>Techniques &amp; Findings: </a:t>
            </a:r>
            <a:r>
              <a:rPr lang="en-US" dirty="0"/>
              <a:t> </a:t>
            </a:r>
          </a:p>
          <a:p>
            <a:pPr marL="948690" lvl="2" indent="-400050">
              <a:buFont typeface="+mj-lt"/>
              <a:buAutoNum type="romanUcPeriod"/>
            </a:pPr>
            <a:r>
              <a:rPr lang="en-US" sz="1400" dirty="0"/>
              <a:t>I used multiple NLP based techniques to filter out the text column of all the special characters and remove </a:t>
            </a:r>
            <a:r>
              <a:rPr lang="en-US" sz="1400" b="1" u="sng" dirty="0"/>
              <a:t>email ids, links, social media handles </a:t>
            </a:r>
            <a:r>
              <a:rPr lang="en-US" sz="1400" dirty="0"/>
              <a:t>etc..</a:t>
            </a:r>
          </a:p>
          <a:p>
            <a:pPr marL="948690" lvl="2" indent="-400050">
              <a:buFont typeface="+mj-lt"/>
              <a:buAutoNum type="romanUcPeriod"/>
            </a:pPr>
            <a:r>
              <a:rPr lang="en-US" sz="1400" dirty="0"/>
              <a:t>Then after the filtering </a:t>
            </a:r>
            <a:r>
              <a:rPr lang="en-US" sz="1400" b="1" u="sng" dirty="0"/>
              <a:t>sentiment analysis </a:t>
            </a:r>
            <a:r>
              <a:rPr lang="en-US" sz="1400" dirty="0"/>
              <a:t>was done on overall data frame to know the major theme of the articles in terms of AI’s impact.</a:t>
            </a:r>
          </a:p>
          <a:p>
            <a:pPr marL="948690" lvl="2" indent="-400050">
              <a:buFont typeface="+mj-lt"/>
              <a:buAutoNum type="romanUcPeriod"/>
            </a:pPr>
            <a:r>
              <a:rPr lang="en-US" sz="1400" dirty="0"/>
              <a:t>Over time analysis was used to see the consistency of the topic’s relevance.</a:t>
            </a:r>
          </a:p>
          <a:p>
            <a:pPr marL="948690" lvl="2" indent="-400050">
              <a:buFont typeface="+mj-lt"/>
              <a:buAutoNum type="romanUcPeriod"/>
            </a:pPr>
            <a:r>
              <a:rPr lang="en-US" sz="1400" b="1" u="sng" dirty="0"/>
              <a:t>Entity and Region </a:t>
            </a:r>
            <a:r>
              <a:rPr lang="en-US" sz="1400" dirty="0"/>
              <a:t>segregation analysis was used to understand the top companies that have been discussed in the articles.</a:t>
            </a:r>
          </a:p>
          <a:p>
            <a:pPr marL="948690" lvl="2" indent="-400050">
              <a:buFont typeface="+mj-lt"/>
              <a:buAutoNum type="romanUcPeriod"/>
            </a:pPr>
            <a:r>
              <a:rPr lang="en-US" sz="1400" dirty="0"/>
              <a:t>Topics were segregated to know the top topics for positive and negative themes </a:t>
            </a:r>
          </a:p>
          <a:p>
            <a:pPr marL="0" indent="0">
              <a:buNone/>
            </a:pPr>
            <a:r>
              <a:rPr lang="en-US" sz="1800" dirty="0"/>
              <a:t>After the process of analysis, it was found that majorly the sentiment have been </a:t>
            </a:r>
            <a:r>
              <a:rPr lang="en-US" sz="2000" b="1" u="sng" dirty="0"/>
              <a:t>more positive </a:t>
            </a:r>
            <a:r>
              <a:rPr lang="en-US" sz="2000" dirty="0"/>
              <a:t>and </a:t>
            </a:r>
            <a:r>
              <a:rPr lang="en-US" sz="2000" b="1" u="sng" dirty="0"/>
              <a:t>less negative</a:t>
            </a:r>
            <a:r>
              <a:rPr lang="en-US" sz="1800" dirty="0"/>
              <a:t>, which would indicate the people that are getting affected according to media is not as true as it seems.</a:t>
            </a:r>
          </a:p>
        </p:txBody>
      </p:sp>
    </p:spTree>
    <p:extLst>
      <p:ext uri="{BB962C8B-B14F-4D97-AF65-F5344CB8AC3E}">
        <p14:creationId xmlns:p14="http://schemas.microsoft.com/office/powerpoint/2010/main" val="11055780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62E3493C-9EE5-40C5-9902-4A0416374C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C93C2DD8-0EC6-4B41-91E6-4A8E336AF8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5" name="Picture 4" descr="Hands-on top of each other">
            <a:extLst>
              <a:ext uri="{FF2B5EF4-FFF2-40B4-BE49-F238E27FC236}">
                <a16:creationId xmlns:a16="http://schemas.microsoft.com/office/drawing/2014/main" id="{962B495B-9586-C8AA-7758-D969786A18FE}"/>
              </a:ext>
            </a:extLst>
          </p:cNvPr>
          <p:cNvPicPr>
            <a:picLocks noChangeAspect="1"/>
          </p:cNvPicPr>
          <p:nvPr/>
        </p:nvPicPr>
        <p:blipFill rotWithShape="1">
          <a:blip r:embed="rId2"/>
          <a:srcRect l="57654" r="14953" b="-1"/>
          <a:stretch/>
        </p:blipFill>
        <p:spPr>
          <a:xfrm>
            <a:off x="234696" y="237744"/>
            <a:ext cx="3996183" cy="6382512"/>
          </a:xfrm>
          <a:prstGeom prst="rect">
            <a:avLst/>
          </a:prstGeom>
        </p:spPr>
      </p:pic>
      <p:sp>
        <p:nvSpPr>
          <p:cNvPr id="33" name="Rectangle 32">
            <a:extLst>
              <a:ext uri="{FF2B5EF4-FFF2-40B4-BE49-F238E27FC236}">
                <a16:creationId xmlns:a16="http://schemas.microsoft.com/office/drawing/2014/main" id="{D5E3F933-FC69-4374-A35F-CF40365370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79494" y="374904"/>
            <a:ext cx="7440649" cy="6108192"/>
          </a:xfrm>
          <a:prstGeom prst="rect">
            <a:avLst/>
          </a:prstGeom>
          <a:noFill/>
          <a:ln w="6350" cap="sq" cmpd="sng" algn="ctr">
            <a:solidFill>
              <a:schemeClr val="tx1">
                <a:lumMod val="75000"/>
                <a:lumOff val="25000"/>
              </a:schemeClr>
            </a:solidFill>
            <a:prstDash val="solid"/>
            <a:miter lim="800000"/>
          </a:ln>
          <a:effectLst/>
        </p:spPr>
      </p:sp>
      <p:sp>
        <p:nvSpPr>
          <p:cNvPr id="2" name="Title 1">
            <a:extLst>
              <a:ext uri="{FF2B5EF4-FFF2-40B4-BE49-F238E27FC236}">
                <a16:creationId xmlns:a16="http://schemas.microsoft.com/office/drawing/2014/main" id="{CA4D4753-414D-5793-F532-550E91786C29}"/>
              </a:ext>
            </a:extLst>
          </p:cNvPr>
          <p:cNvSpPr>
            <a:spLocks noGrp="1"/>
          </p:cNvSpPr>
          <p:nvPr>
            <p:ph type="title"/>
          </p:nvPr>
        </p:nvSpPr>
        <p:spPr>
          <a:xfrm>
            <a:off x="4717915" y="525294"/>
            <a:ext cx="6916365" cy="1322961"/>
          </a:xfrm>
        </p:spPr>
        <p:txBody>
          <a:bodyPr>
            <a:normAutofit fontScale="90000"/>
          </a:bodyPr>
          <a:lstStyle/>
          <a:p>
            <a:pPr algn="ctr"/>
            <a:r>
              <a:rPr lang="en-US" b="1" i="0" dirty="0"/>
              <a:t>Actionable Recommendations </a:t>
            </a:r>
          </a:p>
        </p:txBody>
      </p:sp>
      <p:sp>
        <p:nvSpPr>
          <p:cNvPr id="3" name="Content Placeholder 2">
            <a:extLst>
              <a:ext uri="{FF2B5EF4-FFF2-40B4-BE49-F238E27FC236}">
                <a16:creationId xmlns:a16="http://schemas.microsoft.com/office/drawing/2014/main" id="{D7533E0D-9B53-2FC0-B8C1-5A9DCA0AE4C6}"/>
              </a:ext>
            </a:extLst>
          </p:cNvPr>
          <p:cNvSpPr>
            <a:spLocks noGrp="1"/>
          </p:cNvSpPr>
          <p:nvPr>
            <p:ph idx="1"/>
          </p:nvPr>
        </p:nvSpPr>
        <p:spPr>
          <a:xfrm>
            <a:off x="4717915" y="1640264"/>
            <a:ext cx="6916365" cy="4619134"/>
          </a:xfrm>
        </p:spPr>
        <p:txBody>
          <a:bodyPr>
            <a:normAutofit/>
          </a:bodyPr>
          <a:lstStyle/>
          <a:p>
            <a:pPr>
              <a:lnSpc>
                <a:spcPct val="100000"/>
              </a:lnSpc>
            </a:pPr>
            <a:r>
              <a:rPr lang="en-US" sz="1600" u="sng" dirty="0"/>
              <a:t>Learning for Collaboration</a:t>
            </a:r>
            <a:r>
              <a:rPr lang="en-US" sz="1600" dirty="0"/>
              <a:t>: Embrace ongoing learning and adaptability to stay ahead. Explore AI trends like ChatGPT and OpenAI and consider reskilling to align with evolving job market demands.</a:t>
            </a:r>
          </a:p>
          <a:p>
            <a:pPr>
              <a:lnSpc>
                <a:spcPct val="100000"/>
              </a:lnSpc>
            </a:pPr>
            <a:endParaRPr lang="en-US" sz="1600" dirty="0"/>
          </a:p>
          <a:p>
            <a:pPr>
              <a:lnSpc>
                <a:spcPct val="100000"/>
              </a:lnSpc>
            </a:pPr>
            <a:r>
              <a:rPr lang="en-US" sz="1600" u="sng" dirty="0"/>
              <a:t>Human-AI Synergy</a:t>
            </a:r>
            <a:r>
              <a:rPr lang="en-US" sz="1600" dirty="0"/>
              <a:t>: Prioritize collaborative roles were AI augments human skills. Invest in retraining and create positions that leverage AI's potential while retaining human insight.</a:t>
            </a:r>
          </a:p>
          <a:p>
            <a:pPr>
              <a:lnSpc>
                <a:spcPct val="100000"/>
              </a:lnSpc>
            </a:pPr>
            <a:endParaRPr lang="en-US" sz="1600" dirty="0"/>
          </a:p>
          <a:p>
            <a:pPr>
              <a:lnSpc>
                <a:spcPct val="100000"/>
              </a:lnSpc>
            </a:pPr>
            <a:r>
              <a:rPr lang="en-US" sz="1600" u="sng" dirty="0"/>
              <a:t>Strategic AI Skill Enhancement</a:t>
            </a:r>
            <a:r>
              <a:rPr lang="en-US" sz="1600" dirty="0"/>
              <a:t>: Invest in AI training to enhance data literacy and decision-making. Upgrading knowledge of AI concepts, algorithms, and best practices will boost value in an AI-driven workplace.</a:t>
            </a:r>
          </a:p>
          <a:p>
            <a:pPr>
              <a:lnSpc>
                <a:spcPct val="100000"/>
              </a:lnSpc>
            </a:pPr>
            <a:endParaRPr lang="en-US" sz="1600" dirty="0"/>
          </a:p>
          <a:p>
            <a:pPr>
              <a:lnSpc>
                <a:spcPct val="100000"/>
              </a:lnSpc>
            </a:pPr>
            <a:r>
              <a:rPr lang="en-US" sz="1600" u="sng" dirty="0"/>
              <a:t>Regulation and Ethical AI</a:t>
            </a:r>
            <a:r>
              <a:rPr lang="en-US" sz="1600" dirty="0"/>
              <a:t>: Champion robust regulations for AI usage, privacy, and media roles. That will help the public and media to get behind the inevitable helper that is AI.</a:t>
            </a:r>
          </a:p>
        </p:txBody>
      </p:sp>
    </p:spTree>
    <p:extLst>
      <p:ext uri="{BB962C8B-B14F-4D97-AF65-F5344CB8AC3E}">
        <p14:creationId xmlns:p14="http://schemas.microsoft.com/office/powerpoint/2010/main" val="13102168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AD33FF-4466-AE0C-4DE3-20644EB8B8E5}"/>
              </a:ext>
            </a:extLst>
          </p:cNvPr>
          <p:cNvSpPr>
            <a:spLocks noGrp="1"/>
          </p:cNvSpPr>
          <p:nvPr>
            <p:ph type="title"/>
          </p:nvPr>
        </p:nvSpPr>
        <p:spPr/>
        <p:txBody>
          <a:bodyPr>
            <a:normAutofit/>
          </a:bodyPr>
          <a:lstStyle/>
          <a:p>
            <a:r>
              <a:rPr lang="en-US" sz="4800" b="1" i="0" dirty="0"/>
              <a:t>Data Processing and Text Cleaning </a:t>
            </a:r>
            <a:endParaRPr lang="en-US" b="1" i="0" dirty="0"/>
          </a:p>
        </p:txBody>
      </p:sp>
      <p:sp>
        <p:nvSpPr>
          <p:cNvPr id="3" name="Content Placeholder 2">
            <a:extLst>
              <a:ext uri="{FF2B5EF4-FFF2-40B4-BE49-F238E27FC236}">
                <a16:creationId xmlns:a16="http://schemas.microsoft.com/office/drawing/2014/main" id="{AD908A7D-6B42-5641-6872-286AAFB9A422}"/>
              </a:ext>
            </a:extLst>
          </p:cNvPr>
          <p:cNvSpPr>
            <a:spLocks noGrp="1"/>
          </p:cNvSpPr>
          <p:nvPr>
            <p:ph idx="1"/>
          </p:nvPr>
        </p:nvSpPr>
        <p:spPr>
          <a:xfrm>
            <a:off x="1066800" y="1857081"/>
            <a:ext cx="10058400" cy="4282911"/>
          </a:xfrm>
        </p:spPr>
        <p:txBody>
          <a:bodyPr>
            <a:normAutofit lnSpcReduction="10000"/>
          </a:bodyPr>
          <a:lstStyle/>
          <a:p>
            <a:pPr marL="0" indent="0">
              <a:buNone/>
            </a:pPr>
            <a:r>
              <a:rPr lang="en-US" sz="1800" dirty="0"/>
              <a:t>The total amount of articles were 200k+ and for the analysis it was a lot and also the articles were not clean for the analysis, so the processing of the data was needed to filter out and extract only the important articles:</a:t>
            </a:r>
          </a:p>
          <a:p>
            <a:pPr marL="0" indent="0">
              <a:buNone/>
            </a:pPr>
            <a:endParaRPr lang="en-US" sz="1800" dirty="0"/>
          </a:p>
          <a:p>
            <a:pPr marL="342900" indent="-342900">
              <a:buFont typeface="+mj-lt"/>
              <a:buAutoNum type="arabicPeriod"/>
            </a:pPr>
            <a:r>
              <a:rPr lang="en-US" sz="1800" dirty="0"/>
              <a:t>From the column “language” only English was selected.</a:t>
            </a:r>
          </a:p>
          <a:p>
            <a:pPr marL="342900" indent="-342900">
              <a:buFont typeface="+mj-lt"/>
              <a:buAutoNum type="arabicPeriod"/>
            </a:pPr>
            <a:r>
              <a:rPr lang="en-US" sz="1800" dirty="0"/>
              <a:t>The date column was changed into the DateTime format and was then used to pull out the days, months and years from the column.</a:t>
            </a:r>
          </a:p>
          <a:p>
            <a:pPr marL="342900" indent="-342900">
              <a:buFont typeface="+mj-lt"/>
              <a:buAutoNum type="arabicPeriod"/>
            </a:pPr>
            <a:r>
              <a:rPr lang="en-US" sz="1800" dirty="0"/>
              <a:t>Regex technique was used to clean the “text” and “title” column for clearing the text of all email ids, special characters, filler words etc..</a:t>
            </a:r>
          </a:p>
          <a:p>
            <a:pPr marL="342900" indent="-342900">
              <a:buFont typeface="+mj-lt"/>
              <a:buAutoNum type="arabicPeriod"/>
            </a:pPr>
            <a:r>
              <a:rPr lang="en-US" sz="1800" dirty="0"/>
              <a:t>A highly customized and specific set of keywords were used to filter out the articles that match with the keywords so that the topic was still relevant to AI that left me with </a:t>
            </a:r>
            <a:r>
              <a:rPr lang="en-US" sz="2000" b="1" u="sng" dirty="0"/>
              <a:t>1,57,235 relevant articles </a:t>
            </a:r>
          </a:p>
          <a:p>
            <a:pPr marL="342900" indent="-342900">
              <a:buFont typeface="+mj-lt"/>
              <a:buAutoNum type="arabicPeriod"/>
            </a:pPr>
            <a:r>
              <a:rPr lang="en-US" sz="1800" dirty="0"/>
              <a:t>The number of articles is still high for processing on my machine so using the length further articles were filtered and then finally a random sample was taken.</a:t>
            </a:r>
          </a:p>
        </p:txBody>
      </p:sp>
      <p:pic>
        <p:nvPicPr>
          <p:cNvPr id="4" name="Content Placeholder 4">
            <a:extLst>
              <a:ext uri="{FF2B5EF4-FFF2-40B4-BE49-F238E27FC236}">
                <a16:creationId xmlns:a16="http://schemas.microsoft.com/office/drawing/2014/main" id="{17ED9DFD-EB9D-E758-ECEB-E81DA706A422}"/>
              </a:ext>
            </a:extLst>
          </p:cNvPr>
          <p:cNvPicPr>
            <a:picLocks noChangeAspect="1"/>
          </p:cNvPicPr>
          <p:nvPr/>
        </p:nvPicPr>
        <p:blipFill>
          <a:blip r:embed="rId2"/>
          <a:stretch>
            <a:fillRect/>
          </a:stretch>
        </p:blipFill>
        <p:spPr>
          <a:xfrm>
            <a:off x="9606855" y="2575874"/>
            <a:ext cx="1589902" cy="652807"/>
          </a:xfrm>
          <a:prstGeom prst="rect">
            <a:avLst/>
          </a:prstGeom>
        </p:spPr>
      </p:pic>
    </p:spTree>
    <p:extLst>
      <p:ext uri="{BB962C8B-B14F-4D97-AF65-F5344CB8AC3E}">
        <p14:creationId xmlns:p14="http://schemas.microsoft.com/office/powerpoint/2010/main" val="30839804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D1BBC0-ADEF-0DFF-59D7-F93C8F7F34AA}"/>
              </a:ext>
            </a:extLst>
          </p:cNvPr>
          <p:cNvSpPr>
            <a:spLocks noGrp="1"/>
          </p:cNvSpPr>
          <p:nvPr>
            <p:ph type="title"/>
          </p:nvPr>
        </p:nvSpPr>
        <p:spPr/>
        <p:txBody>
          <a:bodyPr/>
          <a:lstStyle/>
          <a:p>
            <a:r>
              <a:rPr lang="en-US" b="1" i="0" dirty="0"/>
              <a:t>Sentiment Analysis </a:t>
            </a:r>
          </a:p>
        </p:txBody>
      </p:sp>
      <p:sp>
        <p:nvSpPr>
          <p:cNvPr id="3" name="Content Placeholder 2">
            <a:extLst>
              <a:ext uri="{FF2B5EF4-FFF2-40B4-BE49-F238E27FC236}">
                <a16:creationId xmlns:a16="http://schemas.microsoft.com/office/drawing/2014/main" id="{6C5BC7E2-1A1F-57C4-8490-AA44AABDCF74}"/>
              </a:ext>
            </a:extLst>
          </p:cNvPr>
          <p:cNvSpPr>
            <a:spLocks noGrp="1"/>
          </p:cNvSpPr>
          <p:nvPr>
            <p:ph idx="1"/>
          </p:nvPr>
        </p:nvSpPr>
        <p:spPr/>
        <p:txBody>
          <a:bodyPr>
            <a:normAutofit/>
          </a:bodyPr>
          <a:lstStyle/>
          <a:p>
            <a:r>
              <a:rPr lang="en-US" sz="1800" dirty="0"/>
              <a:t>There are a lot of different ways in which I could analyze the sentiment using the clean and filtered text column that has been tokenized and using lemmatization technique the words were broken down to their most simple form for better and faster analysis.</a:t>
            </a:r>
          </a:p>
          <a:p>
            <a:r>
              <a:rPr lang="en-US" sz="1800" dirty="0"/>
              <a:t>I used 2 different approaches that yielded 2 different results, one approach was using a </a:t>
            </a:r>
            <a:r>
              <a:rPr lang="en-US" sz="1800" u="sng" dirty="0"/>
              <a:t>custom sentiment prediction model </a:t>
            </a:r>
            <a:r>
              <a:rPr lang="en-US" sz="1800" dirty="0"/>
              <a:t>and training it on already </a:t>
            </a:r>
            <a:r>
              <a:rPr lang="en-US" sz="1800" u="sng" dirty="0"/>
              <a:t>labeled Yelp data </a:t>
            </a:r>
            <a:r>
              <a:rPr lang="en-US" sz="1800" dirty="0"/>
              <a:t>which based on the text classified the sentiments.</a:t>
            </a:r>
          </a:p>
          <a:p>
            <a:r>
              <a:rPr lang="en-US" sz="1800" dirty="0"/>
              <a:t>The other method was a dictionary-based method called </a:t>
            </a:r>
            <a:r>
              <a:rPr lang="en-US" sz="1800" u="sng" dirty="0"/>
              <a:t>Vader</a:t>
            </a:r>
            <a:r>
              <a:rPr lang="en-US" sz="1800" dirty="0"/>
              <a:t> (Valence Aware Dictionary and Sentiment Reasoner) unlike the trained model above, Vader uses sentiment scores which allows it to distinguish sentiments more accurately rather than being binary.</a:t>
            </a:r>
          </a:p>
          <a:p>
            <a:r>
              <a:rPr lang="en-US" sz="1800" dirty="0"/>
              <a:t>The dictionary-based method was found to have performed better as its classification covers more spectrum in better details.</a:t>
            </a:r>
          </a:p>
        </p:txBody>
      </p:sp>
    </p:spTree>
    <p:extLst>
      <p:ext uri="{BB962C8B-B14F-4D97-AF65-F5344CB8AC3E}">
        <p14:creationId xmlns:p14="http://schemas.microsoft.com/office/powerpoint/2010/main" val="37608426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81" name="Rectangle 3080">
            <a:extLst>
              <a:ext uri="{FF2B5EF4-FFF2-40B4-BE49-F238E27FC236}">
                <a16:creationId xmlns:a16="http://schemas.microsoft.com/office/drawing/2014/main" id="{4E9EDDFA-8F05-462B-8D3E-5B9C4FBC73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1"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a:extLst>
              <a:ext uri="{FF2B5EF4-FFF2-40B4-BE49-F238E27FC236}">
                <a16:creationId xmlns:a16="http://schemas.microsoft.com/office/drawing/2014/main" id="{A2E56435-473F-1A1C-B599-25DA3BA9A334}"/>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44077" y="727628"/>
            <a:ext cx="5334318" cy="5415552"/>
          </a:xfrm>
          <a:prstGeom prst="rect">
            <a:avLst/>
          </a:prstGeom>
          <a:noFill/>
          <a:extLst>
            <a:ext uri="{909E8E84-426E-40DD-AFC4-6F175D3DCCD1}">
              <a14:hiddenFill xmlns:a14="http://schemas.microsoft.com/office/drawing/2010/main">
                <a:solidFill>
                  <a:srgbClr val="FFFFFF"/>
                </a:solidFill>
              </a14:hiddenFill>
            </a:ext>
          </a:extLst>
        </p:spPr>
      </p:pic>
      <p:sp>
        <p:nvSpPr>
          <p:cNvPr id="3083" name="Rectangle 3082">
            <a:extLst>
              <a:ext uri="{FF2B5EF4-FFF2-40B4-BE49-F238E27FC236}">
                <a16:creationId xmlns:a16="http://schemas.microsoft.com/office/drawing/2014/main" id="{143F9A23-3237-4ED6-A1E9-C0E6530E05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21267" y="255102"/>
            <a:ext cx="5342133" cy="6361598"/>
          </a:xfrm>
          <a:prstGeom prst="rect">
            <a:avLst/>
          </a:prstGeom>
          <a:solidFill>
            <a:schemeClr val="bg1">
              <a:lumMod val="7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85" name="Rectangle 3084">
            <a:extLst>
              <a:ext uri="{FF2B5EF4-FFF2-40B4-BE49-F238E27FC236}">
                <a16:creationId xmlns:a16="http://schemas.microsoft.com/office/drawing/2014/main" id="{C63CD46D-4335-4BA4-842A-BF835A99CB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69100" y="393365"/>
            <a:ext cx="5018211" cy="6035547"/>
          </a:xfrm>
          <a:prstGeom prst="rect">
            <a:avLst/>
          </a:prstGeom>
          <a:no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D5E9868-74E7-83AA-AF85-19C3E0169218}"/>
              </a:ext>
            </a:extLst>
          </p:cNvPr>
          <p:cNvSpPr>
            <a:spLocks noGrp="1"/>
          </p:cNvSpPr>
          <p:nvPr>
            <p:ph type="title"/>
          </p:nvPr>
        </p:nvSpPr>
        <p:spPr>
          <a:xfrm>
            <a:off x="7064082" y="642594"/>
            <a:ext cx="4472921" cy="1371600"/>
          </a:xfrm>
        </p:spPr>
        <p:txBody>
          <a:bodyPr>
            <a:normAutofit/>
          </a:bodyPr>
          <a:lstStyle/>
          <a:p>
            <a:r>
              <a:rPr lang="en-US" sz="4400" b="1" i="0"/>
              <a:t>Sentiment Analysis </a:t>
            </a:r>
            <a:endParaRPr lang="en-US" sz="4400"/>
          </a:p>
        </p:txBody>
      </p:sp>
      <p:sp>
        <p:nvSpPr>
          <p:cNvPr id="3078" name="Content Placeholder 3077">
            <a:extLst>
              <a:ext uri="{FF2B5EF4-FFF2-40B4-BE49-F238E27FC236}">
                <a16:creationId xmlns:a16="http://schemas.microsoft.com/office/drawing/2014/main" id="{1490CDFA-1D6B-0B8B-EB05-CCFEC8FC806D}"/>
              </a:ext>
            </a:extLst>
          </p:cNvPr>
          <p:cNvSpPr>
            <a:spLocks noGrp="1"/>
          </p:cNvSpPr>
          <p:nvPr>
            <p:ph idx="1"/>
          </p:nvPr>
        </p:nvSpPr>
        <p:spPr>
          <a:xfrm>
            <a:off x="7064082" y="2103120"/>
            <a:ext cx="4472922" cy="3931920"/>
          </a:xfrm>
        </p:spPr>
        <p:txBody>
          <a:bodyPr>
            <a:normAutofit/>
          </a:bodyPr>
          <a:lstStyle/>
          <a:p>
            <a:r>
              <a:rPr lang="en-US" sz="1800" dirty="0"/>
              <a:t>As we can see from the pie chart that the sentiment analysis shows that ~93% sentiment was positive and very few percentage of the sentiment was negative and just 1% was classified as neutral</a:t>
            </a:r>
          </a:p>
          <a:p>
            <a:pPr marL="0" indent="0">
              <a:buNone/>
            </a:pPr>
            <a:endParaRPr lang="en-US" sz="1800" dirty="0"/>
          </a:p>
          <a:p>
            <a:r>
              <a:rPr lang="en-US" sz="1800" dirty="0"/>
              <a:t>It shows us that the articles carrying the information about the AI and Data science related topics have not too bad of sentiments in the eyes of the media and public.</a:t>
            </a:r>
          </a:p>
        </p:txBody>
      </p:sp>
    </p:spTree>
    <p:extLst>
      <p:ext uri="{BB962C8B-B14F-4D97-AF65-F5344CB8AC3E}">
        <p14:creationId xmlns:p14="http://schemas.microsoft.com/office/powerpoint/2010/main" val="1331428434"/>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3" name="Rectangle 1032">
            <a:extLst>
              <a:ext uri="{FF2B5EF4-FFF2-40B4-BE49-F238E27FC236}">
                <a16:creationId xmlns:a16="http://schemas.microsoft.com/office/drawing/2014/main" id="{78632963-757B-40C2-BB84-FC6107A54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66" y="0"/>
            <a:ext cx="12193866"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35" name="Rectangle 1034">
            <a:extLst>
              <a:ext uri="{FF2B5EF4-FFF2-40B4-BE49-F238E27FC236}">
                <a16:creationId xmlns:a16="http://schemas.microsoft.com/office/drawing/2014/main" id="{2853AE55-7E35-44B0-89F1-3F52B262AF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39709" y="253548"/>
            <a:ext cx="5612193" cy="6361598"/>
          </a:xfrm>
          <a:prstGeom prst="rect">
            <a:avLst/>
          </a:prstGeom>
          <a:solidFill>
            <a:schemeClr val="bg1">
              <a:lumMod val="7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7" name="Rectangle 1036">
            <a:extLst>
              <a:ext uri="{FF2B5EF4-FFF2-40B4-BE49-F238E27FC236}">
                <a16:creationId xmlns:a16="http://schemas.microsoft.com/office/drawing/2014/main" id="{DBC4BE4D-4B50-4F51-9F85-4B5D60B02D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87542" y="407588"/>
            <a:ext cx="5299768" cy="6022878"/>
          </a:xfrm>
          <a:prstGeom prst="rect">
            <a:avLst/>
          </a:prstGeom>
          <a:no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B49F339-0186-29C5-7D0E-73591C5E3FF5}"/>
              </a:ext>
            </a:extLst>
          </p:cNvPr>
          <p:cNvSpPr>
            <a:spLocks noGrp="1"/>
          </p:cNvSpPr>
          <p:nvPr>
            <p:ph type="title"/>
          </p:nvPr>
        </p:nvSpPr>
        <p:spPr>
          <a:xfrm>
            <a:off x="6846137" y="804073"/>
            <a:ext cx="4602152" cy="1345449"/>
          </a:xfrm>
        </p:spPr>
        <p:txBody>
          <a:bodyPr>
            <a:normAutofit/>
          </a:bodyPr>
          <a:lstStyle/>
          <a:p>
            <a:pPr algn="ctr"/>
            <a:r>
              <a:rPr lang="en-US" sz="4000" b="1" i="0" dirty="0"/>
              <a:t>Sentiment Analysis Over Time </a:t>
            </a:r>
            <a:endParaRPr lang="en-US" sz="4000" dirty="0"/>
          </a:p>
        </p:txBody>
      </p:sp>
      <p:pic>
        <p:nvPicPr>
          <p:cNvPr id="1026" name="Picture 2">
            <a:extLst>
              <a:ext uri="{FF2B5EF4-FFF2-40B4-BE49-F238E27FC236}">
                <a16:creationId xmlns:a16="http://schemas.microsoft.com/office/drawing/2014/main" id="{9FBAF479-5B4B-21A7-DBA2-029600BAA99F}"/>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43711" y="380392"/>
            <a:ext cx="4772987" cy="283992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1EB0A9C2-55E1-879D-0C59-3FDCE4F979C6}"/>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43710" y="3419027"/>
            <a:ext cx="4772988" cy="3151973"/>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3">
            <a:extLst>
              <a:ext uri="{FF2B5EF4-FFF2-40B4-BE49-F238E27FC236}">
                <a16:creationId xmlns:a16="http://schemas.microsoft.com/office/drawing/2014/main" id="{601A6CF4-32E4-FEEF-35B2-38E1BF7FCF51}"/>
              </a:ext>
            </a:extLst>
          </p:cNvPr>
          <p:cNvSpPr>
            <a:spLocks noGrp="1"/>
          </p:cNvSpPr>
          <p:nvPr>
            <p:ph idx="1"/>
          </p:nvPr>
        </p:nvSpPr>
        <p:spPr>
          <a:xfrm>
            <a:off x="6846137" y="2303563"/>
            <a:ext cx="4602152" cy="3715424"/>
          </a:xfrm>
        </p:spPr>
        <p:txBody>
          <a:bodyPr>
            <a:normAutofit/>
          </a:bodyPr>
          <a:lstStyle/>
          <a:p>
            <a:r>
              <a:rPr lang="en-US" sz="1800" dirty="0"/>
              <a:t>The sentiment trend for data science and machine learning technologies shows an initial upward trajectory until 2022, followed by a </a:t>
            </a:r>
            <a:r>
              <a:rPr lang="en-US" sz="1800" b="1" u="sng" dirty="0"/>
              <a:t>subsequent decline </a:t>
            </a:r>
            <a:r>
              <a:rPr lang="en-US" sz="1800" dirty="0"/>
              <a:t>in sentiment from 2022 to 2023. This shift could be attributed to the release of so many LLM’s that does so much work for us, and it changed the point of the view of the media. Despite these fluctuations, the overall sentiment towards data science technologies remains </a:t>
            </a:r>
            <a:r>
              <a:rPr lang="en-US" sz="1800" b="1" u="sng" dirty="0"/>
              <a:t>largely positive.</a:t>
            </a:r>
          </a:p>
        </p:txBody>
      </p:sp>
    </p:spTree>
    <p:extLst>
      <p:ext uri="{BB962C8B-B14F-4D97-AF65-F5344CB8AC3E}">
        <p14:creationId xmlns:p14="http://schemas.microsoft.com/office/powerpoint/2010/main" val="209371402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AnalogousFromRegularSeedRightStep">
      <a:dk1>
        <a:srgbClr val="000000"/>
      </a:dk1>
      <a:lt1>
        <a:srgbClr val="FFFFFF"/>
      </a:lt1>
      <a:dk2>
        <a:srgbClr val="412E24"/>
      </a:dk2>
      <a:lt2>
        <a:srgbClr val="E2E8E8"/>
      </a:lt2>
      <a:accent1>
        <a:srgbClr val="C34D55"/>
      </a:accent1>
      <a:accent2>
        <a:srgbClr val="B1643B"/>
      </a:accent2>
      <a:accent3>
        <a:srgbClr val="BCA14A"/>
      </a:accent3>
      <a:accent4>
        <a:srgbClr val="98AD39"/>
      </a:accent4>
      <a:accent5>
        <a:srgbClr val="73B346"/>
      </a:accent5>
      <a:accent6>
        <a:srgbClr val="3BB13C"/>
      </a:accent6>
      <a:hlink>
        <a:srgbClr val="30928B"/>
      </a:hlink>
      <a:folHlink>
        <a:srgbClr val="7F7F7F"/>
      </a:folHlink>
    </a:clrScheme>
    <a:fontScheme name="Savon">
      <a:majorFont>
        <a:latin typeface="Goudy Old Style"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oudy Old Style"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docProps/app.xml><?xml version="1.0" encoding="utf-8"?>
<Properties xmlns="http://schemas.openxmlformats.org/officeDocument/2006/extended-properties" xmlns:vt="http://schemas.openxmlformats.org/officeDocument/2006/docPropsVTypes">
  <TotalTime>465</TotalTime>
  <Words>1251</Words>
  <Application>Microsoft Office PowerPoint</Application>
  <PresentationFormat>Widescreen</PresentationFormat>
  <Paragraphs>79</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Garamond</vt:lpstr>
      <vt:lpstr>Goudy Old Style</vt:lpstr>
      <vt:lpstr>SavonVTI</vt:lpstr>
      <vt:lpstr>The Impact of AI </vt:lpstr>
      <vt:lpstr>   Agenda </vt:lpstr>
      <vt:lpstr>Executive Summary</vt:lpstr>
      <vt:lpstr>Executive Summary</vt:lpstr>
      <vt:lpstr>Actionable Recommendations </vt:lpstr>
      <vt:lpstr>Data Processing and Text Cleaning </vt:lpstr>
      <vt:lpstr>Sentiment Analysis </vt:lpstr>
      <vt:lpstr>Sentiment Analysis </vt:lpstr>
      <vt:lpstr>Sentiment Analysis Over Time </vt:lpstr>
      <vt:lpstr>Positive  Topic Detection using LDA</vt:lpstr>
      <vt:lpstr>Negative Topic Detection using LDA</vt:lpstr>
      <vt:lpstr>Entity Identification</vt:lpstr>
      <vt:lpstr>Target Entity Sentiment Over Time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Impact of AI on market</dc:title>
  <dc:creator>Yash Verma</dc:creator>
  <cp:lastModifiedBy>Yash Verma</cp:lastModifiedBy>
  <cp:revision>1</cp:revision>
  <dcterms:created xsi:type="dcterms:W3CDTF">2023-08-17T04:04:23Z</dcterms:created>
  <dcterms:modified xsi:type="dcterms:W3CDTF">2023-08-17T11:52:06Z</dcterms:modified>
</cp:coreProperties>
</file>