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E056D-B0BC-4588-88FF-AF7E9C5815BE}" v="71" dt="2023-05-27T19:16:3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Verma" userId="5a43bc40-4e82-4f16-9c9e-5af7a51ff8da" providerId="ADAL" clId="{1C6E056D-B0BC-4588-88FF-AF7E9C5815BE}"/>
    <pc:docChg chg="undo redo custSel addSld delSld modSld addMainMaster delMainMaster">
      <pc:chgData name="Yash Verma" userId="5a43bc40-4e82-4f16-9c9e-5af7a51ff8da" providerId="ADAL" clId="{1C6E056D-B0BC-4588-88FF-AF7E9C5815BE}" dt="2023-05-27T19:31:02.440" v="2137" actId="1076"/>
      <pc:docMkLst>
        <pc:docMk/>
      </pc:docMkLst>
      <pc:sldChg chg="addSp delSp modSp new mod setBg modClrScheme addAnim delAnim chgLayout">
        <pc:chgData name="Yash Verma" userId="5a43bc40-4e82-4f16-9c9e-5af7a51ff8da" providerId="ADAL" clId="{1C6E056D-B0BC-4588-88FF-AF7E9C5815BE}" dt="2023-05-27T01:18:32.045" v="418" actId="1076"/>
        <pc:sldMkLst>
          <pc:docMk/>
          <pc:sldMk cId="1272902378" sldId="256"/>
        </pc:sldMkLst>
        <pc:spChg chg="mod">
          <ac:chgData name="Yash Verma" userId="5a43bc40-4e82-4f16-9c9e-5af7a51ff8da" providerId="ADAL" clId="{1C6E056D-B0BC-4588-88FF-AF7E9C5815BE}" dt="2023-05-27T01:17:05.556" v="404" actId="1076"/>
          <ac:spMkLst>
            <pc:docMk/>
            <pc:sldMk cId="1272902378" sldId="256"/>
            <ac:spMk id="2" creationId="{D5F47BA4-4812-99F3-7A7B-BA2F180BD7BF}"/>
          </ac:spMkLst>
        </pc:spChg>
        <pc:spChg chg="mod">
          <ac:chgData name="Yash Verma" userId="5a43bc40-4e82-4f16-9c9e-5af7a51ff8da" providerId="ADAL" clId="{1C6E056D-B0BC-4588-88FF-AF7E9C5815BE}" dt="2023-05-27T01:18:32.045" v="418" actId="1076"/>
          <ac:spMkLst>
            <pc:docMk/>
            <pc:sldMk cId="1272902378" sldId="256"/>
            <ac:spMk id="3" creationId="{B7AF0861-591D-F575-84BD-59B655F7A075}"/>
          </ac:spMkLst>
        </pc:spChg>
        <pc:spChg chg="add del">
          <ac:chgData name="Yash Verma" userId="5a43bc40-4e82-4f16-9c9e-5af7a51ff8da" providerId="ADAL" clId="{1C6E056D-B0BC-4588-88FF-AF7E9C5815BE}" dt="2023-05-26T22:39:42.796" v="151" actId="26606"/>
          <ac:spMkLst>
            <pc:docMk/>
            <pc:sldMk cId="1272902378" sldId="256"/>
            <ac:spMk id="5" creationId="{00E45B9B-5690-F156-E2ED-D88478B7627A}"/>
          </ac:spMkLst>
        </pc:spChg>
        <pc:spChg chg="add del">
          <ac:chgData name="Yash Verma" userId="5a43bc40-4e82-4f16-9c9e-5af7a51ff8da" providerId="ADAL" clId="{1C6E056D-B0BC-4588-88FF-AF7E9C5815BE}" dt="2023-05-26T22:39:42.796" v="151" actId="26606"/>
          <ac:spMkLst>
            <pc:docMk/>
            <pc:sldMk cId="1272902378" sldId="256"/>
            <ac:spMk id="6" creationId="{97081EE3-B6BE-9584-F5AF-E5F6484DA7A1}"/>
          </ac:spMkLst>
        </pc:spChg>
        <pc:spChg chg="add del">
          <ac:chgData name="Yash Verma" userId="5a43bc40-4e82-4f16-9c9e-5af7a51ff8da" providerId="ADAL" clId="{1C6E056D-B0BC-4588-88FF-AF7E9C5815BE}" dt="2023-05-26T22:39:42.796" v="151" actId="26606"/>
          <ac:spMkLst>
            <pc:docMk/>
            <pc:sldMk cId="1272902378" sldId="256"/>
            <ac:spMk id="8" creationId="{41A03FE5-7938-1573-2D18-E168CC7C0ABF}"/>
          </ac:spMkLst>
        </pc:spChg>
        <pc:spChg chg="add del">
          <ac:chgData name="Yash Verma" userId="5a43bc40-4e82-4f16-9c9e-5af7a51ff8da" providerId="ADAL" clId="{1C6E056D-B0BC-4588-88FF-AF7E9C5815BE}" dt="2023-05-26T22:37:09.417" v="96" actId="26606"/>
          <ac:spMkLst>
            <pc:docMk/>
            <pc:sldMk cId="1272902378" sldId="256"/>
            <ac:spMk id="9" creationId="{0760E4C7-47B8-4356-ABCA-CC9C79E2D2B6}"/>
          </ac:spMkLst>
        </pc:spChg>
        <pc:spChg chg="del mod">
          <ac:chgData name="Yash Verma" userId="5a43bc40-4e82-4f16-9c9e-5af7a51ff8da" providerId="ADAL" clId="{1C6E056D-B0BC-4588-88FF-AF7E9C5815BE}" dt="2023-05-26T22:39:39.006" v="144"/>
          <ac:spMkLst>
            <pc:docMk/>
            <pc:sldMk cId="1272902378" sldId="256"/>
            <ac:spMk id="10" creationId="{C8C762D4-7382-F840-F00B-552575B778E4}"/>
          </ac:spMkLst>
        </pc:spChg>
        <pc:spChg chg="add del">
          <ac:chgData name="Yash Verma" userId="5a43bc40-4e82-4f16-9c9e-5af7a51ff8da" providerId="ADAL" clId="{1C6E056D-B0BC-4588-88FF-AF7E9C5815BE}" dt="2023-05-26T22:37:09.417" v="96" actId="26606"/>
          <ac:spMkLst>
            <pc:docMk/>
            <pc:sldMk cId="1272902378" sldId="256"/>
            <ac:spMk id="11" creationId="{3F0586C3-A19F-D214-ABDE-30AD5B6669E5}"/>
          </ac:spMkLst>
        </pc:spChg>
        <pc:spChg chg="add del">
          <ac:chgData name="Yash Verma" userId="5a43bc40-4e82-4f16-9c9e-5af7a51ff8da" providerId="ADAL" clId="{1C6E056D-B0BC-4588-88FF-AF7E9C5815BE}" dt="2023-05-26T22:40:56.866" v="153" actId="26606"/>
          <ac:spMkLst>
            <pc:docMk/>
            <pc:sldMk cId="1272902378" sldId="256"/>
            <ac:spMk id="12" creationId="{143B1410-D187-427C-B738-BA6AEEF75FA2}"/>
          </ac:spMkLst>
        </pc:spChg>
        <pc:spChg chg="add del">
          <ac:chgData name="Yash Verma" userId="5a43bc40-4e82-4f16-9c9e-5af7a51ff8da" providerId="ADAL" clId="{1C6E056D-B0BC-4588-88FF-AF7E9C5815BE}" dt="2023-05-26T22:39:28.851" v="135" actId="26606"/>
          <ac:spMkLst>
            <pc:docMk/>
            <pc:sldMk cId="1272902378" sldId="256"/>
            <ac:spMk id="15" creationId="{82DEB276-8311-D167-F4A6-6AEF782978C1}"/>
          </ac:spMkLst>
        </pc:spChg>
        <pc:spChg chg="add del">
          <ac:chgData name="Yash Verma" userId="5a43bc40-4e82-4f16-9c9e-5af7a51ff8da" providerId="ADAL" clId="{1C6E056D-B0BC-4588-88FF-AF7E9C5815BE}" dt="2023-05-26T22:40:56.866" v="153" actId="26606"/>
          <ac:spMkLst>
            <pc:docMk/>
            <pc:sldMk cId="1272902378" sldId="256"/>
            <ac:spMk id="16" creationId="{67F1335F-97CE-4842-9A57-2B6A3F459D82}"/>
          </ac:spMkLst>
        </pc:spChg>
        <pc:spChg chg="add del">
          <ac:chgData name="Yash Verma" userId="5a43bc40-4e82-4f16-9c9e-5af7a51ff8da" providerId="ADAL" clId="{1C6E056D-B0BC-4588-88FF-AF7E9C5815BE}" dt="2023-05-26T22:39:28.851" v="135" actId="26606"/>
          <ac:spMkLst>
            <pc:docMk/>
            <pc:sldMk cId="1272902378" sldId="256"/>
            <ac:spMk id="17" creationId="{A951C292-0895-FBAE-FACD-6218C51CE6CD}"/>
          </ac:spMkLst>
        </pc:spChg>
        <pc:spChg chg="add">
          <ac:chgData name="Yash Verma" userId="5a43bc40-4e82-4f16-9c9e-5af7a51ff8da" providerId="ADAL" clId="{1C6E056D-B0BC-4588-88FF-AF7E9C5815BE}" dt="2023-05-26T22:40:57.116" v="154" actId="26606"/>
          <ac:spMkLst>
            <pc:docMk/>
            <pc:sldMk cId="1272902378" sldId="256"/>
            <ac:spMk id="18" creationId="{BD32A07D-C646-4CC0-BA93-76707E707231}"/>
          </ac:spMkLst>
        </pc:spChg>
        <pc:spChg chg="add del">
          <ac:chgData name="Yash Verma" userId="5a43bc40-4e82-4f16-9c9e-5af7a51ff8da" providerId="ADAL" clId="{1C6E056D-B0BC-4588-88FF-AF7E9C5815BE}" dt="2023-05-26T22:39:29.896" v="137" actId="26606"/>
          <ac:spMkLst>
            <pc:docMk/>
            <pc:sldMk cId="1272902378" sldId="256"/>
            <ac:spMk id="19" creationId="{673D1B81-B8EF-347D-3624-BE8AC8BA7082}"/>
          </ac:spMkLst>
        </pc:spChg>
        <pc:spChg chg="add del">
          <ac:chgData name="Yash Verma" userId="5a43bc40-4e82-4f16-9c9e-5af7a51ff8da" providerId="ADAL" clId="{1C6E056D-B0BC-4588-88FF-AF7E9C5815BE}" dt="2023-05-26T22:39:29.896" v="137" actId="26606"/>
          <ac:spMkLst>
            <pc:docMk/>
            <pc:sldMk cId="1272902378" sldId="256"/>
            <ac:spMk id="20" creationId="{718CA18C-7C63-A380-1EBD-94242A371EB5}"/>
          </ac:spMkLst>
        </pc:spChg>
        <pc:spChg chg="add del">
          <ac:chgData name="Yash Verma" userId="5a43bc40-4e82-4f16-9c9e-5af7a51ff8da" providerId="ADAL" clId="{1C6E056D-B0BC-4588-88FF-AF7E9C5815BE}" dt="2023-05-26T22:39:35.307" v="139" actId="26606"/>
          <ac:spMkLst>
            <pc:docMk/>
            <pc:sldMk cId="1272902378" sldId="256"/>
            <ac:spMk id="22" creationId="{82DEB276-8311-D167-F4A6-6AEF782978C1}"/>
          </ac:spMkLst>
        </pc:spChg>
        <pc:spChg chg="add del">
          <ac:chgData name="Yash Verma" userId="5a43bc40-4e82-4f16-9c9e-5af7a51ff8da" providerId="ADAL" clId="{1C6E056D-B0BC-4588-88FF-AF7E9C5815BE}" dt="2023-05-26T22:39:35.307" v="139" actId="26606"/>
          <ac:spMkLst>
            <pc:docMk/>
            <pc:sldMk cId="1272902378" sldId="256"/>
            <ac:spMk id="23" creationId="{A951C292-0895-FBAE-FACD-6218C51CE6CD}"/>
          </ac:spMkLst>
        </pc:spChg>
        <pc:picChg chg="add del">
          <ac:chgData name="Yash Verma" userId="5a43bc40-4e82-4f16-9c9e-5af7a51ff8da" providerId="ADAL" clId="{1C6E056D-B0BC-4588-88FF-AF7E9C5815BE}" dt="2023-05-26T22:37:09.417" v="96" actId="26606"/>
          <ac:picMkLst>
            <pc:docMk/>
            <pc:sldMk cId="1272902378" sldId="256"/>
            <ac:picMk id="4" creationId="{F5F6783B-CB52-8C00-9D99-C419A3EE5D0E}"/>
          </ac:picMkLst>
        </pc:picChg>
        <pc:picChg chg="add del mod ord">
          <ac:chgData name="Yash Verma" userId="5a43bc40-4e82-4f16-9c9e-5af7a51ff8da" providerId="ADAL" clId="{1C6E056D-B0BC-4588-88FF-AF7E9C5815BE}" dt="2023-05-26T22:39:42.796" v="151" actId="26606"/>
          <ac:picMkLst>
            <pc:docMk/>
            <pc:sldMk cId="1272902378" sldId="256"/>
            <ac:picMk id="7" creationId="{977B319B-C4C3-6F04-9D96-2D3A17883D9D}"/>
          </ac:picMkLst>
        </pc:picChg>
        <pc:picChg chg="add del">
          <ac:chgData name="Yash Verma" userId="5a43bc40-4e82-4f16-9c9e-5af7a51ff8da" providerId="ADAL" clId="{1C6E056D-B0BC-4588-88FF-AF7E9C5815BE}" dt="2023-05-26T22:40:56.866" v="153" actId="26606"/>
          <ac:picMkLst>
            <pc:docMk/>
            <pc:sldMk cId="1272902378" sldId="256"/>
            <ac:picMk id="14" creationId="{0EB9090A-F1C3-04F5-B918-6DE1BB45ECD1}"/>
          </ac:picMkLst>
        </pc:picChg>
        <pc:picChg chg="add">
          <ac:chgData name="Yash Verma" userId="5a43bc40-4e82-4f16-9c9e-5af7a51ff8da" providerId="ADAL" clId="{1C6E056D-B0BC-4588-88FF-AF7E9C5815BE}" dt="2023-05-26T22:40:57.116" v="154" actId="26606"/>
          <ac:picMkLst>
            <pc:docMk/>
            <pc:sldMk cId="1272902378" sldId="256"/>
            <ac:picMk id="21" creationId="{9CA62150-DD46-6DB3-5D1F-D6EDCF423882}"/>
          </ac:picMkLst>
        </pc:picChg>
        <pc:picChg chg="add mod">
          <ac:chgData name="Yash Verma" userId="5a43bc40-4e82-4f16-9c9e-5af7a51ff8da" providerId="ADAL" clId="{1C6E056D-B0BC-4588-88FF-AF7E9C5815BE}" dt="2023-05-27T01:10:59.780" v="284" actId="1440"/>
          <ac:picMkLst>
            <pc:docMk/>
            <pc:sldMk cId="1272902378" sldId="256"/>
            <ac:picMk id="1026" creationId="{FFDD8225-D4DB-8F07-FC1E-68E6C01B14FC}"/>
          </ac:picMkLst>
        </pc:picChg>
        <pc:cxnChg chg="add del">
          <ac:chgData name="Yash Verma" userId="5a43bc40-4e82-4f16-9c9e-5af7a51ff8da" providerId="ADAL" clId="{1C6E056D-B0BC-4588-88FF-AF7E9C5815BE}" dt="2023-05-26T22:37:09.417" v="96" actId="26606"/>
          <ac:cxnSpMkLst>
            <pc:docMk/>
            <pc:sldMk cId="1272902378" sldId="256"/>
            <ac:cxnSpMk id="13" creationId="{414C5C93-B9E9-4392-ADCF-ABF21209DD56}"/>
          </ac:cxnSpMkLst>
        </pc:cxnChg>
      </pc:sldChg>
      <pc:sldChg chg="addSp delSp modSp new mod setBg">
        <pc:chgData name="Yash Verma" userId="5a43bc40-4e82-4f16-9c9e-5af7a51ff8da" providerId="ADAL" clId="{1C6E056D-B0BC-4588-88FF-AF7E9C5815BE}" dt="2023-05-27T18:41:50.147" v="1082" actId="27636"/>
        <pc:sldMkLst>
          <pc:docMk/>
          <pc:sldMk cId="2412899379" sldId="257"/>
        </pc:sldMkLst>
        <pc:spChg chg="mod">
          <ac:chgData name="Yash Verma" userId="5a43bc40-4e82-4f16-9c9e-5af7a51ff8da" providerId="ADAL" clId="{1C6E056D-B0BC-4588-88FF-AF7E9C5815BE}" dt="2023-05-27T01:13:23.726" v="314" actId="1076"/>
          <ac:spMkLst>
            <pc:docMk/>
            <pc:sldMk cId="2412899379" sldId="257"/>
            <ac:spMk id="2" creationId="{A7DAE4A8-C454-5904-42D7-CAA557A615AE}"/>
          </ac:spMkLst>
        </pc:spChg>
        <pc:spChg chg="mod">
          <ac:chgData name="Yash Verma" userId="5a43bc40-4e82-4f16-9c9e-5af7a51ff8da" providerId="ADAL" clId="{1C6E056D-B0BC-4588-88FF-AF7E9C5815BE}" dt="2023-05-27T18:41:50.147" v="1082" actId="27636"/>
          <ac:spMkLst>
            <pc:docMk/>
            <pc:sldMk cId="2412899379" sldId="257"/>
            <ac:spMk id="3" creationId="{DD19B57C-E831-14F3-625E-525E26F6359A}"/>
          </ac:spMkLst>
        </pc:spChg>
        <pc:spChg chg="mod">
          <ac:chgData name="Yash Verma" userId="5a43bc40-4e82-4f16-9c9e-5af7a51ff8da" providerId="ADAL" clId="{1C6E056D-B0BC-4588-88FF-AF7E9C5815BE}" dt="2023-05-27T01:11:36.114" v="285" actId="26606"/>
          <ac:spMkLst>
            <pc:docMk/>
            <pc:sldMk cId="2412899379" sldId="257"/>
            <ac:spMk id="4" creationId="{174B3D04-BB48-747E-A0E0-B0C0043C3906}"/>
          </ac:spMkLst>
        </pc:spChg>
        <pc:spChg chg="add del">
          <ac:chgData name="Yash Verma" userId="5a43bc40-4e82-4f16-9c9e-5af7a51ff8da" providerId="ADAL" clId="{1C6E056D-B0BC-4588-88FF-AF7E9C5815BE}" dt="2023-05-26T22:48:02.213" v="207" actId="22"/>
          <ac:spMkLst>
            <pc:docMk/>
            <pc:sldMk cId="2412899379" sldId="257"/>
            <ac:spMk id="6" creationId="{9FF37C46-F0C6-EEBF-90B5-3DA28F4B3591}"/>
          </ac:spMkLst>
        </pc:spChg>
        <pc:spChg chg="add">
          <ac:chgData name="Yash Verma" userId="5a43bc40-4e82-4f16-9c9e-5af7a51ff8da" providerId="ADAL" clId="{1C6E056D-B0BC-4588-88FF-AF7E9C5815BE}" dt="2023-05-27T01:11:36.114" v="285" actId="26606"/>
          <ac:spMkLst>
            <pc:docMk/>
            <pc:sldMk cId="2412899379" sldId="257"/>
            <ac:spMk id="10" creationId="{94AB646F-3BE3-47A3-B14F-9CB84F6BF5BD}"/>
          </ac:spMkLst>
        </pc:spChg>
        <pc:picChg chg="add">
          <ac:chgData name="Yash Verma" userId="5a43bc40-4e82-4f16-9c9e-5af7a51ff8da" providerId="ADAL" clId="{1C6E056D-B0BC-4588-88FF-AF7E9C5815BE}" dt="2023-05-27T01:11:36.114" v="285" actId="26606"/>
          <ac:picMkLst>
            <pc:docMk/>
            <pc:sldMk cId="2412899379" sldId="257"/>
            <ac:picMk id="7" creationId="{94C39314-7E75-CE4F-0EA2-E88549EE8C60}"/>
          </ac:picMkLst>
        </pc:picChg>
        <pc:picChg chg="add">
          <ac:chgData name="Yash Verma" userId="5a43bc40-4e82-4f16-9c9e-5af7a51ff8da" providerId="ADAL" clId="{1C6E056D-B0BC-4588-88FF-AF7E9C5815BE}" dt="2023-05-27T01:11:36.114" v="285" actId="26606"/>
          <ac:picMkLst>
            <pc:docMk/>
            <pc:sldMk cId="2412899379" sldId="257"/>
            <ac:picMk id="12" creationId="{E0BE7827-5B1A-4F37-BF70-19F7C5C6BDEB}"/>
          </ac:picMkLst>
        </pc:picChg>
      </pc:sldChg>
      <pc:sldChg chg="new del">
        <pc:chgData name="Yash Verma" userId="5a43bc40-4e82-4f16-9c9e-5af7a51ff8da" providerId="ADAL" clId="{1C6E056D-B0BC-4588-88FF-AF7E9C5815BE}" dt="2023-05-26T22:39:35.618" v="140" actId="680"/>
        <pc:sldMkLst>
          <pc:docMk/>
          <pc:sldMk cId="3151359333" sldId="257"/>
        </pc:sldMkLst>
      </pc:sldChg>
      <pc:sldChg chg="addSp modSp new mod setBg">
        <pc:chgData name="Yash Verma" userId="5a43bc40-4e82-4f16-9c9e-5af7a51ff8da" providerId="ADAL" clId="{1C6E056D-B0BC-4588-88FF-AF7E9C5815BE}" dt="2023-05-27T18:42:03.450" v="1083" actId="20577"/>
        <pc:sldMkLst>
          <pc:docMk/>
          <pc:sldMk cId="1971857835" sldId="258"/>
        </pc:sldMkLst>
        <pc:spChg chg="mod">
          <ac:chgData name="Yash Verma" userId="5a43bc40-4e82-4f16-9c9e-5af7a51ff8da" providerId="ADAL" clId="{1C6E056D-B0BC-4588-88FF-AF7E9C5815BE}" dt="2023-05-27T01:12:42.858" v="301" actId="26606"/>
          <ac:spMkLst>
            <pc:docMk/>
            <pc:sldMk cId="1971857835" sldId="258"/>
            <ac:spMk id="2" creationId="{1F826291-CF03-B1CF-E1E6-4D1618D8E3C0}"/>
          </ac:spMkLst>
        </pc:spChg>
        <pc:spChg chg="mod">
          <ac:chgData name="Yash Verma" userId="5a43bc40-4e82-4f16-9c9e-5af7a51ff8da" providerId="ADAL" clId="{1C6E056D-B0BC-4588-88FF-AF7E9C5815BE}" dt="2023-05-27T18:42:03.450" v="1083" actId="20577"/>
          <ac:spMkLst>
            <pc:docMk/>
            <pc:sldMk cId="1971857835" sldId="258"/>
            <ac:spMk id="3" creationId="{1F26BE01-770E-5726-9637-02C2A47453B5}"/>
          </ac:spMkLst>
        </pc:spChg>
        <pc:spChg chg="mod">
          <ac:chgData name="Yash Verma" userId="5a43bc40-4e82-4f16-9c9e-5af7a51ff8da" providerId="ADAL" clId="{1C6E056D-B0BC-4588-88FF-AF7E9C5815BE}" dt="2023-05-27T01:12:42.858" v="301" actId="26606"/>
          <ac:spMkLst>
            <pc:docMk/>
            <pc:sldMk cId="1971857835" sldId="258"/>
            <ac:spMk id="4" creationId="{5BAA6E24-C354-9731-F690-BAF92D70D2A2}"/>
          </ac:spMkLst>
        </pc:spChg>
        <pc:picChg chg="add">
          <ac:chgData name="Yash Verma" userId="5a43bc40-4e82-4f16-9c9e-5af7a51ff8da" providerId="ADAL" clId="{1C6E056D-B0BC-4588-88FF-AF7E9C5815BE}" dt="2023-05-27T01:12:42.858" v="301" actId="26606"/>
          <ac:picMkLst>
            <pc:docMk/>
            <pc:sldMk cId="1971857835" sldId="258"/>
            <ac:picMk id="6" creationId="{E1132299-1CDE-AC1F-6B87-D80466932F71}"/>
          </ac:picMkLst>
        </pc:picChg>
      </pc:sldChg>
      <pc:sldChg chg="addSp delSp modSp new mod">
        <pc:chgData name="Yash Verma" userId="5a43bc40-4e82-4f16-9c9e-5af7a51ff8da" providerId="ADAL" clId="{1C6E056D-B0BC-4588-88FF-AF7E9C5815BE}" dt="2023-05-27T02:52:51.074" v="804" actId="5793"/>
        <pc:sldMkLst>
          <pc:docMk/>
          <pc:sldMk cId="2852058422" sldId="259"/>
        </pc:sldMkLst>
        <pc:spChg chg="mod">
          <ac:chgData name="Yash Verma" userId="5a43bc40-4e82-4f16-9c9e-5af7a51ff8da" providerId="ADAL" clId="{1C6E056D-B0BC-4588-88FF-AF7E9C5815BE}" dt="2023-05-27T01:05:24.549" v="275" actId="120"/>
          <ac:spMkLst>
            <pc:docMk/>
            <pc:sldMk cId="2852058422" sldId="259"/>
            <ac:spMk id="2" creationId="{F78BF982-9093-67FD-121E-6FA728757AEC}"/>
          </ac:spMkLst>
        </pc:spChg>
        <pc:spChg chg="mod">
          <ac:chgData name="Yash Verma" userId="5a43bc40-4e82-4f16-9c9e-5af7a51ff8da" providerId="ADAL" clId="{1C6E056D-B0BC-4588-88FF-AF7E9C5815BE}" dt="2023-05-27T02:52:51.074" v="804" actId="5793"/>
          <ac:spMkLst>
            <pc:docMk/>
            <pc:sldMk cId="2852058422" sldId="259"/>
            <ac:spMk id="3" creationId="{9B162312-4686-599A-A47D-6601D8F571C1}"/>
          </ac:spMkLst>
        </pc:spChg>
        <pc:spChg chg="add mod">
          <ac:chgData name="Yash Verma" userId="5a43bc40-4e82-4f16-9c9e-5af7a51ff8da" providerId="ADAL" clId="{1C6E056D-B0BC-4588-88FF-AF7E9C5815BE}" dt="2023-05-27T01:24:12.343" v="525" actId="122"/>
          <ac:spMkLst>
            <pc:docMk/>
            <pc:sldMk cId="2852058422" sldId="259"/>
            <ac:spMk id="5" creationId="{91B1D32E-9D41-ED56-F369-F8D9F3F91A1D}"/>
          </ac:spMkLst>
        </pc:spChg>
        <pc:spChg chg="add del mod">
          <ac:chgData name="Yash Verma" userId="5a43bc40-4e82-4f16-9c9e-5af7a51ff8da" providerId="ADAL" clId="{1C6E056D-B0BC-4588-88FF-AF7E9C5815BE}" dt="2023-05-27T02:03:49.186" v="533" actId="478"/>
          <ac:spMkLst>
            <pc:docMk/>
            <pc:sldMk cId="2852058422" sldId="259"/>
            <ac:spMk id="7" creationId="{2365923B-58F6-9C4D-5D77-1CB91B67E8BE}"/>
          </ac:spMkLst>
        </pc:spChg>
        <pc:picChg chg="add del mod">
          <ac:chgData name="Yash Verma" userId="5a43bc40-4e82-4f16-9c9e-5af7a51ff8da" providerId="ADAL" clId="{1C6E056D-B0BC-4588-88FF-AF7E9C5815BE}" dt="2023-05-27T02:34:42.347" v="659" actId="478"/>
          <ac:picMkLst>
            <pc:docMk/>
            <pc:sldMk cId="2852058422" sldId="259"/>
            <ac:picMk id="6" creationId="{A7F57F9D-FD0F-824F-DD76-44B325AF3913}"/>
          </ac:picMkLst>
        </pc:picChg>
        <pc:picChg chg="add del mod">
          <ac:chgData name="Yash Verma" userId="5a43bc40-4e82-4f16-9c9e-5af7a51ff8da" providerId="ADAL" clId="{1C6E056D-B0BC-4588-88FF-AF7E9C5815BE}" dt="2023-05-27T02:32:53.434" v="647" actId="478"/>
          <ac:picMkLst>
            <pc:docMk/>
            <pc:sldMk cId="2852058422" sldId="259"/>
            <ac:picMk id="9" creationId="{0D232293-A452-107D-E0B9-838D44C60E5E}"/>
          </ac:picMkLst>
        </pc:picChg>
        <pc:picChg chg="add mod">
          <ac:chgData name="Yash Verma" userId="5a43bc40-4e82-4f16-9c9e-5af7a51ff8da" providerId="ADAL" clId="{1C6E056D-B0BC-4588-88FF-AF7E9C5815BE}" dt="2023-05-27T02:52:30.256" v="801" actId="1076"/>
          <ac:picMkLst>
            <pc:docMk/>
            <pc:sldMk cId="2852058422" sldId="259"/>
            <ac:picMk id="11" creationId="{9ECDA8CE-276F-6E47-614F-196DC923E4BF}"/>
          </ac:picMkLst>
        </pc:picChg>
        <pc:picChg chg="add mod">
          <ac:chgData name="Yash Verma" userId="5a43bc40-4e82-4f16-9c9e-5af7a51ff8da" providerId="ADAL" clId="{1C6E056D-B0BC-4588-88FF-AF7E9C5815BE}" dt="2023-05-27T02:52:31.691" v="802" actId="1076"/>
          <ac:picMkLst>
            <pc:docMk/>
            <pc:sldMk cId="2852058422" sldId="259"/>
            <ac:picMk id="13" creationId="{1C805ABB-DFF6-E5E4-7176-1B038B4872B1}"/>
          </ac:picMkLst>
        </pc:picChg>
      </pc:sldChg>
      <pc:sldChg chg="addSp delSp modSp new mod setBg">
        <pc:chgData name="Yash Verma" userId="5a43bc40-4e82-4f16-9c9e-5af7a51ff8da" providerId="ADAL" clId="{1C6E056D-B0BC-4588-88FF-AF7E9C5815BE}" dt="2023-05-27T03:38:52.609" v="1049" actId="1076"/>
        <pc:sldMkLst>
          <pc:docMk/>
          <pc:sldMk cId="2855035733" sldId="260"/>
        </pc:sldMkLst>
        <pc:spChg chg="mod">
          <ac:chgData name="Yash Verma" userId="5a43bc40-4e82-4f16-9c9e-5af7a51ff8da" providerId="ADAL" clId="{1C6E056D-B0BC-4588-88FF-AF7E9C5815BE}" dt="2023-05-27T02:18:39.754" v="624" actId="26606"/>
          <ac:spMkLst>
            <pc:docMk/>
            <pc:sldMk cId="2855035733" sldId="260"/>
            <ac:spMk id="2" creationId="{A9C9B268-C15E-D183-8674-CAFE35FD4C83}"/>
          </ac:spMkLst>
        </pc:spChg>
        <pc:spChg chg="add del mod">
          <ac:chgData name="Yash Verma" userId="5a43bc40-4e82-4f16-9c9e-5af7a51ff8da" providerId="ADAL" clId="{1C6E056D-B0BC-4588-88FF-AF7E9C5815BE}" dt="2023-05-27T02:18:46.987" v="625" actId="20577"/>
          <ac:spMkLst>
            <pc:docMk/>
            <pc:sldMk cId="2855035733" sldId="260"/>
            <ac:spMk id="3" creationId="{F492DB23-92AC-A301-B9A8-89EEE8752ED2}"/>
          </ac:spMkLst>
        </pc:spChg>
        <pc:spChg chg="mod">
          <ac:chgData name="Yash Verma" userId="5a43bc40-4e82-4f16-9c9e-5af7a51ff8da" providerId="ADAL" clId="{1C6E056D-B0BC-4588-88FF-AF7E9C5815BE}" dt="2023-05-27T02:18:39.754" v="624" actId="26606"/>
          <ac:spMkLst>
            <pc:docMk/>
            <pc:sldMk cId="2855035733" sldId="260"/>
            <ac:spMk id="4" creationId="{3C52CD00-F923-CD0A-057A-B60E974C80DB}"/>
          </ac:spMkLst>
        </pc:spChg>
        <pc:spChg chg="add">
          <ac:chgData name="Yash Verma" userId="5a43bc40-4e82-4f16-9c9e-5af7a51ff8da" providerId="ADAL" clId="{1C6E056D-B0BC-4588-88FF-AF7E9C5815BE}" dt="2023-05-27T02:18:39.754" v="624" actId="26606"/>
          <ac:spMkLst>
            <pc:docMk/>
            <pc:sldMk cId="2855035733" sldId="260"/>
            <ac:spMk id="10" creationId="{D98318E6-69F4-42F4-AB85-F01AA0DAF3A4}"/>
          </ac:spMkLst>
        </pc:spChg>
        <pc:picChg chg="add del mod ord">
          <ac:chgData name="Yash Verma" userId="5a43bc40-4e82-4f16-9c9e-5af7a51ff8da" providerId="ADAL" clId="{1C6E056D-B0BC-4588-88FF-AF7E9C5815BE}" dt="2023-05-27T02:17:51.441" v="610" actId="22"/>
          <ac:picMkLst>
            <pc:docMk/>
            <pc:sldMk cId="2855035733" sldId="260"/>
            <ac:picMk id="6" creationId="{14833FA0-8425-740C-CA00-59A330ABD233}"/>
          </ac:picMkLst>
        </pc:picChg>
        <pc:picChg chg="add">
          <ac:chgData name="Yash Verma" userId="5a43bc40-4e82-4f16-9c9e-5af7a51ff8da" providerId="ADAL" clId="{1C6E056D-B0BC-4588-88FF-AF7E9C5815BE}" dt="2023-05-27T02:18:39.754" v="624" actId="26606"/>
          <ac:picMkLst>
            <pc:docMk/>
            <pc:sldMk cId="2855035733" sldId="260"/>
            <ac:picMk id="7" creationId="{0CCC145D-A4E0-5B3A-7CA8-39B0ECE69D14}"/>
          </ac:picMkLst>
        </pc:picChg>
        <pc:picChg chg="add mod">
          <ac:chgData name="Yash Verma" userId="5a43bc40-4e82-4f16-9c9e-5af7a51ff8da" providerId="ADAL" clId="{1C6E056D-B0BC-4588-88FF-AF7E9C5815BE}" dt="2023-05-27T03:38:52.609" v="1049" actId="1076"/>
          <ac:picMkLst>
            <pc:docMk/>
            <pc:sldMk cId="2855035733" sldId="260"/>
            <ac:picMk id="8" creationId="{473AD9BE-9584-E868-85BD-8BABC8FAE03C}"/>
          </ac:picMkLst>
        </pc:picChg>
        <pc:picChg chg="add">
          <ac:chgData name="Yash Verma" userId="5a43bc40-4e82-4f16-9c9e-5af7a51ff8da" providerId="ADAL" clId="{1C6E056D-B0BC-4588-88FF-AF7E9C5815BE}" dt="2023-05-27T02:18:39.754" v="624" actId="26606"/>
          <ac:picMkLst>
            <pc:docMk/>
            <pc:sldMk cId="2855035733" sldId="260"/>
            <ac:picMk id="12" creationId="{559DF61F-9058-49C9-8F75-DC501F983B0E}"/>
          </ac:picMkLst>
        </pc:picChg>
      </pc:sldChg>
      <pc:sldChg chg="addSp delSp modSp new mod setBg">
        <pc:chgData name="Yash Verma" userId="5a43bc40-4e82-4f16-9c9e-5af7a51ff8da" providerId="ADAL" clId="{1C6E056D-B0BC-4588-88FF-AF7E9C5815BE}" dt="2023-05-27T19:30:44.297" v="2136" actId="948"/>
        <pc:sldMkLst>
          <pc:docMk/>
          <pc:sldMk cId="1535674012" sldId="261"/>
        </pc:sldMkLst>
        <pc:spChg chg="mod">
          <ac:chgData name="Yash Verma" userId="5a43bc40-4e82-4f16-9c9e-5af7a51ff8da" providerId="ADAL" clId="{1C6E056D-B0BC-4588-88FF-AF7E9C5815BE}" dt="2023-05-27T19:30:26.056" v="2132" actId="26606"/>
          <ac:spMkLst>
            <pc:docMk/>
            <pc:sldMk cId="1535674012" sldId="261"/>
            <ac:spMk id="2" creationId="{2DDC498D-D5FB-C6F6-7112-F25307FDEAD0}"/>
          </ac:spMkLst>
        </pc:spChg>
        <pc:spChg chg="mod">
          <ac:chgData name="Yash Verma" userId="5a43bc40-4e82-4f16-9c9e-5af7a51ff8da" providerId="ADAL" clId="{1C6E056D-B0BC-4588-88FF-AF7E9C5815BE}" dt="2023-05-27T19:30:44.297" v="2136" actId="948"/>
          <ac:spMkLst>
            <pc:docMk/>
            <pc:sldMk cId="1535674012" sldId="261"/>
            <ac:spMk id="3" creationId="{ABC64276-BEDE-7A4E-19ED-5EDAD56A634F}"/>
          </ac:spMkLst>
        </pc:spChg>
        <pc:spChg chg="mod">
          <ac:chgData name="Yash Verma" userId="5a43bc40-4e82-4f16-9c9e-5af7a51ff8da" providerId="ADAL" clId="{1C6E056D-B0BC-4588-88FF-AF7E9C5815BE}" dt="2023-05-27T19:30:11.904" v="2131" actId="26606"/>
          <ac:spMkLst>
            <pc:docMk/>
            <pc:sldMk cId="1535674012" sldId="261"/>
            <ac:spMk id="4" creationId="{328FE032-7574-CA88-4C78-870DF8844F27}"/>
          </ac:spMkLst>
        </pc:spChg>
        <pc:spChg chg="add del">
          <ac:chgData name="Yash Verma" userId="5a43bc40-4e82-4f16-9c9e-5af7a51ff8da" providerId="ADAL" clId="{1C6E056D-B0BC-4588-88FF-AF7E9C5815BE}" dt="2023-05-27T19:30:26.056" v="2132" actId="26606"/>
          <ac:spMkLst>
            <pc:docMk/>
            <pc:sldMk cId="1535674012" sldId="261"/>
            <ac:spMk id="10" creationId="{0EF2A0DA-AE81-4A45-972E-646AC2870C2F}"/>
          </ac:spMkLst>
        </pc:spChg>
        <pc:spChg chg="add">
          <ac:chgData name="Yash Verma" userId="5a43bc40-4e82-4f16-9c9e-5af7a51ff8da" providerId="ADAL" clId="{1C6E056D-B0BC-4588-88FF-AF7E9C5815BE}" dt="2023-05-27T19:30:26.056" v="2132" actId="26606"/>
          <ac:spMkLst>
            <pc:docMk/>
            <pc:sldMk cId="1535674012" sldId="261"/>
            <ac:spMk id="17" creationId="{94AB646F-3BE3-47A3-B14F-9CB84F6BF5BD}"/>
          </ac:spMkLst>
        </pc:spChg>
        <pc:picChg chg="add mod ord">
          <ac:chgData name="Yash Verma" userId="5a43bc40-4e82-4f16-9c9e-5af7a51ff8da" providerId="ADAL" clId="{1C6E056D-B0BC-4588-88FF-AF7E9C5815BE}" dt="2023-05-27T19:30:26.056" v="2132" actId="26606"/>
          <ac:picMkLst>
            <pc:docMk/>
            <pc:sldMk cId="1535674012" sldId="261"/>
            <ac:picMk id="6" creationId="{919A0C22-0C9C-9188-1F17-F7FD3E853C17}"/>
          </ac:picMkLst>
        </pc:picChg>
        <pc:picChg chg="add del">
          <ac:chgData name="Yash Verma" userId="5a43bc40-4e82-4f16-9c9e-5af7a51ff8da" providerId="ADAL" clId="{1C6E056D-B0BC-4588-88FF-AF7E9C5815BE}" dt="2023-05-27T19:30:26.056" v="2132" actId="26606"/>
          <ac:picMkLst>
            <pc:docMk/>
            <pc:sldMk cId="1535674012" sldId="261"/>
            <ac:picMk id="12" creationId="{B536FA4E-0152-4E27-91DA-0FC22D1846BB}"/>
          </ac:picMkLst>
        </pc:picChg>
        <pc:picChg chg="add">
          <ac:chgData name="Yash Verma" userId="5a43bc40-4e82-4f16-9c9e-5af7a51ff8da" providerId="ADAL" clId="{1C6E056D-B0BC-4588-88FF-AF7E9C5815BE}" dt="2023-05-27T19:30:26.056" v="2132" actId="26606"/>
          <ac:picMkLst>
            <pc:docMk/>
            <pc:sldMk cId="1535674012" sldId="261"/>
            <ac:picMk id="19" creationId="{E0BE7827-5B1A-4F37-BF70-19F7C5C6BDEB}"/>
          </ac:picMkLst>
        </pc:picChg>
      </pc:sldChg>
      <pc:sldChg chg="modSp new del mod">
        <pc:chgData name="Yash Verma" userId="5a43bc40-4e82-4f16-9c9e-5af7a51ff8da" providerId="ADAL" clId="{1C6E056D-B0BC-4588-88FF-AF7E9C5815BE}" dt="2023-05-27T02:54:01.504" v="805" actId="2696"/>
        <pc:sldMkLst>
          <pc:docMk/>
          <pc:sldMk cId="852988522" sldId="262"/>
        </pc:sldMkLst>
        <pc:spChg chg="mod">
          <ac:chgData name="Yash Verma" userId="5a43bc40-4e82-4f16-9c9e-5af7a51ff8da" providerId="ADAL" clId="{1C6E056D-B0BC-4588-88FF-AF7E9C5815BE}" dt="2023-05-27T01:15:32.640" v="346" actId="120"/>
          <ac:spMkLst>
            <pc:docMk/>
            <pc:sldMk cId="852988522" sldId="262"/>
            <ac:spMk id="2" creationId="{24EBBF2B-28F0-027A-8E5A-22B6547345C8}"/>
          </ac:spMkLst>
        </pc:spChg>
      </pc:sldChg>
      <pc:sldChg chg="addSp modSp new mod setBg">
        <pc:chgData name="Yash Verma" userId="5a43bc40-4e82-4f16-9c9e-5af7a51ff8da" providerId="ADAL" clId="{1C6E056D-B0BC-4588-88FF-AF7E9C5815BE}" dt="2023-05-27T19:20:49.055" v="1585" actId="115"/>
        <pc:sldMkLst>
          <pc:docMk/>
          <pc:sldMk cId="19641167" sldId="263"/>
        </pc:sldMkLst>
        <pc:spChg chg="mod">
          <ac:chgData name="Yash Verma" userId="5a43bc40-4e82-4f16-9c9e-5af7a51ff8da" providerId="ADAL" clId="{1C6E056D-B0BC-4588-88FF-AF7E9C5815BE}" dt="2023-05-27T02:27:31.644" v="631" actId="1076"/>
          <ac:spMkLst>
            <pc:docMk/>
            <pc:sldMk cId="19641167" sldId="263"/>
            <ac:spMk id="2" creationId="{6C5DC450-954F-0849-160E-9FF9A0287CBA}"/>
          </ac:spMkLst>
        </pc:spChg>
        <pc:spChg chg="mod">
          <ac:chgData name="Yash Verma" userId="5a43bc40-4e82-4f16-9c9e-5af7a51ff8da" providerId="ADAL" clId="{1C6E056D-B0BC-4588-88FF-AF7E9C5815BE}" dt="2023-05-27T19:20:49.055" v="1585" actId="115"/>
          <ac:spMkLst>
            <pc:docMk/>
            <pc:sldMk cId="19641167" sldId="263"/>
            <ac:spMk id="3" creationId="{0C317D40-FE0C-CC8E-A4C4-D5D38FA41F92}"/>
          </ac:spMkLst>
        </pc:spChg>
        <pc:spChg chg="mod">
          <ac:chgData name="Yash Verma" userId="5a43bc40-4e82-4f16-9c9e-5af7a51ff8da" providerId="ADAL" clId="{1C6E056D-B0BC-4588-88FF-AF7E9C5815BE}" dt="2023-05-27T02:27:19.957" v="629" actId="26606"/>
          <ac:spMkLst>
            <pc:docMk/>
            <pc:sldMk cId="19641167" sldId="263"/>
            <ac:spMk id="4" creationId="{5E59B383-3065-5503-B85C-8E19621CB2EB}"/>
          </ac:spMkLst>
        </pc:spChg>
        <pc:spChg chg="add">
          <ac:chgData name="Yash Verma" userId="5a43bc40-4e82-4f16-9c9e-5af7a51ff8da" providerId="ADAL" clId="{1C6E056D-B0BC-4588-88FF-AF7E9C5815BE}" dt="2023-05-27T02:27:19.957" v="629" actId="26606"/>
          <ac:spMkLst>
            <pc:docMk/>
            <pc:sldMk cId="19641167" sldId="263"/>
            <ac:spMk id="10" creationId="{D98318E6-69F4-42F4-AB85-F01AA0DAF3A4}"/>
          </ac:spMkLst>
        </pc:spChg>
        <pc:picChg chg="add">
          <ac:chgData name="Yash Verma" userId="5a43bc40-4e82-4f16-9c9e-5af7a51ff8da" providerId="ADAL" clId="{1C6E056D-B0BC-4588-88FF-AF7E9C5815BE}" dt="2023-05-27T02:27:19.957" v="629" actId="26606"/>
          <ac:picMkLst>
            <pc:docMk/>
            <pc:sldMk cId="19641167" sldId="263"/>
            <ac:picMk id="6" creationId="{D52B1251-7DD5-4D04-2FD7-B4FF43C0E7D7}"/>
          </ac:picMkLst>
        </pc:picChg>
        <pc:picChg chg="add">
          <ac:chgData name="Yash Verma" userId="5a43bc40-4e82-4f16-9c9e-5af7a51ff8da" providerId="ADAL" clId="{1C6E056D-B0BC-4588-88FF-AF7E9C5815BE}" dt="2023-05-27T02:27:19.957" v="629" actId="26606"/>
          <ac:picMkLst>
            <pc:docMk/>
            <pc:sldMk cId="19641167" sldId="263"/>
            <ac:picMk id="12" creationId="{559DF61F-9058-49C9-8F75-DC501F983B0E}"/>
          </ac:picMkLst>
        </pc:picChg>
      </pc:sldChg>
      <pc:sldChg chg="addSp delSp modSp new mod setBg">
        <pc:chgData name="Yash Verma" userId="5a43bc40-4e82-4f16-9c9e-5af7a51ff8da" providerId="ADAL" clId="{1C6E056D-B0BC-4588-88FF-AF7E9C5815BE}" dt="2023-05-27T19:22:57.863" v="1607" actId="115"/>
        <pc:sldMkLst>
          <pc:docMk/>
          <pc:sldMk cId="3554905023" sldId="264"/>
        </pc:sldMkLst>
        <pc:spChg chg="mod">
          <ac:chgData name="Yash Verma" userId="5a43bc40-4e82-4f16-9c9e-5af7a51ff8da" providerId="ADAL" clId="{1C6E056D-B0BC-4588-88FF-AF7E9C5815BE}" dt="2023-05-27T18:52:27.588" v="1148" actId="26606"/>
          <ac:spMkLst>
            <pc:docMk/>
            <pc:sldMk cId="3554905023" sldId="264"/>
            <ac:spMk id="2" creationId="{05E852E7-6B0E-F3FD-4633-FEEA6D533CF4}"/>
          </ac:spMkLst>
        </pc:spChg>
        <pc:spChg chg="add del mod ord">
          <ac:chgData name="Yash Verma" userId="5a43bc40-4e82-4f16-9c9e-5af7a51ff8da" providerId="ADAL" clId="{1C6E056D-B0BC-4588-88FF-AF7E9C5815BE}" dt="2023-05-27T19:22:57.863" v="1607" actId="115"/>
          <ac:spMkLst>
            <pc:docMk/>
            <pc:sldMk cId="3554905023" sldId="264"/>
            <ac:spMk id="3" creationId="{32542468-4482-A83F-241F-48A9B35322DB}"/>
          </ac:spMkLst>
        </pc:spChg>
        <pc:spChg chg="mod ord">
          <ac:chgData name="Yash Verma" userId="5a43bc40-4e82-4f16-9c9e-5af7a51ff8da" providerId="ADAL" clId="{1C6E056D-B0BC-4588-88FF-AF7E9C5815BE}" dt="2023-05-27T18:52:27.588" v="1148" actId="26606"/>
          <ac:spMkLst>
            <pc:docMk/>
            <pc:sldMk cId="3554905023" sldId="264"/>
            <ac:spMk id="4" creationId="{B41E0A77-4934-A855-C79D-949C0FAAFB56}"/>
          </ac:spMkLst>
        </pc:spChg>
        <pc:spChg chg="add del">
          <ac:chgData name="Yash Verma" userId="5a43bc40-4e82-4f16-9c9e-5af7a51ff8da" providerId="ADAL" clId="{1C6E056D-B0BC-4588-88FF-AF7E9C5815BE}" dt="2023-05-27T18:49:31.097" v="1124"/>
          <ac:spMkLst>
            <pc:docMk/>
            <pc:sldMk cId="3554905023" sldId="264"/>
            <ac:spMk id="9" creationId="{9C940DC4-9790-49D8-44FC-F8C49348E66B}"/>
          </ac:spMkLst>
        </pc:spChg>
        <pc:spChg chg="add del mod">
          <ac:chgData name="Yash Verma" userId="5a43bc40-4e82-4f16-9c9e-5af7a51ff8da" providerId="ADAL" clId="{1C6E056D-B0BC-4588-88FF-AF7E9C5815BE}" dt="2023-05-27T18:49:28.755" v="1123" actId="478"/>
          <ac:spMkLst>
            <pc:docMk/>
            <pc:sldMk cId="3554905023" sldId="264"/>
            <ac:spMk id="10" creationId="{89497C5F-35ED-64E0-8A2A-FE9AD8BFC404}"/>
          </ac:spMkLst>
        </pc:spChg>
        <pc:spChg chg="add del">
          <ac:chgData name="Yash Verma" userId="5a43bc40-4e82-4f16-9c9e-5af7a51ff8da" providerId="ADAL" clId="{1C6E056D-B0BC-4588-88FF-AF7E9C5815BE}" dt="2023-05-27T18:52:27.588" v="1148" actId="26606"/>
          <ac:spMkLst>
            <pc:docMk/>
            <pc:sldMk cId="3554905023" sldId="264"/>
            <ac:spMk id="19" creationId="{D98318E6-69F4-42F4-AB85-F01AA0DAF3A4}"/>
          </ac:spMkLst>
        </pc:spChg>
        <pc:picChg chg="add del mod">
          <ac:chgData name="Yash Verma" userId="5a43bc40-4e82-4f16-9c9e-5af7a51ff8da" providerId="ADAL" clId="{1C6E056D-B0BC-4588-88FF-AF7E9C5815BE}" dt="2023-05-27T18:47:00.308" v="1093"/>
          <ac:picMkLst>
            <pc:docMk/>
            <pc:sldMk cId="3554905023" sldId="264"/>
            <ac:picMk id="6" creationId="{EDE149C5-F383-B001-A8C7-A65BDEB8F5C5}"/>
          </ac:picMkLst>
        </pc:picChg>
        <pc:picChg chg="add mod">
          <ac:chgData name="Yash Verma" userId="5a43bc40-4e82-4f16-9c9e-5af7a51ff8da" providerId="ADAL" clId="{1C6E056D-B0BC-4588-88FF-AF7E9C5815BE}" dt="2023-05-27T19:22:45.221" v="1604" actId="1076"/>
          <ac:picMkLst>
            <pc:docMk/>
            <pc:sldMk cId="3554905023" sldId="264"/>
            <ac:picMk id="8" creationId="{B201928D-565F-BB2E-7D1E-384BDE20F791}"/>
          </ac:picMkLst>
        </pc:picChg>
        <pc:picChg chg="add del mod">
          <ac:chgData name="Yash Verma" userId="5a43bc40-4e82-4f16-9c9e-5af7a51ff8da" providerId="ADAL" clId="{1C6E056D-B0BC-4588-88FF-AF7E9C5815BE}" dt="2023-05-27T18:51:18.758" v="1143" actId="478"/>
          <ac:picMkLst>
            <pc:docMk/>
            <pc:sldMk cId="3554905023" sldId="264"/>
            <ac:picMk id="12" creationId="{CE6A912E-1C21-67BF-B042-171A076C6050}"/>
          </ac:picMkLst>
        </pc:picChg>
        <pc:picChg chg="add mod">
          <ac:chgData name="Yash Verma" userId="5a43bc40-4e82-4f16-9c9e-5af7a51ff8da" providerId="ADAL" clId="{1C6E056D-B0BC-4588-88FF-AF7E9C5815BE}" dt="2023-05-27T19:22:48.200" v="1605" actId="1076"/>
          <ac:picMkLst>
            <pc:docMk/>
            <pc:sldMk cId="3554905023" sldId="264"/>
            <ac:picMk id="14" creationId="{CA675A0C-A010-6E26-3EB3-323BBB4EB36C}"/>
          </ac:picMkLst>
        </pc:picChg>
        <pc:picChg chg="add del">
          <ac:chgData name="Yash Verma" userId="5a43bc40-4e82-4f16-9c9e-5af7a51ff8da" providerId="ADAL" clId="{1C6E056D-B0BC-4588-88FF-AF7E9C5815BE}" dt="2023-05-27T18:52:27.588" v="1148" actId="26606"/>
          <ac:picMkLst>
            <pc:docMk/>
            <pc:sldMk cId="3554905023" sldId="264"/>
            <ac:picMk id="21" creationId="{559DF61F-9058-49C9-8F75-DC501F983B0E}"/>
          </ac:picMkLst>
        </pc:picChg>
      </pc:sldChg>
      <pc:sldChg chg="addSp modSp new mod setBg">
        <pc:chgData name="Yash Verma" userId="5a43bc40-4e82-4f16-9c9e-5af7a51ff8da" providerId="ADAL" clId="{1C6E056D-B0BC-4588-88FF-AF7E9C5815BE}" dt="2023-05-27T03:14:20.161" v="1017" actId="1076"/>
        <pc:sldMkLst>
          <pc:docMk/>
          <pc:sldMk cId="2981002198" sldId="265"/>
        </pc:sldMkLst>
        <pc:spChg chg="mod">
          <ac:chgData name="Yash Verma" userId="5a43bc40-4e82-4f16-9c9e-5af7a51ff8da" providerId="ADAL" clId="{1C6E056D-B0BC-4588-88FF-AF7E9C5815BE}" dt="2023-05-27T03:13:14.661" v="1005" actId="1076"/>
          <ac:spMkLst>
            <pc:docMk/>
            <pc:sldMk cId="2981002198" sldId="265"/>
            <ac:spMk id="2" creationId="{61D6206D-85E6-CF97-E3BD-52F365FFA63C}"/>
          </ac:spMkLst>
        </pc:spChg>
        <pc:spChg chg="mod">
          <ac:chgData name="Yash Verma" userId="5a43bc40-4e82-4f16-9c9e-5af7a51ff8da" providerId="ADAL" clId="{1C6E056D-B0BC-4588-88FF-AF7E9C5815BE}" dt="2023-05-27T03:14:20.161" v="1017" actId="1076"/>
          <ac:spMkLst>
            <pc:docMk/>
            <pc:sldMk cId="2981002198" sldId="265"/>
            <ac:spMk id="3" creationId="{10F096DA-8B3A-E829-E2F6-C53FC7A395AA}"/>
          </ac:spMkLst>
        </pc:spChg>
        <pc:spChg chg="mod">
          <ac:chgData name="Yash Verma" userId="5a43bc40-4e82-4f16-9c9e-5af7a51ff8da" providerId="ADAL" clId="{1C6E056D-B0BC-4588-88FF-AF7E9C5815BE}" dt="2023-05-27T03:13:09.181" v="1004" actId="26606"/>
          <ac:spMkLst>
            <pc:docMk/>
            <pc:sldMk cId="2981002198" sldId="265"/>
            <ac:spMk id="4" creationId="{330AD66F-F285-890E-DC92-08D1F1D1C9D5}"/>
          </ac:spMkLst>
        </pc:spChg>
        <pc:spChg chg="add">
          <ac:chgData name="Yash Verma" userId="5a43bc40-4e82-4f16-9c9e-5af7a51ff8da" providerId="ADAL" clId="{1C6E056D-B0BC-4588-88FF-AF7E9C5815BE}" dt="2023-05-27T03:13:09.181" v="1004" actId="26606"/>
          <ac:spMkLst>
            <pc:docMk/>
            <pc:sldMk cId="2981002198" sldId="265"/>
            <ac:spMk id="10" creationId="{94AB646F-3BE3-47A3-B14F-9CB84F6BF5BD}"/>
          </ac:spMkLst>
        </pc:spChg>
        <pc:picChg chg="add">
          <ac:chgData name="Yash Verma" userId="5a43bc40-4e82-4f16-9c9e-5af7a51ff8da" providerId="ADAL" clId="{1C6E056D-B0BC-4588-88FF-AF7E9C5815BE}" dt="2023-05-27T03:13:09.181" v="1004" actId="26606"/>
          <ac:picMkLst>
            <pc:docMk/>
            <pc:sldMk cId="2981002198" sldId="265"/>
            <ac:picMk id="6" creationId="{C9A93A3B-6B07-9C5F-2430-4622D52AE413}"/>
          </ac:picMkLst>
        </pc:picChg>
        <pc:picChg chg="add">
          <ac:chgData name="Yash Verma" userId="5a43bc40-4e82-4f16-9c9e-5af7a51ff8da" providerId="ADAL" clId="{1C6E056D-B0BC-4588-88FF-AF7E9C5815BE}" dt="2023-05-27T03:13:09.181" v="1004" actId="26606"/>
          <ac:picMkLst>
            <pc:docMk/>
            <pc:sldMk cId="2981002198" sldId="265"/>
            <ac:picMk id="12" creationId="{E0BE7827-5B1A-4F37-BF70-19F7C5C6BDEB}"/>
          </ac:picMkLst>
        </pc:picChg>
      </pc:sldChg>
      <pc:sldChg chg="addSp delSp modSp new mod">
        <pc:chgData name="Yash Verma" userId="5a43bc40-4e82-4f16-9c9e-5af7a51ff8da" providerId="ADAL" clId="{1C6E056D-B0BC-4588-88FF-AF7E9C5815BE}" dt="2023-05-27T19:21:11.517" v="1588" actId="20577"/>
        <pc:sldMkLst>
          <pc:docMk/>
          <pc:sldMk cId="2162612037" sldId="266"/>
        </pc:sldMkLst>
        <pc:spChg chg="del mod">
          <ac:chgData name="Yash Verma" userId="5a43bc40-4e82-4f16-9c9e-5af7a51ff8da" providerId="ADAL" clId="{1C6E056D-B0BC-4588-88FF-AF7E9C5815BE}" dt="2023-05-27T03:06:09.890" v="901" actId="21"/>
          <ac:spMkLst>
            <pc:docMk/>
            <pc:sldMk cId="2162612037" sldId="266"/>
            <ac:spMk id="2" creationId="{1781013E-BF24-268F-66C5-2CD648D67F6D}"/>
          </ac:spMkLst>
        </pc:spChg>
        <pc:spChg chg="del mod">
          <ac:chgData name="Yash Verma" userId="5a43bc40-4e82-4f16-9c9e-5af7a51ff8da" providerId="ADAL" clId="{1C6E056D-B0BC-4588-88FF-AF7E9C5815BE}" dt="2023-05-27T03:02:58.363" v="869" actId="22"/>
          <ac:spMkLst>
            <pc:docMk/>
            <pc:sldMk cId="2162612037" sldId="266"/>
            <ac:spMk id="3" creationId="{6DAA40F8-8576-8AF6-D231-7B1573D99C8D}"/>
          </ac:spMkLst>
        </pc:spChg>
        <pc:spChg chg="del">
          <ac:chgData name="Yash Verma" userId="5a43bc40-4e82-4f16-9c9e-5af7a51ff8da" providerId="ADAL" clId="{1C6E056D-B0BC-4588-88FF-AF7E9C5815BE}" dt="2023-05-27T03:06:09.890" v="901" actId="21"/>
          <ac:spMkLst>
            <pc:docMk/>
            <pc:sldMk cId="2162612037" sldId="266"/>
            <ac:spMk id="4" creationId="{692D7B27-86D2-6786-2396-2B378E49DF85}"/>
          </ac:spMkLst>
        </pc:spChg>
        <pc:spChg chg="add del mod">
          <ac:chgData name="Yash Verma" userId="5a43bc40-4e82-4f16-9c9e-5af7a51ff8da" providerId="ADAL" clId="{1C6E056D-B0BC-4588-88FF-AF7E9C5815BE}" dt="2023-05-27T03:06:09.890" v="901" actId="21"/>
          <ac:spMkLst>
            <pc:docMk/>
            <pc:sldMk cId="2162612037" sldId="266"/>
            <ac:spMk id="9" creationId="{E1B49559-C92D-6856-802B-B19B37CD6B88}"/>
          </ac:spMkLst>
        </pc:spChg>
        <pc:spChg chg="add mod">
          <ac:chgData name="Yash Verma" userId="5a43bc40-4e82-4f16-9c9e-5af7a51ff8da" providerId="ADAL" clId="{1C6E056D-B0BC-4588-88FF-AF7E9C5815BE}" dt="2023-05-27T03:10:50.796" v="996" actId="14100"/>
          <ac:spMkLst>
            <pc:docMk/>
            <pc:sldMk cId="2162612037" sldId="266"/>
            <ac:spMk id="11" creationId="{20A37FF8-BFB5-7F18-638C-1DBAB5C6ADAF}"/>
          </ac:spMkLst>
        </pc:spChg>
        <pc:spChg chg="add mod">
          <ac:chgData name="Yash Verma" userId="5a43bc40-4e82-4f16-9c9e-5af7a51ff8da" providerId="ADAL" clId="{1C6E056D-B0BC-4588-88FF-AF7E9C5815BE}" dt="2023-05-27T19:21:11.517" v="1588" actId="20577"/>
          <ac:spMkLst>
            <pc:docMk/>
            <pc:sldMk cId="2162612037" sldId="266"/>
            <ac:spMk id="13" creationId="{3AA1B473-8C50-645F-5530-D3B65316002B}"/>
          </ac:spMkLst>
        </pc:spChg>
        <pc:spChg chg="add del mod">
          <ac:chgData name="Yash Verma" userId="5a43bc40-4e82-4f16-9c9e-5af7a51ff8da" providerId="ADAL" clId="{1C6E056D-B0BC-4588-88FF-AF7E9C5815BE}" dt="2023-05-27T03:06:17.868" v="903"/>
          <ac:spMkLst>
            <pc:docMk/>
            <pc:sldMk cId="2162612037" sldId="266"/>
            <ac:spMk id="14" creationId="{CF773247-5C54-63A7-F1FD-4CAF2322048D}"/>
          </ac:spMkLst>
        </pc:spChg>
        <pc:spChg chg="add del mod">
          <ac:chgData name="Yash Verma" userId="5a43bc40-4e82-4f16-9c9e-5af7a51ff8da" providerId="ADAL" clId="{1C6E056D-B0BC-4588-88FF-AF7E9C5815BE}" dt="2023-05-27T03:06:17.868" v="903"/>
          <ac:spMkLst>
            <pc:docMk/>
            <pc:sldMk cId="2162612037" sldId="266"/>
            <ac:spMk id="16" creationId="{ABD25458-FF19-59AE-4981-22F2DFC88E2D}"/>
          </ac:spMkLst>
        </pc:spChg>
        <pc:spChg chg="add del mod">
          <ac:chgData name="Yash Verma" userId="5a43bc40-4e82-4f16-9c9e-5af7a51ff8da" providerId="ADAL" clId="{1C6E056D-B0BC-4588-88FF-AF7E9C5815BE}" dt="2023-05-27T03:06:17.868" v="903"/>
          <ac:spMkLst>
            <pc:docMk/>
            <pc:sldMk cId="2162612037" sldId="266"/>
            <ac:spMk id="18" creationId="{A3C2A9CB-8A3D-39BD-1720-F014648D5606}"/>
          </ac:spMkLst>
        </pc:spChg>
        <pc:spChg chg="add del mod">
          <ac:chgData name="Yash Verma" userId="5a43bc40-4e82-4f16-9c9e-5af7a51ff8da" providerId="ADAL" clId="{1C6E056D-B0BC-4588-88FF-AF7E9C5815BE}" dt="2023-05-27T03:08:32.904" v="939"/>
          <ac:spMkLst>
            <pc:docMk/>
            <pc:sldMk cId="2162612037" sldId="266"/>
            <ac:spMk id="21" creationId="{E932254B-06DE-43F6-6B13-4D31C14F140A}"/>
          </ac:spMkLst>
        </pc:spChg>
        <pc:spChg chg="add del mod">
          <ac:chgData name="Yash Verma" userId="5a43bc40-4e82-4f16-9c9e-5af7a51ff8da" providerId="ADAL" clId="{1C6E056D-B0BC-4588-88FF-AF7E9C5815BE}" dt="2023-05-27T03:08:34.780" v="941"/>
          <ac:spMkLst>
            <pc:docMk/>
            <pc:sldMk cId="2162612037" sldId="266"/>
            <ac:spMk id="22" creationId="{6C44547C-3A32-734D-EDD9-5D05B6F3B6FA}"/>
          </ac:spMkLst>
        </pc:spChg>
        <pc:spChg chg="add del">
          <ac:chgData name="Yash Verma" userId="5a43bc40-4e82-4f16-9c9e-5af7a51ff8da" providerId="ADAL" clId="{1C6E056D-B0BC-4588-88FF-AF7E9C5815BE}" dt="2023-05-27T03:09:47.913" v="967"/>
          <ac:spMkLst>
            <pc:docMk/>
            <pc:sldMk cId="2162612037" sldId="266"/>
            <ac:spMk id="24" creationId="{207705D8-B830-72CB-36C0-206A6ED9D2CC}"/>
          </ac:spMkLst>
        </pc:spChg>
        <pc:spChg chg="add del mod">
          <ac:chgData name="Yash Verma" userId="5a43bc40-4e82-4f16-9c9e-5af7a51ff8da" providerId="ADAL" clId="{1C6E056D-B0BC-4588-88FF-AF7E9C5815BE}" dt="2023-05-27T03:09:47.572" v="966"/>
          <ac:spMkLst>
            <pc:docMk/>
            <pc:sldMk cId="2162612037" sldId="266"/>
            <ac:spMk id="25" creationId="{D70495B1-B572-F96A-C2D5-1B4B67F2E953}"/>
          </ac:spMkLst>
        </pc:spChg>
        <pc:spChg chg="add del mod">
          <ac:chgData name="Yash Verma" userId="5a43bc40-4e82-4f16-9c9e-5af7a51ff8da" providerId="ADAL" clId="{1C6E056D-B0BC-4588-88FF-AF7E9C5815BE}" dt="2023-05-27T03:09:47.084" v="964"/>
          <ac:spMkLst>
            <pc:docMk/>
            <pc:sldMk cId="2162612037" sldId="266"/>
            <ac:spMk id="26" creationId="{35E8AD5E-A63B-4E0D-4C6E-7F28ABDED244}"/>
          </ac:spMkLst>
        </pc:spChg>
        <pc:spChg chg="add del mod">
          <ac:chgData name="Yash Verma" userId="5a43bc40-4e82-4f16-9c9e-5af7a51ff8da" providerId="ADAL" clId="{1C6E056D-B0BC-4588-88FF-AF7E9C5815BE}" dt="2023-05-27T03:09:46.927" v="963"/>
          <ac:spMkLst>
            <pc:docMk/>
            <pc:sldMk cId="2162612037" sldId="266"/>
            <ac:spMk id="27" creationId="{721FC039-B123-EAE1-F315-2D3F0EB36CD1}"/>
          </ac:spMkLst>
        </pc:spChg>
        <pc:spChg chg="add del mod">
          <ac:chgData name="Yash Verma" userId="5a43bc40-4e82-4f16-9c9e-5af7a51ff8da" providerId="ADAL" clId="{1C6E056D-B0BC-4588-88FF-AF7E9C5815BE}" dt="2023-05-27T03:09:46.715" v="962"/>
          <ac:spMkLst>
            <pc:docMk/>
            <pc:sldMk cId="2162612037" sldId="266"/>
            <ac:spMk id="28" creationId="{FE178DE8-719B-F65E-7DEB-A71BBE752372}"/>
          </ac:spMkLst>
        </pc:spChg>
        <pc:spChg chg="add del">
          <ac:chgData name="Yash Verma" userId="5a43bc40-4e82-4f16-9c9e-5af7a51ff8da" providerId="ADAL" clId="{1C6E056D-B0BC-4588-88FF-AF7E9C5815BE}" dt="2023-05-27T03:09:56.918" v="970"/>
          <ac:spMkLst>
            <pc:docMk/>
            <pc:sldMk cId="2162612037" sldId="266"/>
            <ac:spMk id="29" creationId="{ACC4EFEF-DD1B-33A1-9A51-164631C83E64}"/>
          </ac:spMkLst>
        </pc:spChg>
        <pc:picChg chg="add del mod ord">
          <ac:chgData name="Yash Verma" userId="5a43bc40-4e82-4f16-9c9e-5af7a51ff8da" providerId="ADAL" clId="{1C6E056D-B0BC-4588-88FF-AF7E9C5815BE}" dt="2023-05-27T03:06:09.890" v="901" actId="21"/>
          <ac:picMkLst>
            <pc:docMk/>
            <pc:sldMk cId="2162612037" sldId="266"/>
            <ac:picMk id="6" creationId="{905E01EC-4900-E1F9-A52E-6A6ED5AC0B49}"/>
          </ac:picMkLst>
        </pc:picChg>
        <pc:picChg chg="add del mod">
          <ac:chgData name="Yash Verma" userId="5a43bc40-4e82-4f16-9c9e-5af7a51ff8da" providerId="ADAL" clId="{1C6E056D-B0BC-4588-88FF-AF7E9C5815BE}" dt="2023-05-27T03:06:09.890" v="901" actId="21"/>
          <ac:picMkLst>
            <pc:docMk/>
            <pc:sldMk cId="2162612037" sldId="266"/>
            <ac:picMk id="8" creationId="{65D6A53C-D474-70AC-842C-B4FCB5AD544E}"/>
          </ac:picMkLst>
        </pc:picChg>
        <pc:picChg chg="add del mod">
          <ac:chgData name="Yash Verma" userId="5a43bc40-4e82-4f16-9c9e-5af7a51ff8da" providerId="ADAL" clId="{1C6E056D-B0BC-4588-88FF-AF7E9C5815BE}" dt="2023-05-27T03:06:17.868" v="903"/>
          <ac:picMkLst>
            <pc:docMk/>
            <pc:sldMk cId="2162612037" sldId="266"/>
            <ac:picMk id="15" creationId="{5EDA3E6C-9B34-1F60-254D-5939DA74FE9A}"/>
          </ac:picMkLst>
        </pc:picChg>
        <pc:picChg chg="add del mod">
          <ac:chgData name="Yash Verma" userId="5a43bc40-4e82-4f16-9c9e-5af7a51ff8da" providerId="ADAL" clId="{1C6E056D-B0BC-4588-88FF-AF7E9C5815BE}" dt="2023-05-27T03:06:17.868" v="903"/>
          <ac:picMkLst>
            <pc:docMk/>
            <pc:sldMk cId="2162612037" sldId="266"/>
            <ac:picMk id="17" creationId="{C2A4B2A2-11C8-1648-1D4A-544B76CD634C}"/>
          </ac:picMkLst>
        </pc:picChg>
        <pc:picChg chg="add mod">
          <ac:chgData name="Yash Verma" userId="5a43bc40-4e82-4f16-9c9e-5af7a51ff8da" providerId="ADAL" clId="{1C6E056D-B0BC-4588-88FF-AF7E9C5815BE}" dt="2023-05-27T03:07:31.739" v="931" actId="1076"/>
          <ac:picMkLst>
            <pc:docMk/>
            <pc:sldMk cId="2162612037" sldId="266"/>
            <ac:picMk id="19" creationId="{8F4A4E0A-1BE7-7191-2E91-E6580BBB573F}"/>
          </ac:picMkLst>
        </pc:picChg>
        <pc:picChg chg="add mod">
          <ac:chgData name="Yash Verma" userId="5a43bc40-4e82-4f16-9c9e-5af7a51ff8da" providerId="ADAL" clId="{1C6E056D-B0BC-4588-88FF-AF7E9C5815BE}" dt="2023-05-27T03:07:27.695" v="930" actId="14100"/>
          <ac:picMkLst>
            <pc:docMk/>
            <pc:sldMk cId="2162612037" sldId="266"/>
            <ac:picMk id="20" creationId="{E770EAE0-8C44-E988-C5C6-0B407324F79A}"/>
          </ac:picMkLst>
        </pc:picChg>
        <pc:picChg chg="add del mod">
          <ac:chgData name="Yash Verma" userId="5a43bc40-4e82-4f16-9c9e-5af7a51ff8da" providerId="ADAL" clId="{1C6E056D-B0BC-4588-88FF-AF7E9C5815BE}" dt="2023-05-27T03:08:52.212" v="945" actId="478"/>
          <ac:picMkLst>
            <pc:docMk/>
            <pc:sldMk cId="2162612037" sldId="266"/>
            <ac:picMk id="23" creationId="{AC7D4A35-0FCB-2D64-6205-274E794DD891}"/>
          </ac:picMkLst>
        </pc:picChg>
      </pc:sldChg>
      <pc:sldChg chg="addSp delSp modSp new del mod">
        <pc:chgData name="Yash Verma" userId="5a43bc40-4e82-4f16-9c9e-5af7a51ff8da" providerId="ADAL" clId="{1C6E056D-B0BC-4588-88FF-AF7E9C5815BE}" dt="2023-05-27T03:10:56.496" v="997" actId="2696"/>
        <pc:sldMkLst>
          <pc:docMk/>
          <pc:sldMk cId="1182279162" sldId="267"/>
        </pc:sldMkLst>
        <pc:spChg chg="add mod">
          <ac:chgData name="Yash Verma" userId="5a43bc40-4e82-4f16-9c9e-5af7a51ff8da" providerId="ADAL" clId="{1C6E056D-B0BC-4588-88FF-AF7E9C5815BE}" dt="2023-05-27T03:06:23.653" v="905"/>
          <ac:spMkLst>
            <pc:docMk/>
            <pc:sldMk cId="1182279162" sldId="267"/>
            <ac:spMk id="5" creationId="{F062BF4E-5C99-8658-CA9D-B73999767D6C}"/>
          </ac:spMkLst>
        </pc:spChg>
        <pc:spChg chg="add mod">
          <ac:chgData name="Yash Verma" userId="5a43bc40-4e82-4f16-9c9e-5af7a51ff8da" providerId="ADAL" clId="{1C6E056D-B0BC-4588-88FF-AF7E9C5815BE}" dt="2023-05-27T03:06:23.653" v="905"/>
          <ac:spMkLst>
            <pc:docMk/>
            <pc:sldMk cId="1182279162" sldId="267"/>
            <ac:spMk id="7" creationId="{E5D18BAF-2BC9-2D7D-400C-36983E7EF24D}"/>
          </ac:spMkLst>
        </pc:spChg>
        <pc:spChg chg="add del mod">
          <ac:chgData name="Yash Verma" userId="5a43bc40-4e82-4f16-9c9e-5af7a51ff8da" providerId="ADAL" clId="{1C6E056D-B0BC-4588-88FF-AF7E9C5815BE}" dt="2023-05-27T03:06:48.594" v="914"/>
          <ac:spMkLst>
            <pc:docMk/>
            <pc:sldMk cId="1182279162" sldId="267"/>
            <ac:spMk id="9" creationId="{645811CB-886A-532E-8950-F407F8E6BB9B}"/>
          </ac:spMkLst>
        </pc:spChg>
        <pc:picChg chg="add del mod">
          <ac:chgData name="Yash Verma" userId="5a43bc40-4e82-4f16-9c9e-5af7a51ff8da" providerId="ADAL" clId="{1C6E056D-B0BC-4588-88FF-AF7E9C5815BE}" dt="2023-05-27T03:07:04.077" v="923" actId="21"/>
          <ac:picMkLst>
            <pc:docMk/>
            <pc:sldMk cId="1182279162" sldId="267"/>
            <ac:picMk id="6" creationId="{2ECB52BD-2991-9987-4B59-52A2D26043B2}"/>
          </ac:picMkLst>
        </pc:picChg>
        <pc:picChg chg="add del mod">
          <ac:chgData name="Yash Verma" userId="5a43bc40-4e82-4f16-9c9e-5af7a51ff8da" providerId="ADAL" clId="{1C6E056D-B0BC-4588-88FF-AF7E9C5815BE}" dt="2023-05-27T03:07:04.077" v="923" actId="21"/>
          <ac:picMkLst>
            <pc:docMk/>
            <pc:sldMk cId="1182279162" sldId="267"/>
            <ac:picMk id="8" creationId="{86902E80-87D2-836D-EFB4-12640C8722F4}"/>
          </ac:picMkLst>
        </pc:picChg>
      </pc:sldChg>
      <pc:sldChg chg="addSp modSp new mod">
        <pc:chgData name="Yash Verma" userId="5a43bc40-4e82-4f16-9c9e-5af7a51ff8da" providerId="ADAL" clId="{1C6E056D-B0BC-4588-88FF-AF7E9C5815BE}" dt="2023-05-27T19:22:21.912" v="1600" actId="115"/>
        <pc:sldMkLst>
          <pc:docMk/>
          <pc:sldMk cId="3080709539" sldId="267"/>
        </pc:sldMkLst>
        <pc:spChg chg="mod">
          <ac:chgData name="Yash Verma" userId="5a43bc40-4e82-4f16-9c9e-5af7a51ff8da" providerId="ADAL" clId="{1C6E056D-B0BC-4588-88FF-AF7E9C5815BE}" dt="2023-05-27T18:54:41.392" v="1164" actId="1076"/>
          <ac:spMkLst>
            <pc:docMk/>
            <pc:sldMk cId="3080709539" sldId="267"/>
            <ac:spMk id="2" creationId="{8D3CF0C7-2A0F-C718-22F5-27C13B6AAE8C}"/>
          </ac:spMkLst>
        </pc:spChg>
        <pc:spChg chg="mod">
          <ac:chgData name="Yash Verma" userId="5a43bc40-4e82-4f16-9c9e-5af7a51ff8da" providerId="ADAL" clId="{1C6E056D-B0BC-4588-88FF-AF7E9C5815BE}" dt="2023-05-27T19:22:21.912" v="1600" actId="115"/>
          <ac:spMkLst>
            <pc:docMk/>
            <pc:sldMk cId="3080709539" sldId="267"/>
            <ac:spMk id="3" creationId="{24F9D468-D854-09C3-0064-80A0EAE0C1AC}"/>
          </ac:spMkLst>
        </pc:spChg>
        <pc:spChg chg="add mod">
          <ac:chgData name="Yash Verma" userId="5a43bc40-4e82-4f16-9c9e-5af7a51ff8da" providerId="ADAL" clId="{1C6E056D-B0BC-4588-88FF-AF7E9C5815BE}" dt="2023-05-27T19:22:12.069" v="1599" actId="14100"/>
          <ac:spMkLst>
            <pc:docMk/>
            <pc:sldMk cId="3080709539" sldId="267"/>
            <ac:spMk id="7" creationId="{6401FED5-E8CE-5DA8-4A24-9C9731C382DA}"/>
          </ac:spMkLst>
        </pc:spChg>
        <pc:spChg chg="add mod">
          <ac:chgData name="Yash Verma" userId="5a43bc40-4e82-4f16-9c9e-5af7a51ff8da" providerId="ADAL" clId="{1C6E056D-B0BC-4588-88FF-AF7E9C5815BE}" dt="2023-05-27T19:22:08.458" v="1598" actId="14100"/>
          <ac:spMkLst>
            <pc:docMk/>
            <pc:sldMk cId="3080709539" sldId="267"/>
            <ac:spMk id="8" creationId="{BD236FFC-E112-945F-F581-084AC4383993}"/>
          </ac:spMkLst>
        </pc:spChg>
        <pc:picChg chg="add mod">
          <ac:chgData name="Yash Verma" userId="5a43bc40-4e82-4f16-9c9e-5af7a51ff8da" providerId="ADAL" clId="{1C6E056D-B0BC-4588-88FF-AF7E9C5815BE}" dt="2023-05-27T19:21:23.404" v="1590" actId="1076"/>
          <ac:picMkLst>
            <pc:docMk/>
            <pc:sldMk cId="3080709539" sldId="267"/>
            <ac:picMk id="5" creationId="{11D22411-3BF4-50F6-4692-128DC8F789CF}"/>
          </ac:picMkLst>
        </pc:picChg>
        <pc:picChg chg="add mod">
          <ac:chgData name="Yash Verma" userId="5a43bc40-4e82-4f16-9c9e-5af7a51ff8da" providerId="ADAL" clId="{1C6E056D-B0BC-4588-88FF-AF7E9C5815BE}" dt="2023-05-27T19:21:54.806" v="1595" actId="1076"/>
          <ac:picMkLst>
            <pc:docMk/>
            <pc:sldMk cId="3080709539" sldId="267"/>
            <ac:picMk id="6" creationId="{F936BB18-4069-E0E6-BE1D-4C294EACD1FA}"/>
          </ac:picMkLst>
        </pc:picChg>
      </pc:sldChg>
      <pc:sldChg chg="addSp modSp new mod">
        <pc:chgData name="Yash Verma" userId="5a43bc40-4e82-4f16-9c9e-5af7a51ff8da" providerId="ADAL" clId="{1C6E056D-B0BC-4588-88FF-AF7E9C5815BE}" dt="2023-05-27T19:31:02.440" v="2137" actId="1076"/>
        <pc:sldMkLst>
          <pc:docMk/>
          <pc:sldMk cId="1733809645" sldId="268"/>
        </pc:sldMkLst>
        <pc:spChg chg="mod">
          <ac:chgData name="Yash Verma" userId="5a43bc40-4e82-4f16-9c9e-5af7a51ff8da" providerId="ADAL" clId="{1C6E056D-B0BC-4588-88FF-AF7E9C5815BE}" dt="2023-05-27T19:20:23.426" v="1580" actId="1076"/>
          <ac:spMkLst>
            <pc:docMk/>
            <pc:sldMk cId="1733809645" sldId="268"/>
            <ac:spMk id="2" creationId="{A0A9FADD-E9AF-440D-398A-9E9657EC92BA}"/>
          </ac:spMkLst>
        </pc:spChg>
        <pc:spChg chg="mod">
          <ac:chgData name="Yash Verma" userId="5a43bc40-4e82-4f16-9c9e-5af7a51ff8da" providerId="ADAL" clId="{1C6E056D-B0BC-4588-88FF-AF7E9C5815BE}" dt="2023-05-27T19:20:32.610" v="1582" actId="14100"/>
          <ac:spMkLst>
            <pc:docMk/>
            <pc:sldMk cId="1733809645" sldId="268"/>
            <ac:spMk id="3" creationId="{7A6F6823-8562-A21E-D176-5EC26AA3EE5E}"/>
          </ac:spMkLst>
        </pc:spChg>
        <pc:picChg chg="add mod">
          <ac:chgData name="Yash Verma" userId="5a43bc40-4e82-4f16-9c9e-5af7a51ff8da" providerId="ADAL" clId="{1C6E056D-B0BC-4588-88FF-AF7E9C5815BE}" dt="2023-05-27T19:31:02.440" v="2137" actId="1076"/>
          <ac:picMkLst>
            <pc:docMk/>
            <pc:sldMk cId="1733809645" sldId="268"/>
            <ac:picMk id="6" creationId="{697AA3B7-D752-8258-020D-8B78838A3CA5}"/>
          </ac:picMkLst>
        </pc:picChg>
        <pc:picChg chg="add mod">
          <ac:chgData name="Yash Verma" userId="5a43bc40-4e82-4f16-9c9e-5af7a51ff8da" providerId="ADAL" clId="{1C6E056D-B0BC-4588-88FF-AF7E9C5815BE}" dt="2023-05-27T19:19:16.713" v="1575" actId="1076"/>
          <ac:picMkLst>
            <pc:docMk/>
            <pc:sldMk cId="1733809645" sldId="268"/>
            <ac:picMk id="8" creationId="{75043C3A-3D3C-1D23-2FAC-3E15D53F3CF3}"/>
          </ac:picMkLst>
        </pc:picChg>
      </pc:sldChg>
      <pc:sldMasterChg chg="add del addSldLayout delSldLayout">
        <pc:chgData name="Yash Verma" userId="5a43bc40-4e82-4f16-9c9e-5af7a51ff8da" providerId="ADAL" clId="{1C6E056D-B0BC-4588-88FF-AF7E9C5815BE}" dt="2023-05-26T22:40:57.116" v="154" actId="26606"/>
        <pc:sldMasterMkLst>
          <pc:docMk/>
          <pc:sldMasterMk cId="2254729600" sldId="2147483648"/>
        </pc:sldMasterMkLst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894097008" sldId="2147483649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620577874" sldId="2147483650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039063135" sldId="2147483651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618877465" sldId="2147483652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3534943209" sldId="2147483653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3061919120" sldId="2147483654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557083120" sldId="2147483655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2349772075" sldId="2147483656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1975879101" sldId="2147483657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801124947" sldId="2147483658"/>
          </pc:sldLayoutMkLst>
        </pc:sldLayoutChg>
        <pc:sldLayoutChg chg="add del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2254729600" sldId="2147483648"/>
            <pc:sldLayoutMk cId="944851798" sldId="2147483659"/>
          </pc:sldLayoutMkLst>
        </pc:sldLayoutChg>
      </pc:sldMasterChg>
      <pc:sldMasterChg chg="add del replId addSldLayout delSldLayout">
        <pc:chgData name="Yash Verma" userId="5a43bc40-4e82-4f16-9c9e-5af7a51ff8da" providerId="ADAL" clId="{1C6E056D-B0BC-4588-88FF-AF7E9C5815BE}" dt="2023-05-26T22:39:42.796" v="151" actId="26606"/>
        <pc:sldMasterMkLst>
          <pc:docMk/>
          <pc:sldMasterMk cId="757911943" sldId="2147483660"/>
        </pc:sldMasterMkLst>
        <pc:sldLayoutChg chg="add del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3453631464" sldId="2147483661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192602107" sldId="2147483662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2516637014" sldId="2147483663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153921247" sldId="2147483664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1288717671" sldId="2147483665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3328089002" sldId="2147483666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4172309550" sldId="2147483667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1237214456" sldId="2147483668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587488089" sldId="2147483669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231498342" sldId="2147483670"/>
          </pc:sldLayoutMkLst>
        </pc:sldLayoutChg>
        <pc:sldLayoutChg chg="add del replId">
          <pc:chgData name="Yash Verma" userId="5a43bc40-4e82-4f16-9c9e-5af7a51ff8da" providerId="ADAL" clId="{1C6E056D-B0BC-4588-88FF-AF7E9C5815BE}" dt="2023-05-26T22:39:42.796" v="151" actId="26606"/>
          <pc:sldLayoutMkLst>
            <pc:docMk/>
            <pc:sldMasterMk cId="757911943" sldId="2147483660"/>
            <pc:sldLayoutMk cId="4160393904" sldId="2147483671"/>
          </pc:sldLayoutMkLst>
        </pc:sldLayoutChg>
      </pc:sldMasterChg>
      <pc:sldMasterChg chg="add del addSldLayout delSldLayout">
        <pc:chgData name="Yash Verma" userId="5a43bc40-4e82-4f16-9c9e-5af7a51ff8da" providerId="ADAL" clId="{1C6E056D-B0BC-4588-88FF-AF7E9C5815BE}" dt="2023-05-26T22:37:09.417" v="96" actId="26606"/>
        <pc:sldMasterMkLst>
          <pc:docMk/>
          <pc:sldMasterMk cId="2828853534" sldId="2147483673"/>
        </pc:sldMasterMkLst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2710993276" sldId="2147483662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400828887" sldId="2147483663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23304487" sldId="2147483664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2047310174" sldId="2147483665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3529993131" sldId="2147483666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2470914352" sldId="2147483667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3861726948" sldId="2147483668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3884083562" sldId="2147483669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3044924885" sldId="2147483670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1039770260" sldId="2147483671"/>
          </pc:sldLayoutMkLst>
        </pc:sldLayoutChg>
        <pc:sldLayoutChg chg="add del">
          <pc:chgData name="Yash Verma" userId="5a43bc40-4e82-4f16-9c9e-5af7a51ff8da" providerId="ADAL" clId="{1C6E056D-B0BC-4588-88FF-AF7E9C5815BE}" dt="2023-05-26T22:37:09.417" v="96" actId="26606"/>
          <pc:sldLayoutMkLst>
            <pc:docMk/>
            <pc:sldMasterMk cId="2828853534" sldId="2147483673"/>
            <pc:sldLayoutMk cId="3148200365" sldId="2147483672"/>
          </pc:sldLayoutMkLst>
        </pc:sldLayoutChg>
      </pc:sldMasterChg>
      <pc:sldMasterChg chg="add del addSldLayout delSldLayout">
        <pc:chgData name="Yash Verma" userId="5a43bc40-4e82-4f16-9c9e-5af7a51ff8da" providerId="ADAL" clId="{1C6E056D-B0BC-4588-88FF-AF7E9C5815BE}" dt="2023-05-26T22:40:56.866" v="153" actId="26606"/>
        <pc:sldMasterMkLst>
          <pc:docMk/>
          <pc:sldMasterMk cId="3695352638" sldId="2147483699"/>
        </pc:sldMasterMkLst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660555928" sldId="2147483688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3830900742" sldId="2147483689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571963962" sldId="2147483690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42179219" sldId="2147483691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1652463597" sldId="2147483692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446236734" sldId="2147483693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1495777476" sldId="2147483694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180686495" sldId="2147483695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824852534" sldId="2147483696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529483305" sldId="2147483697"/>
          </pc:sldLayoutMkLst>
        </pc:sldLayoutChg>
        <pc:sldLayoutChg chg="add del">
          <pc:chgData name="Yash Verma" userId="5a43bc40-4e82-4f16-9c9e-5af7a51ff8da" providerId="ADAL" clId="{1C6E056D-B0BC-4588-88FF-AF7E9C5815BE}" dt="2023-05-26T22:40:56.866" v="153" actId="26606"/>
          <pc:sldLayoutMkLst>
            <pc:docMk/>
            <pc:sldMasterMk cId="3695352638" sldId="2147483699"/>
            <pc:sldLayoutMk cId="2891457237" sldId="2147483698"/>
          </pc:sldLayoutMkLst>
        </pc:sldLayoutChg>
      </pc:sldMasterChg>
      <pc:sldMasterChg chg="add addSldLayout">
        <pc:chgData name="Yash Verma" userId="5a43bc40-4e82-4f16-9c9e-5af7a51ff8da" providerId="ADAL" clId="{1C6E056D-B0BC-4588-88FF-AF7E9C5815BE}" dt="2023-05-26T22:40:57.116" v="154" actId="26606"/>
        <pc:sldMasterMkLst>
          <pc:docMk/>
          <pc:sldMasterMk cId="4282381412" sldId="2147483718"/>
        </pc:sldMasterMkLst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3152080485" sldId="2147483701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1564943481" sldId="2147483702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182952583" sldId="2147483703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414414890" sldId="2147483704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2003904821" sldId="2147483705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2419751250" sldId="2147483706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2913151461" sldId="2147483707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3655538427" sldId="2147483708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3272369028" sldId="2147483709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2385147782" sldId="2147483710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732961163" sldId="2147483711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1128834704" sldId="2147483712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1659126719" sldId="2147483713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2615563621" sldId="2147483714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3433665204" sldId="2147483715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1909124970" sldId="2147483716"/>
          </pc:sldLayoutMkLst>
        </pc:sldLayoutChg>
        <pc:sldLayoutChg chg="add">
          <pc:chgData name="Yash Verma" userId="5a43bc40-4e82-4f16-9c9e-5af7a51ff8da" providerId="ADAL" clId="{1C6E056D-B0BC-4588-88FF-AF7E9C5815BE}" dt="2023-05-26T22:40:57.116" v="154" actId="26606"/>
          <pc:sldLayoutMkLst>
            <pc:docMk/>
            <pc:sldMasterMk cId="4282381412" sldId="2147483718"/>
            <pc:sldLayoutMk cId="3766740458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F047-F590-459E-AC4B-AC590BFB02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6784-6BE7-4D94-9456-2297D40B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F349-AA7B-42CC-A50E-779BC2FA541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F7A1-BFBB-48E5-B476-F5B32A17F7EB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3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967F-2476-477E-8C45-D54DA3449A5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6359-49E4-466E-B8E8-40D2420EA664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66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A83A-BF6D-4420-9429-B28F19D5482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4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2A9-7D4B-4E74-A095-C1ED8232FDD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49D-7A10-464F-921A-D9D9A7B436B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3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5B64-3E54-421D-9611-D645FA7C352B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2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0435-E0E7-44EA-B3DF-EA123BEDDEC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6E5-BDA6-4F13-AB4E-C1DA1B461DD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4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11B9-5028-4933-8E84-DE472B5AC43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C6D4-141E-4A24-B628-4C39D6E2B95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AD4C-D979-45BE-91AC-C715E29E653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0EFD-77E6-4A0D-A9FA-7E47D87D6B7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CCE9-3CB7-4224-BC6D-7A2C40AFB48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D411-DCBF-4217-9873-2A4833009B6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BB94-F903-47D1-B531-8295C4BEADF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8C99B3-C1C4-4B56-976E-7A8AA6A0835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7BA4-4812-99F3-7A7B-BA2F180B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6659" y="348367"/>
            <a:ext cx="3996384" cy="32239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House Prices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0861-591D-F575-84BD-59B655F7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505" y="5447694"/>
            <a:ext cx="1540693" cy="735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Yash Verma </a:t>
            </a:r>
          </a:p>
          <a:p>
            <a:r>
              <a:rPr lang="en-US" sz="1400" dirty="0"/>
              <a:t>25/05/2023</a:t>
            </a:r>
            <a:endParaRPr lang="en-US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9CA62150-DD46-6DB3-5D1F-D6EDCF423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8" r="18990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0D5C4D-E245-69EC-75CE-36511BE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Using Data to Predict House Price with Machine Learning">
            <a:extLst>
              <a:ext uri="{FF2B5EF4-FFF2-40B4-BE49-F238E27FC236}">
                <a16:creationId xmlns:a16="http://schemas.microsoft.com/office/drawing/2014/main" id="{FFDD8225-D4DB-8F07-FC1E-68E6C01B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8" y="1711291"/>
            <a:ext cx="5767042" cy="3435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0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FADD-E9AF-440D-398A-9E9657EC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93" y="58433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6823-8562-A21E-D176-5EC26AA3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93" y="2307407"/>
            <a:ext cx="5675541" cy="3337613"/>
          </a:xfrm>
        </p:spPr>
        <p:txBody>
          <a:bodyPr/>
          <a:lstStyle/>
          <a:p>
            <a:r>
              <a:rPr lang="en-US" dirty="0"/>
              <a:t>Cross Check Model select: 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ETS (Exponential Smoothing State Space Model）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Holt-Winters model with additive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Holt-Winters model with multiplicative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Holt-Winters model with additive and damping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Holt-Winters model with multiplicative and damping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Holt-Winters model with additive and damping performed the best with the lowest RMSE – 779.23 and MAPE – 0.2418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ED6A-670A-FD4D-0B26-119B3C70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97AA3B7-D752-8258-020D-8B78838A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31" y="492126"/>
            <a:ext cx="4331535" cy="3105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43C3A-3D3C-1D23-2FAC-3E15D53F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03" y="3953233"/>
            <a:ext cx="516680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52E7-6B0E-F3FD-4633-FEEA6D5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Results / Evaluation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2468-4482-A83F-241F-48A9B353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6" y="2352337"/>
            <a:ext cx="6194016" cy="3464001"/>
          </a:xfrm>
        </p:spPr>
        <p:txBody>
          <a:bodyPr>
            <a:normAutofit/>
          </a:bodyPr>
          <a:lstStyle/>
          <a:p>
            <a:r>
              <a:rPr lang="en-US" sz="2000" dirty="0"/>
              <a:t>I used the Holt-Winters model (additive and damping) to fit the model on all the data and predicted the future changes in the US housing prices</a:t>
            </a:r>
          </a:p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According to the model's prediction, US housing prices will continue to rise steadily over the next 12 months and reach </a:t>
            </a:r>
            <a:r>
              <a:rPr lang="en-US" sz="2000" u="sng" dirty="0"/>
              <a:t>$346,442 by July 2024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E0A77-4934-A855-C79D-949C0FAA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B201928D-565F-BB2E-7D1E-384BDE20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86" y="492126"/>
            <a:ext cx="3751409" cy="3080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675A0C-A010-6E26-3EB3-323BBB4E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69" y="3622318"/>
            <a:ext cx="4399743" cy="23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6206D-85E6-CF97-E3BD-52F365FF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673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96DA-8B3A-E829-E2F6-C53FC7A3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07" y="1562848"/>
            <a:ext cx="6146882" cy="483795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Conducting outlier analysis for unique events that cannot be replicated and utilizing extrapolation to identify and remove outlier periods.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Expanding the predictive model by incorporating additional predictors such as the number of houses for sale, population, employment rate, and other relevant factors.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Narrowing the focus to a specific region rather than considering the entire United States.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C9A93A3B-6B07-9C5F-2430-4622D52AE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3" r="30449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D66F-F285-890E-DC92-08D1F1D1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E4A8-C454-5904-42D7-CAA557A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14" y="218933"/>
            <a:ext cx="5505859" cy="955250"/>
          </a:xfrm>
        </p:spPr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B57C-E831-14F3-625E-525E26F6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2" y="1315651"/>
            <a:ext cx="6118601" cy="5120805"/>
          </a:xfrm>
        </p:spPr>
        <p:txBody>
          <a:bodyPr anchor="ctr">
            <a:normAutofit/>
          </a:bodyPr>
          <a:lstStyle/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Problem statement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Data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Data Properties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Data processing 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Proposed approaches 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Results and learnings from the methodology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Future work</a:t>
            </a:r>
          </a:p>
        </p:txBody>
      </p:sp>
      <p:pic>
        <p:nvPicPr>
          <p:cNvPr id="7" name="Picture 5" descr="Financial graphs on a dark display">
            <a:extLst>
              <a:ext uri="{FF2B5EF4-FFF2-40B4-BE49-F238E27FC236}">
                <a16:creationId xmlns:a16="http://schemas.microsoft.com/office/drawing/2014/main" id="{94C39314-7E75-CE4F-0EA2-E88549EE8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4" r="3207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3D04-BB48-747E-A0E0-B0C0043C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our wooden houses with different sizes">
            <a:extLst>
              <a:ext uri="{FF2B5EF4-FFF2-40B4-BE49-F238E27FC236}">
                <a16:creationId xmlns:a16="http://schemas.microsoft.com/office/drawing/2014/main" id="{E1132299-1CDE-AC1F-6B87-D80466932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110" b="13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26291-CF03-B1CF-E1E6-4D1618D8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BE01-770E-5726-9637-02C2A474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98107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dirty="0"/>
              <a:t>The House Price Forecasting Project aims to develop a predictive model for accurately </a:t>
            </a:r>
            <a:r>
              <a:rPr lang="en-US" sz="2400" u="sng" dirty="0"/>
              <a:t>forecasting house prices</a:t>
            </a:r>
            <a:r>
              <a:rPr lang="en-US" sz="2400" dirty="0"/>
              <a:t>. The challenge lies in the volatility and complexity of the real estate market, necessitating a reliable tool to assist buyers, sellers, and investors in making informed decisions. By leveraging historical data and key features, the project seeks to provide accurate predictions of future house prices, </a:t>
            </a:r>
            <a:r>
              <a:rPr lang="en-US" sz="2400" u="sng" dirty="0"/>
              <a:t>empowering users to navigate the market </a:t>
            </a:r>
            <a:r>
              <a:rPr lang="en-US" sz="2400" dirty="0"/>
              <a:t>with confidence.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6E24-C354-9731-F690-BAF92D70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982-9093-67FD-121E-6FA7287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2312-4686-599A-A47D-6601D8F5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32" y="1984374"/>
            <a:ext cx="6561661" cy="3714749"/>
          </a:xfrm>
        </p:spPr>
        <p:txBody>
          <a:bodyPr>
            <a:normAutofit/>
          </a:bodyPr>
          <a:lstStyle/>
          <a:p>
            <a:r>
              <a:rPr lang="en-US" dirty="0"/>
              <a:t>I acquired this data from Zillow Housing data website </a:t>
            </a:r>
          </a:p>
          <a:p>
            <a:r>
              <a:rPr lang="en-US" dirty="0"/>
              <a:t>From Zillow, US House Price including 897 different regions, I selected the United States country data as my dataset </a:t>
            </a:r>
          </a:p>
          <a:p>
            <a:r>
              <a:rPr lang="en-US" dirty="0"/>
              <a:t>The dataset contains The Year/Month and the House Prices column</a:t>
            </a:r>
          </a:p>
          <a:p>
            <a:r>
              <a:rPr lang="en-US" dirty="0"/>
              <a:t>279 Total Observations, No missing data</a:t>
            </a:r>
          </a:p>
          <a:p>
            <a:r>
              <a:rPr lang="en-US" dirty="0"/>
              <a:t>Train Data: 1/31/2000 - 3/31/2022</a:t>
            </a:r>
          </a:p>
          <a:p>
            <a:r>
              <a:rPr lang="en-US" dirty="0"/>
              <a:t>Test Data: 4/1/2022 - 3/31/2023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204C3-CFC5-0C74-CCA0-2ADB277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1D32E-9D41-ED56-F369-F8D9F3F91A1D}"/>
              </a:ext>
            </a:extLst>
          </p:cNvPr>
          <p:cNvSpPr txBox="1"/>
          <p:nvPr/>
        </p:nvSpPr>
        <p:spPr>
          <a:xfrm>
            <a:off x="5030161" y="6365874"/>
            <a:ext cx="2121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https://www.zillow.com/research/data/</a:t>
            </a:r>
          </a:p>
        </p:txBody>
      </p:sp>
      <p:pic>
        <p:nvPicPr>
          <p:cNvPr id="11" name="Picture 10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ECDA8CE-276F-6E47-614F-196DC923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7" y="2396254"/>
            <a:ext cx="3897016" cy="3604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805ABB-DFF6-E5E4-7176-1B038B48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27" y="609600"/>
            <a:ext cx="3839688" cy="14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9B268-C15E-D183-8674-CAFE35FD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Data properties</a:t>
            </a:r>
            <a:endParaRPr lang="en-US"/>
          </a:p>
        </p:txBody>
      </p:sp>
      <p:pic>
        <p:nvPicPr>
          <p:cNvPr id="7" name="Picture 5" descr="Financial graphs on a dark display">
            <a:extLst>
              <a:ext uri="{FF2B5EF4-FFF2-40B4-BE49-F238E27FC236}">
                <a16:creationId xmlns:a16="http://schemas.microsoft.com/office/drawing/2014/main" id="{0CCC145D-A4E0-5B3A-7CA8-39B0ECE69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4" r="3207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DB23-92AC-A301-B9A8-89EEE875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Up and Down trend</a:t>
            </a:r>
          </a:p>
          <a:p>
            <a:pPr lvl="1"/>
            <a:r>
              <a:rPr lang="en-US" dirty="0"/>
              <a:t>Upward trend between 2000 - 2008</a:t>
            </a:r>
          </a:p>
          <a:p>
            <a:pPr lvl="1"/>
            <a:r>
              <a:rPr lang="en-US" dirty="0"/>
              <a:t>Downward trend between 2008 - 2012</a:t>
            </a:r>
          </a:p>
          <a:p>
            <a:pPr lvl="1"/>
            <a:r>
              <a:rPr lang="en-US" dirty="0"/>
              <a:t>Upward trend after 2012 until Fed rate increasing </a:t>
            </a:r>
          </a:p>
          <a:p>
            <a:r>
              <a:rPr lang="en-US" dirty="0"/>
              <a:t>No seasonality</a:t>
            </a:r>
          </a:p>
          <a:p>
            <a:r>
              <a:rPr lang="en-US" dirty="0"/>
              <a:t>Variance does not increase over time, therefore, NO Boxcox transformation is needed to stabilize variance</a:t>
            </a:r>
          </a:p>
          <a:p>
            <a:r>
              <a:rPr lang="en-US" dirty="0"/>
              <a:t>We can apply differencing to make data stationary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CD00-F923-CD0A-057A-B60E974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73AD9BE-9584-E868-85BD-8BABC8FAE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6" y="1772238"/>
            <a:ext cx="3704316" cy="38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C498D-D5FB-C6F6-7112-F25307FD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4276-BEDE-7A4E-19ED-5EDAD56A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51" y="2090749"/>
            <a:ext cx="6316564" cy="43477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data was already in good format to be used for modelling, the “Year/Month” Column was in time format so, had to change it up in terms of date format </a:t>
            </a:r>
          </a:p>
          <a:p>
            <a:pPr>
              <a:lnSpc>
                <a:spcPct val="150000"/>
              </a:lnSpc>
            </a:pPr>
            <a:r>
              <a:rPr lang="en-US" dirty="0"/>
              <a:t>KPSS test – For the test when differencing once the P value(o.01) is less than 0.05, so continued with the 2</a:t>
            </a:r>
            <a:r>
              <a:rPr lang="en-US" baseline="30000" dirty="0"/>
              <a:t>nd</a:t>
            </a:r>
            <a:r>
              <a:rPr lang="en-US" dirty="0"/>
              <a:t> order differencing .</a:t>
            </a:r>
          </a:p>
          <a:p>
            <a:pPr>
              <a:lnSpc>
                <a:spcPct val="150000"/>
              </a:lnSpc>
            </a:pPr>
            <a:r>
              <a:rPr lang="en-US" dirty="0"/>
              <a:t>P value (0.1) is greater than 0.05, therefore 2</a:t>
            </a:r>
            <a:r>
              <a:rPr lang="en-US" baseline="30000" dirty="0"/>
              <a:t>nd</a:t>
            </a:r>
            <a:r>
              <a:rPr lang="en-US" dirty="0"/>
              <a:t> order differencing is needed to make data stationary.</a:t>
            </a:r>
          </a:p>
          <a:p>
            <a:endParaRPr lang="en-US" dirty="0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919A0C22-0C9C-9188-1F17-F7FD3E85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2" r="2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E032-7574-CA88-4C78-870DF884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C450-954F-0849-160E-9FF9A028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378474"/>
            <a:ext cx="5978072" cy="1020491"/>
          </a:xfrm>
        </p:spPr>
        <p:txBody>
          <a:bodyPr>
            <a:normAutofit/>
          </a:bodyPr>
          <a:lstStyle/>
          <a:p>
            <a:r>
              <a:rPr lang="en-US" dirty="0"/>
              <a:t>Proposed approaches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52B1251-7DD5-4D04-2FD7-B4FF43C0E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3" r="20890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7D40-FE0C-CC8E-A4C4-D5D38FA4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578073"/>
            <a:ext cx="6741040" cy="490145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dirty="0"/>
              <a:t>ARMA</a:t>
            </a:r>
            <a:r>
              <a:rPr lang="en-US" sz="1800" dirty="0"/>
              <a:t>: Suitable for forecasting time series data with autoregressive and moving average components. </a:t>
            </a:r>
            <a:r>
              <a:rPr lang="en-US" sz="1600" dirty="0"/>
              <a:t>Trade-off: Assumes stationarity and may not capture non-stationary behavior.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u="sng" dirty="0"/>
              <a:t>Regression with ARMA</a:t>
            </a:r>
            <a:r>
              <a:rPr lang="en-US" sz="1800" dirty="0"/>
              <a:t>: Combines regression analysis with ARMA models to capture predictors and temporal dependencies. Trade-off: Assumes constant relationships over time.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u="sng" dirty="0"/>
              <a:t>Exponential Smoothing</a:t>
            </a:r>
            <a:r>
              <a:rPr lang="en-US" sz="1800" dirty="0"/>
              <a:t>: Models future values based on weighted past observations. Suitable for trend and seasonality patterns. Trade-off: Ignores external factors and may struggle with non-linear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B383-3065-5503-B85C-8E19621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0A37FF8-BFB5-7F18-638C-1DBAB5C6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80753" cy="1257300"/>
          </a:xfrm>
        </p:spPr>
        <p:txBody>
          <a:bodyPr/>
          <a:lstStyle/>
          <a:p>
            <a:pPr algn="l"/>
            <a:r>
              <a:rPr lang="en-US" dirty="0"/>
              <a:t>Arima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A1B473-8C50-645F-5530-D3B65316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5" y="1866901"/>
            <a:ext cx="5784915" cy="452447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 ran 3 models to compare our P values and the ACF Plots  </a:t>
            </a:r>
          </a:p>
          <a:p>
            <a:pPr lvl="1"/>
            <a:r>
              <a:rPr lang="en-US" dirty="0"/>
              <a:t>(6,2,2) , (6,2,3) , (4,2,4) </a:t>
            </a:r>
          </a:p>
          <a:p>
            <a:r>
              <a:rPr lang="en-US" dirty="0"/>
              <a:t>We will use (4,2,4) Arima Model as the ACF is in the range only for this model out of the 4 </a:t>
            </a:r>
          </a:p>
          <a:p>
            <a:r>
              <a:rPr lang="en-US" dirty="0"/>
              <a:t>P - value in this model fails the test </a:t>
            </a:r>
          </a:p>
          <a:p>
            <a:r>
              <a:rPr lang="en-US" dirty="0"/>
              <a:t>RMSE value for all the models is similar so this is the best selected out of the 4 ARMA models</a:t>
            </a:r>
          </a:p>
          <a:p>
            <a:r>
              <a:rPr lang="en-US" dirty="0"/>
              <a:t> RMSE – 122.0328 &amp; MAPE – 0.03937618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8F4A4E0A-1BE7-7191-2E91-E6580BBB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99" y="609600"/>
            <a:ext cx="43317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20" name="Picture 1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E770EAE0-8C44-E988-C5C6-0B407324F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4" y="2348652"/>
            <a:ext cx="4775791" cy="36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0C7-2A0F-C718-22F5-27C13B6A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7476"/>
            <a:ext cx="5873504" cy="1219200"/>
          </a:xfrm>
        </p:spPr>
        <p:txBody>
          <a:bodyPr/>
          <a:lstStyle/>
          <a:p>
            <a:pPr algn="l"/>
            <a:r>
              <a:rPr lang="en-US" dirty="0"/>
              <a:t>Arima with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D468-D854-09C3-0064-80A0EAE0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58" y="1831354"/>
            <a:ext cx="6514527" cy="4786263"/>
          </a:xfrm>
        </p:spPr>
        <p:txBody>
          <a:bodyPr>
            <a:normAutofit/>
          </a:bodyPr>
          <a:lstStyle/>
          <a:p>
            <a:r>
              <a:rPr lang="en-US" dirty="0"/>
              <a:t>Try two predictors: GDP and interest rate </a:t>
            </a:r>
          </a:p>
          <a:p>
            <a:r>
              <a:rPr lang="en-US" dirty="0"/>
              <a:t>Since we concluded that there is no seasonality in the data, seasonality is turned off when running ARIMA model</a:t>
            </a:r>
          </a:p>
          <a:p>
            <a:r>
              <a:rPr lang="en-US" dirty="0"/>
              <a:t>Models tried within Regression with ARMA: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1: </a:t>
            </a:r>
            <a:r>
              <a:rPr lang="en-US" dirty="0" err="1"/>
              <a:t>auto.arima</a:t>
            </a:r>
            <a:r>
              <a:rPr lang="en-US" dirty="0"/>
              <a:t> picks order with GDP as predictor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2: Arima(4,2,4) with GDP as predictor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3: </a:t>
            </a:r>
            <a:r>
              <a:rPr lang="en-US" dirty="0" err="1"/>
              <a:t>auto.arima</a:t>
            </a:r>
            <a:r>
              <a:rPr lang="en-US" dirty="0"/>
              <a:t> picks order with GDP + Interest Rate as predictor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4: Arima (4,2,4) with GDP as predictor</a:t>
            </a:r>
          </a:p>
          <a:p>
            <a:r>
              <a:rPr lang="en-US" dirty="0"/>
              <a:t>For Model 1 &amp; 3 the ACF was out of range and Model 4 is more complex with one additional predictor and not improving the accuracy so we will </a:t>
            </a:r>
            <a:r>
              <a:rPr lang="en-US" u="sng" dirty="0"/>
              <a:t>choose model 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8215-FA74-68C4-0DF7-8A60850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Google Shape;244;p28">
            <a:extLst>
              <a:ext uri="{FF2B5EF4-FFF2-40B4-BE49-F238E27FC236}">
                <a16:creationId xmlns:a16="http://schemas.microsoft.com/office/drawing/2014/main" id="{11D22411-3BF4-50F6-4692-128DC8F789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1123" y="617312"/>
            <a:ext cx="3987538" cy="261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2;p27">
            <a:extLst>
              <a:ext uri="{FF2B5EF4-FFF2-40B4-BE49-F238E27FC236}">
                <a16:creationId xmlns:a16="http://schemas.microsoft.com/office/drawing/2014/main" id="{F936BB18-4069-E0E6-BE1D-4C294EACD1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1123" y="3657503"/>
            <a:ext cx="3987539" cy="21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4;p27">
            <a:extLst>
              <a:ext uri="{FF2B5EF4-FFF2-40B4-BE49-F238E27FC236}">
                <a16:creationId xmlns:a16="http://schemas.microsoft.com/office/drawing/2014/main" id="{6401FED5-E8CE-5DA8-4A24-9C9731C382DA}"/>
              </a:ext>
            </a:extLst>
          </p:cNvPr>
          <p:cNvSpPr/>
          <p:nvPr/>
        </p:nvSpPr>
        <p:spPr>
          <a:xfrm>
            <a:off x="8295588" y="5007125"/>
            <a:ext cx="499617" cy="238304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34;p27">
            <a:extLst>
              <a:ext uri="{FF2B5EF4-FFF2-40B4-BE49-F238E27FC236}">
                <a16:creationId xmlns:a16="http://schemas.microsoft.com/office/drawing/2014/main" id="{BD236FFC-E112-945F-F581-084AC4383993}"/>
              </a:ext>
            </a:extLst>
          </p:cNvPr>
          <p:cNvSpPr/>
          <p:nvPr/>
        </p:nvSpPr>
        <p:spPr>
          <a:xfrm>
            <a:off x="8629443" y="5429839"/>
            <a:ext cx="608825" cy="38650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70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DFAA6EC-2161-491C-8FE6-9F999A8A8CF3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794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Wingdings 2</vt:lpstr>
      <vt:lpstr>SlateVTI</vt:lpstr>
      <vt:lpstr>House Prices Forecasting</vt:lpstr>
      <vt:lpstr>Content </vt:lpstr>
      <vt:lpstr>Problem statement</vt:lpstr>
      <vt:lpstr>Data</vt:lpstr>
      <vt:lpstr>Data properties</vt:lpstr>
      <vt:lpstr>Data processing </vt:lpstr>
      <vt:lpstr>Proposed approaches</vt:lpstr>
      <vt:lpstr>Arima</vt:lpstr>
      <vt:lpstr>Arima with Regression</vt:lpstr>
      <vt:lpstr>Exponential Smoothing</vt:lpstr>
      <vt:lpstr>Results / Evaluation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Forecasting</dc:title>
  <dc:creator>Yash Verma</dc:creator>
  <cp:lastModifiedBy>Yash Verma</cp:lastModifiedBy>
  <cp:revision>1</cp:revision>
  <dcterms:created xsi:type="dcterms:W3CDTF">2023-05-26T22:34:26Z</dcterms:created>
  <dcterms:modified xsi:type="dcterms:W3CDTF">2023-05-27T19:31:07Z</dcterms:modified>
</cp:coreProperties>
</file>