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65" r:id="rId2"/>
    <p:sldId id="257" r:id="rId3"/>
    <p:sldId id="266" r:id="rId4"/>
    <p:sldId id="267" r:id="rId5"/>
    <p:sldId id="258" r:id="rId6"/>
    <p:sldId id="268" r:id="rId7"/>
    <p:sldId id="285" r:id="rId8"/>
    <p:sldId id="286" r:id="rId9"/>
    <p:sldId id="259" r:id="rId10"/>
    <p:sldId id="269" r:id="rId11"/>
    <p:sldId id="260" r:id="rId12"/>
    <p:sldId id="261" r:id="rId13"/>
    <p:sldId id="271" r:id="rId14"/>
    <p:sldId id="272" r:id="rId15"/>
    <p:sldId id="270" r:id="rId16"/>
    <p:sldId id="273" r:id="rId17"/>
    <p:sldId id="275" r:id="rId18"/>
    <p:sldId id="276" r:id="rId19"/>
    <p:sldId id="262" r:id="rId20"/>
    <p:sldId id="278" r:id="rId21"/>
    <p:sldId id="279" r:id="rId22"/>
    <p:sldId id="287" r:id="rId23"/>
    <p:sldId id="263" r:id="rId24"/>
    <p:sldId id="281" r:id="rId25"/>
    <p:sldId id="284" r:id="rId26"/>
    <p:sldId id="283" r:id="rId27"/>
  </p:sldIdLst>
  <p:sldSz cx="12192000" cy="6858000"/>
  <p:notesSz cx="6858000" cy="9144000"/>
  <p:embeddedFontLst>
    <p:embeddedFont>
      <p:font typeface="Open Sans"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078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75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6b9e655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6b9e655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7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6b9e6551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6b9e655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225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6b9e6551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6b9e6551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83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6b9e6551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6b9e6551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32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6b9e6551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6b9e6551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60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6b9e6551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6b9e6551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76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6b9e6551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6b9e6551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2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a:buNone/>
              <a:defRPr sz="6000" b="1"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2"/>
          <p:cNvCxnSpPr/>
          <p:nvPr/>
        </p:nvCxnSpPr>
        <p:spPr>
          <a:xfrm>
            <a:off x="715890" y="1114050"/>
            <a:ext cx="0" cy="5735637"/>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3" name="Google Shape;83;p11"/>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0" name="Google Shape;90;p12"/>
          <p:cNvCxnSpPr/>
          <p:nvPr/>
        </p:nvCxnSpPr>
        <p:spPr>
          <a:xfrm rot="10800000" flipH="1">
            <a:off x="8313" y="261865"/>
            <a:ext cx="11353802" cy="1"/>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3"/>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a:buNone/>
              <a:defRPr sz="6000" b="1"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1" name="Google Shape;31;p4"/>
          <p:cNvCxnSpPr/>
          <p:nvPr/>
        </p:nvCxnSpPr>
        <p:spPr>
          <a:xfrm>
            <a:off x="715890" y="1701425"/>
            <a:ext cx="0" cy="5148262"/>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9" name="Google Shape;39;p5"/>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9" name="Google Shape;49;p6"/>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5" name="Google Shape;55;p7"/>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0" name="Google Shape;60;p8"/>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8" name="Google Shape;68;p9"/>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183188" y="987425"/>
            <a:ext cx="6172200" cy="4873625"/>
          </a:xfrm>
          <a:prstGeom prst="rect">
            <a:avLst/>
          </a:prstGeom>
          <a:noFill/>
          <a:ln>
            <a:noFill/>
          </a:ln>
        </p:spPr>
      </p:sp>
      <p:sp>
        <p:nvSpPr>
          <p:cNvPr id="72" name="Google Shape;72;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6" name="Google Shape;76;p10"/>
          <p:cNvCxnSpPr/>
          <p:nvPr/>
        </p:nvCxnSpPr>
        <p:spPr>
          <a:xfrm>
            <a:off x="715890" y="356812"/>
            <a:ext cx="0" cy="6492875"/>
          </a:xfrm>
          <a:prstGeom prst="straightConnector1">
            <a:avLst/>
          </a:prstGeom>
          <a:noFill/>
          <a:ln w="25400" cap="sq" cmpd="sng">
            <a:solidFill>
              <a:schemeClr val="accent2"/>
            </a:solidFill>
            <a:prstDash val="solid"/>
            <a:bevel/>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Open Sans"/>
              <a:buNone/>
              <a:defRPr sz="4400" b="0" i="0" u="none" strike="noStrike" cap="non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1"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1"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1"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1"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1"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1"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1"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1"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96" name="Google Shape;96;p13"/>
          <p:cNvSpPr txBox="1">
            <a:spLocks noGrp="1"/>
          </p:cNvSpPr>
          <p:nvPr>
            <p:ph type="ctrTitle"/>
          </p:nvPr>
        </p:nvSpPr>
        <p:spPr>
          <a:xfrm>
            <a:off x="75984" y="-34794"/>
            <a:ext cx="12043840" cy="925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Open Sans"/>
              <a:buNone/>
            </a:pPr>
            <a:r>
              <a:rPr lang="en-US" sz="3200" b="0" dirty="0">
                <a:solidFill>
                  <a:schemeClr val="lt1"/>
                </a:solidFill>
              </a:rPr>
              <a:t>INDIAN INSTITUTE OF INFORMATION TECHNOLOGY  ALLAHABAD</a:t>
            </a:r>
            <a:endParaRPr sz="3200" b="0" dirty="0">
              <a:solidFill>
                <a:schemeClr val="lt1"/>
              </a:solidFill>
            </a:endParaRPr>
          </a:p>
        </p:txBody>
      </p:sp>
      <p:sp>
        <p:nvSpPr>
          <p:cNvPr id="97" name="Google Shape;97;p13"/>
          <p:cNvSpPr txBox="1">
            <a:spLocks noGrp="1"/>
          </p:cNvSpPr>
          <p:nvPr>
            <p:ph type="subTitle" idx="1"/>
          </p:nvPr>
        </p:nvSpPr>
        <p:spPr>
          <a:xfrm>
            <a:off x="161475" y="1135424"/>
            <a:ext cx="8164200" cy="5139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b="1" dirty="0">
              <a:solidFill>
                <a:schemeClr val="lt1"/>
              </a:solidFill>
            </a:endParaRPr>
          </a:p>
          <a:p>
            <a:pPr marL="0" lvl="0" indent="0" algn="l" rtl="0">
              <a:lnSpc>
                <a:spcPct val="90000"/>
              </a:lnSpc>
              <a:spcBef>
                <a:spcPts val="1000"/>
              </a:spcBef>
              <a:spcAft>
                <a:spcPts val="0"/>
              </a:spcAft>
              <a:buClr>
                <a:schemeClr val="lt1"/>
              </a:buClr>
              <a:buSzPts val="2400"/>
              <a:buNone/>
            </a:pPr>
            <a:r>
              <a:rPr lang="en-US" sz="2800" b="1" u="sng" dirty="0">
                <a:solidFill>
                  <a:schemeClr val="lt1"/>
                </a:solidFill>
              </a:rPr>
              <a:t>TOPIC </a:t>
            </a:r>
            <a:r>
              <a:rPr lang="en-US" sz="2800" b="1" dirty="0" smtClean="0">
                <a:solidFill>
                  <a:schemeClr val="lt1"/>
                </a:solidFill>
              </a:rPr>
              <a:t>:</a:t>
            </a:r>
            <a:r>
              <a:rPr lang="en-US" sz="2800" b="1" dirty="0">
                <a:solidFill>
                  <a:schemeClr val="lt1"/>
                </a:solidFill>
              </a:rPr>
              <a:t> </a:t>
            </a:r>
            <a:r>
              <a:rPr lang="en-US" sz="2800" b="1" dirty="0" smtClean="0">
                <a:solidFill>
                  <a:schemeClr val="lt1"/>
                </a:solidFill>
              </a:rPr>
              <a:t>  </a:t>
            </a:r>
          </a:p>
          <a:p>
            <a:pPr marL="0" lvl="0" indent="0" algn="l" rtl="0">
              <a:lnSpc>
                <a:spcPct val="90000"/>
              </a:lnSpc>
              <a:spcBef>
                <a:spcPts val="1000"/>
              </a:spcBef>
              <a:spcAft>
                <a:spcPts val="0"/>
              </a:spcAft>
              <a:buClr>
                <a:schemeClr val="lt1"/>
              </a:buClr>
              <a:buSzPts val="2400"/>
              <a:buNone/>
            </a:pPr>
            <a:r>
              <a:rPr lang="en-US" sz="2800" b="1" dirty="0" smtClean="0">
                <a:solidFill>
                  <a:schemeClr val="lt1"/>
                </a:solidFill>
              </a:rPr>
              <a:t>MALWARE DETECTION USING MACHINE LEARNING ALGORITHMS</a:t>
            </a:r>
            <a:endParaRPr sz="2800" b="1" dirty="0">
              <a:solidFill>
                <a:schemeClr val="lt1"/>
              </a:solidFill>
            </a:endParaRPr>
          </a:p>
        </p:txBody>
      </p:sp>
      <p:pic>
        <p:nvPicPr>
          <p:cNvPr id="98" name="Google Shape;98;p13" descr="Logo&#10;&#10;Description automatically generated"/>
          <p:cNvPicPr preferRelativeResize="0"/>
          <p:nvPr/>
        </p:nvPicPr>
        <p:blipFill rotWithShape="1">
          <a:blip r:embed="rId3">
            <a:alphaModFix amt="51000"/>
          </a:blip>
          <a:srcRect l="439" r="1356" b="2"/>
          <a:stretch/>
        </p:blipFill>
        <p:spPr>
          <a:xfrm>
            <a:off x="8379966" y="1540767"/>
            <a:ext cx="3137886" cy="3193667"/>
          </a:xfrm>
          <a:prstGeom prst="rect">
            <a:avLst/>
          </a:prstGeom>
          <a:noFill/>
          <a:ln>
            <a:noFill/>
          </a:ln>
        </p:spPr>
      </p:pic>
      <p:sp>
        <p:nvSpPr>
          <p:cNvPr id="99" name="Google Shape;99;p13"/>
          <p:cNvSpPr/>
          <p:nvPr/>
        </p:nvSpPr>
        <p:spPr>
          <a:xfrm>
            <a:off x="10957736" y="815001"/>
            <a:ext cx="139039" cy="139039"/>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00" name="Google Shape;100;p13"/>
          <p:cNvSpPr/>
          <p:nvPr/>
        </p:nvSpPr>
        <p:spPr>
          <a:xfrm>
            <a:off x="11316516" y="1044297"/>
            <a:ext cx="91138" cy="91138"/>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cxnSp>
        <p:nvCxnSpPr>
          <p:cNvPr id="101" name="Google Shape;101;p13"/>
          <p:cNvCxnSpPr/>
          <p:nvPr/>
        </p:nvCxnSpPr>
        <p:spPr>
          <a:xfrm rot="10800000">
            <a:off x="838200" y="6274341"/>
            <a:ext cx="11353800" cy="0"/>
          </a:xfrm>
          <a:prstGeom prst="straightConnector1">
            <a:avLst/>
          </a:prstGeom>
          <a:noFill/>
          <a:ln w="25400" cap="sq" cmpd="sng">
            <a:solidFill>
              <a:schemeClr val="lt1"/>
            </a:solidFill>
            <a:prstDash val="solid"/>
            <a:bevel/>
            <a:headEnd type="none" w="sm" len="sm"/>
            <a:tailEnd type="none" w="sm" len="sm"/>
          </a:ln>
        </p:spPr>
      </p:cxnSp>
      <p:sp>
        <p:nvSpPr>
          <p:cNvPr id="102" name="Google Shape;102;p13"/>
          <p:cNvSpPr txBox="1"/>
          <p:nvPr/>
        </p:nvSpPr>
        <p:spPr>
          <a:xfrm>
            <a:off x="763681" y="4136919"/>
            <a:ext cx="42672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Open Sans"/>
                <a:ea typeface="Open Sans"/>
                <a:cs typeface="Open Sans"/>
                <a:sym typeface="Open Sans"/>
              </a:rPr>
              <a:t>SUBMITTED BY  </a:t>
            </a:r>
            <a:r>
              <a:rPr lang="en-US" sz="1800" dirty="0">
                <a:solidFill>
                  <a:schemeClr val="lt1"/>
                </a:solidFill>
                <a:latin typeface="Open Sans"/>
                <a:ea typeface="Open Sans"/>
                <a:cs typeface="Open Sans"/>
                <a:sym typeface="Open Sans"/>
              </a:rPr>
              <a:t>: </a:t>
            </a:r>
            <a:endParaRPr dirty="0"/>
          </a:p>
          <a:p>
            <a:pPr marL="0" marR="0" lvl="0" indent="0" algn="l" rtl="0">
              <a:spcBef>
                <a:spcPts val="0"/>
              </a:spcBef>
              <a:spcAft>
                <a:spcPts val="0"/>
              </a:spcAft>
              <a:buNone/>
            </a:pPr>
            <a:endParaRPr sz="1800" dirty="0">
              <a:solidFill>
                <a:schemeClr val="lt1"/>
              </a:solidFill>
              <a:latin typeface="Open Sans"/>
              <a:ea typeface="Open Sans"/>
              <a:cs typeface="Open Sans"/>
              <a:sym typeface="Open Sans"/>
            </a:endParaRPr>
          </a:p>
          <a:p>
            <a:pPr marL="0" marR="0" lvl="0" indent="0" algn="l" rtl="0">
              <a:spcBef>
                <a:spcPts val="0"/>
              </a:spcBef>
              <a:spcAft>
                <a:spcPts val="0"/>
              </a:spcAft>
              <a:buNone/>
            </a:pPr>
            <a:r>
              <a:rPr lang="en-US" sz="1800" dirty="0" smtClean="0">
                <a:solidFill>
                  <a:schemeClr val="lt1"/>
                </a:solidFill>
                <a:latin typeface="Open Sans"/>
                <a:ea typeface="Open Sans"/>
                <a:cs typeface="Open Sans"/>
                <a:sym typeface="Open Sans"/>
              </a:rPr>
              <a:t>VIKAS VERMA </a:t>
            </a:r>
            <a:r>
              <a:rPr lang="en-US" sz="1800" dirty="0">
                <a:solidFill>
                  <a:schemeClr val="lt1"/>
                </a:solidFill>
                <a:latin typeface="Open Sans"/>
                <a:ea typeface="Open Sans"/>
                <a:cs typeface="Open Sans"/>
                <a:sym typeface="Open Sans"/>
              </a:rPr>
              <a:t>(MIT2021077)</a:t>
            </a:r>
            <a:endParaRPr sz="1800" dirty="0">
              <a:solidFill>
                <a:schemeClr val="lt1"/>
              </a:solidFill>
              <a:latin typeface="Open Sans"/>
              <a:ea typeface="Open Sans"/>
              <a:cs typeface="Open Sans"/>
              <a:sym typeface="Open Sans"/>
            </a:endParaRPr>
          </a:p>
          <a:p>
            <a:pPr marL="0" marR="0" lvl="0" indent="0" algn="l" rtl="0">
              <a:spcBef>
                <a:spcPts val="0"/>
              </a:spcBef>
              <a:spcAft>
                <a:spcPts val="0"/>
              </a:spcAft>
              <a:buNone/>
            </a:pPr>
            <a:endParaRPr sz="1800" dirty="0">
              <a:solidFill>
                <a:schemeClr val="lt1"/>
              </a:solidFill>
              <a:latin typeface="Open Sans"/>
              <a:ea typeface="Open Sans"/>
              <a:cs typeface="Open Sans"/>
              <a:sym typeface="Open Sans"/>
            </a:endParaRPr>
          </a:p>
        </p:txBody>
      </p:sp>
      <p:sp>
        <p:nvSpPr>
          <p:cNvPr id="103" name="Google Shape;103;p13"/>
          <p:cNvSpPr txBox="1"/>
          <p:nvPr/>
        </p:nvSpPr>
        <p:spPr>
          <a:xfrm>
            <a:off x="5085172" y="4136919"/>
            <a:ext cx="32586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smtClean="0">
                <a:solidFill>
                  <a:schemeClr val="lt1"/>
                </a:solidFill>
                <a:latin typeface="Open Sans"/>
                <a:ea typeface="Open Sans"/>
                <a:cs typeface="Open Sans"/>
                <a:sym typeface="Open Sans"/>
              </a:rPr>
              <a:t>GUIDED BY:</a:t>
            </a:r>
            <a:r>
              <a:rPr lang="en-US" sz="1800" b="1" dirty="0">
                <a:solidFill>
                  <a:schemeClr val="lt1"/>
                </a:solidFill>
                <a:latin typeface="Open Sans"/>
                <a:ea typeface="Open Sans"/>
                <a:cs typeface="Open Sans"/>
                <a:sym typeface="Open Sans"/>
              </a:rPr>
              <a:t> </a:t>
            </a:r>
            <a:endParaRPr b="1" dirty="0"/>
          </a:p>
          <a:p>
            <a:pPr marL="0" marR="0" lvl="0" indent="0" algn="l" rtl="0">
              <a:spcBef>
                <a:spcPts val="0"/>
              </a:spcBef>
              <a:spcAft>
                <a:spcPts val="0"/>
              </a:spcAft>
              <a:buNone/>
            </a:pPr>
            <a:endParaRPr sz="1800" dirty="0">
              <a:solidFill>
                <a:schemeClr val="lt1"/>
              </a:solidFill>
              <a:latin typeface="Open Sans"/>
              <a:ea typeface="Open Sans"/>
              <a:cs typeface="Open Sans"/>
              <a:sym typeface="Open Sans"/>
            </a:endParaRPr>
          </a:p>
          <a:p>
            <a:pPr marL="0" marR="0" lvl="0" indent="0" algn="l" rtl="0">
              <a:spcBef>
                <a:spcPts val="0"/>
              </a:spcBef>
              <a:spcAft>
                <a:spcPts val="0"/>
              </a:spcAft>
              <a:buNone/>
            </a:pPr>
            <a:r>
              <a:rPr lang="en-US" sz="1800" dirty="0">
                <a:solidFill>
                  <a:schemeClr val="lt1"/>
                </a:solidFill>
                <a:latin typeface="Open Sans"/>
                <a:ea typeface="Open Sans"/>
                <a:cs typeface="Open Sans"/>
                <a:sym typeface="Open Sans"/>
              </a:rPr>
              <a:t>Dr. </a:t>
            </a:r>
            <a:r>
              <a:rPr lang="en-US" sz="1800" dirty="0" smtClean="0">
                <a:solidFill>
                  <a:schemeClr val="lt1"/>
                </a:solidFill>
                <a:latin typeface="Open Sans"/>
                <a:ea typeface="Open Sans"/>
                <a:cs typeface="Open Sans"/>
                <a:sym typeface="Open Sans"/>
              </a:rPr>
              <a:t> SOUMYADEV MAITY SIR </a:t>
            </a:r>
            <a:endParaRPr dirty="0"/>
          </a:p>
          <a:p>
            <a:pPr marL="0" marR="0" lvl="0" indent="0" algn="l" rtl="0">
              <a:spcBef>
                <a:spcPts val="0"/>
              </a:spcBef>
              <a:spcAft>
                <a:spcPts val="0"/>
              </a:spcAft>
              <a:buNone/>
            </a:pPr>
            <a:endParaRPr sz="1800"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31360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4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9934" y="821549"/>
            <a:ext cx="10031104" cy="5324535"/>
          </a:xfrm>
          <a:prstGeom prst="rect">
            <a:avLst/>
          </a:prstGeom>
        </p:spPr>
        <p:txBody>
          <a:bodyPr wrap="square">
            <a:spAutoFit/>
          </a:bodyPr>
          <a:lstStyle/>
          <a:p>
            <a:r>
              <a:rPr lang="en-US" sz="2000" b="1" u="sng" dirty="0" smtClean="0">
                <a:latin typeface="TimesLTStd-Bold"/>
              </a:rPr>
              <a:t>Polymorphic</a:t>
            </a:r>
            <a:r>
              <a:rPr lang="en-US" sz="2000" u="sng" dirty="0" smtClean="0">
                <a:latin typeface="TimesLTStd-Roman"/>
              </a:rPr>
              <a:t>: </a:t>
            </a:r>
          </a:p>
          <a:p>
            <a:endParaRPr lang="en-US" sz="2000" u="sng" dirty="0" smtClean="0">
              <a:latin typeface="TimesLTStd-Roman"/>
            </a:endParaRPr>
          </a:p>
          <a:p>
            <a:r>
              <a:rPr lang="en-US" sz="2000" dirty="0" smtClean="0">
                <a:latin typeface="TimesLTStd-Roman"/>
              </a:rPr>
              <a:t> </a:t>
            </a:r>
            <a:r>
              <a:rPr lang="en-US" sz="1800" dirty="0">
                <a:latin typeface="TimesLTStd-Roman"/>
              </a:rPr>
              <a:t>In polymorphic method, malware uses a different key to encrypt and decrypt likewise the key used in </a:t>
            </a:r>
            <a:r>
              <a:rPr lang="en-US" sz="1800" dirty="0" err="1">
                <a:latin typeface="TimesLTStd-Roman"/>
              </a:rPr>
              <a:t>oligomorphic</a:t>
            </a:r>
            <a:r>
              <a:rPr lang="en-US" sz="1800" dirty="0">
                <a:latin typeface="TimesLTStd-Roman"/>
              </a:rPr>
              <a:t> method. However, the encrypted payload portion contains several copies of the </a:t>
            </a:r>
            <a:r>
              <a:rPr lang="en-US" sz="1800" dirty="0" smtClean="0">
                <a:latin typeface="TimesLTStd-Roman"/>
              </a:rPr>
              <a:t>decoder and </a:t>
            </a:r>
            <a:r>
              <a:rPr lang="en-US" sz="1800" dirty="0">
                <a:latin typeface="TimesLTStd-Roman"/>
              </a:rPr>
              <a:t>can be encrypted in layered . Thus, it is more difficult to detect polymorphic malware when compared </a:t>
            </a:r>
            <a:r>
              <a:rPr lang="en-IN" sz="1800" dirty="0">
                <a:latin typeface="TimesLTStd-Roman"/>
              </a:rPr>
              <a:t>to </a:t>
            </a:r>
            <a:r>
              <a:rPr lang="en-IN" sz="1800" dirty="0" err="1">
                <a:latin typeface="TimesLTStd-Roman"/>
              </a:rPr>
              <a:t>oligomorphic</a:t>
            </a:r>
            <a:r>
              <a:rPr lang="en-IN" sz="1800" dirty="0">
                <a:latin typeface="TimesLTStd-Roman"/>
              </a:rPr>
              <a:t> malware.</a:t>
            </a:r>
          </a:p>
          <a:p>
            <a:endParaRPr lang="en-IN" sz="1800" dirty="0">
              <a:latin typeface="TimesLTStd-Roman"/>
            </a:endParaRPr>
          </a:p>
          <a:p>
            <a:r>
              <a:rPr lang="en-US" sz="2000" dirty="0">
                <a:latin typeface="MTSYN"/>
              </a:rPr>
              <a:t> </a:t>
            </a:r>
            <a:r>
              <a:rPr lang="en-US" sz="2000" b="1" u="sng" dirty="0" smtClean="0">
                <a:latin typeface="TimesLTStd-Bold"/>
              </a:rPr>
              <a:t>Metamorphic</a:t>
            </a:r>
            <a:r>
              <a:rPr lang="en-US" sz="2000" b="1" dirty="0" smtClean="0">
                <a:latin typeface="TimesLTStd-Bold"/>
              </a:rPr>
              <a:t>:  </a:t>
            </a:r>
          </a:p>
          <a:p>
            <a:endParaRPr lang="en-US" sz="2000" b="1" dirty="0" smtClean="0">
              <a:latin typeface="TimesLTStd-Bold"/>
            </a:endParaRPr>
          </a:p>
          <a:p>
            <a:r>
              <a:rPr lang="en-US" sz="1800" dirty="0" smtClean="0">
                <a:latin typeface="TimesLTStd-Roman"/>
              </a:rPr>
              <a:t>Metamorphic </a:t>
            </a:r>
            <a:r>
              <a:rPr lang="en-US" sz="1800" dirty="0">
                <a:latin typeface="TimesLTStd-Roman"/>
              </a:rPr>
              <a:t>method does not use encryption. Instead, it uses dynamic code hiding which the opcode changes on each iteration when the malicious process is executed . It is very difficult to detect such malware because each new copy has a completely </a:t>
            </a:r>
            <a:r>
              <a:rPr lang="en-IN" sz="1800" dirty="0">
                <a:latin typeface="TimesLTStd-Roman"/>
              </a:rPr>
              <a:t>different signature.</a:t>
            </a:r>
          </a:p>
          <a:p>
            <a:endParaRPr lang="en-IN" sz="1800" dirty="0">
              <a:latin typeface="TimesLTStd-Roman"/>
            </a:endParaRPr>
          </a:p>
          <a:p>
            <a:r>
              <a:rPr lang="en-US" sz="2000" u="sng" dirty="0">
                <a:latin typeface="MTSYN"/>
              </a:rPr>
              <a:t> </a:t>
            </a:r>
            <a:r>
              <a:rPr lang="en-US" sz="2000" b="1" u="sng" dirty="0">
                <a:latin typeface="TimesLTStd-Bold"/>
              </a:rPr>
              <a:t>Stealth</a:t>
            </a:r>
            <a:r>
              <a:rPr lang="en-US" sz="2000" b="1" dirty="0">
                <a:latin typeface="TimesLTStd-Bold"/>
              </a:rPr>
              <a:t>: </a:t>
            </a:r>
            <a:endParaRPr lang="en-US" sz="2000" b="1" dirty="0" smtClean="0">
              <a:latin typeface="TimesLTStd-Bold"/>
            </a:endParaRPr>
          </a:p>
          <a:p>
            <a:endParaRPr lang="en-US" sz="2000" b="1" dirty="0" smtClean="0">
              <a:latin typeface="TimesLTStd-Bold"/>
            </a:endParaRPr>
          </a:p>
          <a:p>
            <a:r>
              <a:rPr lang="en-US" sz="2000" b="1" dirty="0" smtClean="0">
                <a:latin typeface="TimesLTStd-Bold"/>
              </a:rPr>
              <a:t> </a:t>
            </a:r>
            <a:r>
              <a:rPr lang="en-US" sz="1800" dirty="0">
                <a:latin typeface="TimesLTStd-Roman"/>
              </a:rPr>
              <a:t>Stealth method also called code protection, implements a number of counter techniques to prevent it from being analyzed correctly .For instance, it can make changes on the system and keep it hidden </a:t>
            </a:r>
            <a:r>
              <a:rPr lang="en-US" sz="1800" dirty="0" smtClean="0">
                <a:latin typeface="TimesLTStd-Roman"/>
              </a:rPr>
              <a:t>from </a:t>
            </a:r>
            <a:r>
              <a:rPr lang="en-IN" sz="1800" dirty="0" smtClean="0">
                <a:latin typeface="TimesLTStd-Roman"/>
              </a:rPr>
              <a:t>detection </a:t>
            </a:r>
            <a:r>
              <a:rPr lang="en-IN" sz="1800" dirty="0">
                <a:latin typeface="TimesLTStd-Roman"/>
              </a:rPr>
              <a:t>systems.</a:t>
            </a:r>
            <a:endParaRPr lang="en-IN" sz="1800" dirty="0"/>
          </a:p>
        </p:txBody>
      </p:sp>
    </p:spTree>
    <p:extLst>
      <p:ext uri="{BB962C8B-B14F-4D97-AF65-F5344CB8AC3E}">
        <p14:creationId xmlns:p14="http://schemas.microsoft.com/office/powerpoint/2010/main" val="54797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38200" y="183350"/>
            <a:ext cx="10515600" cy="1325700"/>
          </a:xfrm>
          <a:prstGeom prst="rect">
            <a:avLst/>
          </a:prstGeom>
        </p:spPr>
        <p:txBody>
          <a:bodyPr spcFirstLastPara="1" wrap="square" lIns="91425" tIns="45700" rIns="91425" bIns="45700" anchor="ctr" anchorCtr="0">
            <a:normAutofit/>
          </a:bodyPr>
          <a:lstStyle/>
          <a:p>
            <a:r>
              <a:rPr lang="en-IN" sz="2800" b="1" u="sng" dirty="0" smtClean="0">
                <a:latin typeface="FormataOTF-Bold"/>
              </a:rPr>
              <a:t/>
            </a:r>
            <a:br>
              <a:rPr lang="en-IN" sz="2800" b="1" u="sng" dirty="0" smtClean="0">
                <a:latin typeface="FormataOTF-Bold"/>
              </a:rPr>
            </a:br>
            <a:r>
              <a:rPr lang="en-IN" sz="2800" b="1" u="sng" dirty="0" smtClean="0">
                <a:latin typeface="FormataOTF-Bold"/>
              </a:rPr>
              <a:t>MALWARE </a:t>
            </a:r>
            <a:r>
              <a:rPr lang="en-IN" sz="2800" b="1" u="sng" dirty="0">
                <a:latin typeface="FormataOTF-Bold"/>
              </a:rPr>
              <a:t>DETECTION TECHNIQUES AND ALGORITHMS </a:t>
            </a:r>
            <a:r>
              <a:rPr lang="en-IN" sz="2800" b="1" dirty="0">
                <a:latin typeface="FormataOTF-Bold"/>
              </a:rPr>
              <a:t>:</a:t>
            </a:r>
            <a:r>
              <a:rPr lang="en-IN" sz="1400" b="1" dirty="0">
                <a:latin typeface="FormataOTF-Bold"/>
              </a:rPr>
              <a:t/>
            </a:r>
            <a:br>
              <a:rPr lang="en-IN" sz="1400" b="1" dirty="0">
                <a:latin typeface="FormataOTF-Bold"/>
              </a:rPr>
            </a:br>
            <a:r>
              <a:rPr lang="en-US" sz="1200" b="1" dirty="0">
                <a:latin typeface="FormataOTF-Bold"/>
              </a:rPr>
              <a:t/>
            </a:r>
            <a:br>
              <a:rPr lang="en-US" sz="1200" b="1" dirty="0">
                <a:latin typeface="FormataOTF-Bold"/>
              </a:rPr>
            </a:br>
            <a:endParaRPr sz="1400" b="1" dirty="0"/>
          </a:p>
        </p:txBody>
      </p:sp>
      <p:sp>
        <p:nvSpPr>
          <p:cNvPr id="127" name="Google Shape;127;p17"/>
          <p:cNvSpPr txBox="1">
            <a:spLocks noGrp="1"/>
          </p:cNvSpPr>
          <p:nvPr>
            <p:ph type="body" idx="1"/>
          </p:nvPr>
        </p:nvSpPr>
        <p:spPr>
          <a:xfrm>
            <a:off x="838200" y="1604585"/>
            <a:ext cx="10515600" cy="4590300"/>
          </a:xfrm>
          <a:prstGeom prst="rect">
            <a:avLst/>
          </a:prstGeom>
        </p:spPr>
        <p:txBody>
          <a:bodyPr spcFirstLastPara="1" wrap="square" lIns="91425" tIns="45700" rIns="91425" bIns="45700" anchor="t" anchorCtr="0">
            <a:normAutofit/>
          </a:bodyPr>
          <a:lstStyle/>
          <a:p>
            <a:r>
              <a:rPr lang="en-US" sz="1800" b="1" dirty="0" smtClean="0"/>
              <a:t> </a:t>
            </a:r>
            <a:r>
              <a:rPr lang="en-US" sz="1800" dirty="0">
                <a:latin typeface="TimesLTStd-Roman"/>
              </a:rPr>
              <a:t>In recent years, data mining and ML algorithms have </a:t>
            </a:r>
            <a:r>
              <a:rPr lang="en-US" sz="1800" dirty="0" smtClean="0">
                <a:latin typeface="TimesLTStd-Roman"/>
              </a:rPr>
              <a:t>been used </a:t>
            </a:r>
            <a:r>
              <a:rPr lang="en-US" sz="1800" dirty="0">
                <a:latin typeface="TimesLTStd-Roman"/>
              </a:rPr>
              <a:t>extensively for malware detection. </a:t>
            </a:r>
            <a:endParaRPr lang="en-US" sz="1800" dirty="0" smtClean="0">
              <a:latin typeface="TimesLTStd-Roman"/>
            </a:endParaRPr>
          </a:p>
          <a:p>
            <a:r>
              <a:rPr lang="en-US" sz="1800" dirty="0" smtClean="0">
                <a:latin typeface="TimesLTStd-Roman"/>
              </a:rPr>
              <a:t>Malware detection is </a:t>
            </a:r>
            <a:r>
              <a:rPr lang="en-US" sz="1800" dirty="0">
                <a:latin typeface="TimesLTStd-Roman"/>
              </a:rPr>
              <a:t>the process of investigating the content of the program </a:t>
            </a:r>
            <a:r>
              <a:rPr lang="en-US" sz="1800" dirty="0" smtClean="0">
                <a:latin typeface="TimesLTStd-Roman"/>
              </a:rPr>
              <a:t>and deciding </a:t>
            </a:r>
            <a:r>
              <a:rPr lang="en-US" sz="1800" dirty="0">
                <a:latin typeface="TimesLTStd-Roman"/>
              </a:rPr>
              <a:t>whether the analyzed program malware or benign</a:t>
            </a:r>
            <a:r>
              <a:rPr lang="en-US" sz="1800" dirty="0" smtClean="0">
                <a:latin typeface="TimesLTStd-Roman"/>
              </a:rPr>
              <a:t>.</a:t>
            </a:r>
          </a:p>
          <a:p>
            <a:pPr marL="114300" indent="0">
              <a:buNone/>
            </a:pPr>
            <a:endParaRPr lang="en-US" sz="1800" dirty="0">
              <a:latin typeface="TimesLTStd-Roman"/>
            </a:endParaRPr>
          </a:p>
          <a:p>
            <a:r>
              <a:rPr lang="en-US" sz="1800" b="1" dirty="0">
                <a:latin typeface="TimesLTStd-Roman"/>
              </a:rPr>
              <a:t>The malware detection process includes 3 stages</a:t>
            </a:r>
            <a:r>
              <a:rPr lang="en-US" sz="1800" dirty="0">
                <a:latin typeface="TimesLTStd-Roman"/>
              </a:rPr>
              <a:t>: </a:t>
            </a:r>
          </a:p>
          <a:p>
            <a:r>
              <a:rPr lang="en-US" sz="1800" dirty="0">
                <a:latin typeface="TimesLTStd-Roman"/>
              </a:rPr>
              <a:t>Malware </a:t>
            </a:r>
            <a:r>
              <a:rPr lang="en-US" sz="1800" dirty="0" smtClean="0">
                <a:latin typeface="TimesLTStd-Roman"/>
              </a:rPr>
              <a:t>analysis</a:t>
            </a:r>
          </a:p>
          <a:p>
            <a:r>
              <a:rPr lang="en-US" sz="1800" dirty="0" smtClean="0">
                <a:latin typeface="TimesLTStd-Roman"/>
              </a:rPr>
              <a:t>feature extraction and </a:t>
            </a:r>
          </a:p>
          <a:p>
            <a:r>
              <a:rPr lang="en-US" sz="1800" dirty="0" smtClean="0">
                <a:latin typeface="TimesLTStd-Roman"/>
              </a:rPr>
              <a:t>classification.</a:t>
            </a:r>
            <a:endParaRPr lang="en-IN" sz="1800" dirty="0" smtClean="0"/>
          </a:p>
          <a:p>
            <a:pPr marL="457200" lvl="0" indent="-228600" algn="just" rtl="0">
              <a:lnSpc>
                <a:spcPct val="115000"/>
              </a:lnSpc>
              <a:spcBef>
                <a:spcPts val="1800"/>
              </a:spcBef>
              <a:spcAft>
                <a:spcPts val="0"/>
              </a:spcAft>
              <a:buClr>
                <a:schemeClr val="dk1"/>
              </a:buClr>
              <a:buSzPct val="61111"/>
              <a:buFont typeface="Arial"/>
              <a:buNone/>
            </a:pPr>
            <a:r>
              <a:rPr lang="en-US" sz="1600" b="1" dirty="0" smtClean="0"/>
              <a:t>  </a:t>
            </a:r>
            <a:r>
              <a:rPr lang="en-US" sz="4280" b="1" dirty="0" smtClean="0"/>
              <a: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r>
              <a:rPr lang="en-IN" sz="3200" b="1" u="sng" dirty="0">
                <a:latin typeface="FormataOTF-Bold"/>
              </a:rPr>
              <a:t>MALWARE DETECTION </a:t>
            </a:r>
            <a:r>
              <a:rPr lang="en-IN" sz="3200" b="1" u="sng" dirty="0" smtClean="0">
                <a:latin typeface="FormataOTF-Bold"/>
              </a:rPr>
              <a:t>APPROACHES:</a:t>
            </a:r>
            <a:r>
              <a:rPr lang="en-IN" sz="3200" b="1" u="sng" dirty="0">
                <a:latin typeface="FormataOTF-Bold"/>
              </a:rPr>
              <a:t/>
            </a:r>
            <a:br>
              <a:rPr lang="en-IN" sz="3200" b="1" u="sng" dirty="0">
                <a:latin typeface="FormataOTF-Bold"/>
              </a:rPr>
            </a:br>
            <a:endParaRPr sz="3200" b="1" dirty="0"/>
          </a:p>
        </p:txBody>
      </p:sp>
      <p:sp>
        <p:nvSpPr>
          <p:cNvPr id="133" name="Google Shape;133;p18"/>
          <p:cNvSpPr txBox="1">
            <a:spLocks noGrp="1"/>
          </p:cNvSpPr>
          <p:nvPr>
            <p:ph type="body" idx="1"/>
          </p:nvPr>
        </p:nvSpPr>
        <p:spPr>
          <a:xfrm>
            <a:off x="838200" y="1511650"/>
            <a:ext cx="10515600" cy="4966200"/>
          </a:xfrm>
          <a:prstGeom prst="rect">
            <a:avLst/>
          </a:prstGeom>
        </p:spPr>
        <p:txBody>
          <a:bodyPr spcFirstLastPara="1" wrap="square" lIns="91425" tIns="45700" rIns="91425" bIns="45700" anchor="t" anchorCtr="0">
            <a:normAutofit/>
          </a:bodyPr>
          <a:lstStyle/>
          <a:p>
            <a:pPr marL="571500" algn="just">
              <a:lnSpc>
                <a:spcPct val="115000"/>
              </a:lnSpc>
              <a:spcBef>
                <a:spcPts val="1200"/>
              </a:spcBef>
              <a:spcAft>
                <a:spcPts val="1200"/>
              </a:spcAft>
            </a:pPr>
            <a:r>
              <a:rPr lang="en-IN" sz="2000" b="1" u="sng" dirty="0" smtClean="0"/>
              <a:t>SIGNATURE-BASED </a:t>
            </a:r>
            <a:r>
              <a:rPr lang="en-IN" sz="2000" b="1" u="sng" dirty="0"/>
              <a:t>MALWARE DETECTION </a:t>
            </a:r>
            <a:r>
              <a:rPr lang="en-IN" sz="2000" b="1" dirty="0" smtClean="0"/>
              <a:t>:</a:t>
            </a:r>
          </a:p>
          <a:p>
            <a:pPr marL="228600" indent="0" algn="just">
              <a:lnSpc>
                <a:spcPct val="115000"/>
              </a:lnSpc>
              <a:spcBef>
                <a:spcPts val="1200"/>
              </a:spcBef>
              <a:spcAft>
                <a:spcPts val="1200"/>
              </a:spcAft>
              <a:buNone/>
            </a:pPr>
            <a:r>
              <a:rPr lang="en-US" sz="1800" dirty="0"/>
              <a:t>Signature is a malware feature which encapsulates the program structure and </a:t>
            </a:r>
            <a:r>
              <a:rPr lang="en-US" sz="1800" dirty="0" smtClean="0"/>
              <a:t>identifies </a:t>
            </a:r>
            <a:r>
              <a:rPr lang="en-US" sz="1800" dirty="0"/>
              <a:t>each malware uniquely. Signature- based detection approach is widely used within commercial antivirus. This approach is fast and </a:t>
            </a:r>
            <a:r>
              <a:rPr lang="en-US" sz="1800" dirty="0" smtClean="0"/>
              <a:t>efficient </a:t>
            </a:r>
            <a:r>
              <a:rPr lang="en-US" sz="1800" dirty="0"/>
              <a:t>to detect known malware, but insufficient to detect unknown malware</a:t>
            </a:r>
            <a:r>
              <a:rPr lang="en-US" sz="1800" dirty="0" smtClean="0"/>
              <a:t>.</a:t>
            </a:r>
          </a:p>
          <a:p>
            <a:pPr marL="228600" indent="0" algn="just">
              <a:lnSpc>
                <a:spcPct val="115000"/>
              </a:lnSpc>
              <a:spcBef>
                <a:spcPts val="1200"/>
              </a:spcBef>
              <a:spcAft>
                <a:spcPts val="1200"/>
              </a:spcAft>
              <a:buNone/>
            </a:pPr>
            <a:r>
              <a:rPr lang="en-US" sz="1800" dirty="0" smtClean="0"/>
              <a:t> </a:t>
            </a:r>
            <a:r>
              <a:rPr lang="en-US" sz="1800" dirty="0"/>
              <a:t>In addition, malware belonging to the same family can easily escape the signature-based detection by using obfuscation techniques. General view of signature-based detection schema can be seen in Figure.</a:t>
            </a:r>
            <a:endParaRPr lang="en-IN" sz="1800" b="1" dirty="0">
              <a:latin typeface="FormataOTF-Bold"/>
            </a:endParaRPr>
          </a:p>
          <a:p>
            <a:pPr marL="228600" lvl="0" indent="0" algn="just">
              <a:lnSpc>
                <a:spcPct val="115000"/>
              </a:lnSpc>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03054" y="1326524"/>
            <a:ext cx="320403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145" name="Picture 1266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054" y="1139686"/>
            <a:ext cx="4885572" cy="33395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723861" y="5222256"/>
            <a:ext cx="326676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panose="020B0604020202020204" pitchFamily="34" charset="0"/>
                <a:ea typeface="Calibri" panose="020F0502020204030204" pitchFamily="34" charset="0"/>
              </a:rPr>
              <a:t>FIGURE 1. </a:t>
            </a:r>
            <a:r>
              <a:rPr kumimoji="0" lang="en-US" sz="16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Signature-based malware detection schema</a:t>
            </a:r>
            <a:r>
              <a:rPr kumimoji="0" lang="en-US" sz="7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99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310" y="1557629"/>
            <a:ext cx="9430603" cy="3416320"/>
          </a:xfrm>
          <a:prstGeom prst="rect">
            <a:avLst/>
          </a:prstGeom>
        </p:spPr>
        <p:txBody>
          <a:bodyPr wrap="square">
            <a:spAutoFit/>
          </a:bodyPr>
          <a:lstStyle/>
          <a:p>
            <a:r>
              <a:rPr lang="en-US" sz="1800" dirty="0">
                <a:latin typeface="TimesLTStd-Roman"/>
              </a:rPr>
              <a:t>During the signature generation, first features are extracted from executables (Figure </a:t>
            </a:r>
            <a:r>
              <a:rPr lang="en-US" sz="1800" dirty="0" smtClean="0">
                <a:latin typeface="TimesLTStd-Roman"/>
              </a:rPr>
              <a:t>1). </a:t>
            </a:r>
            <a:r>
              <a:rPr lang="en-US" sz="1800" dirty="0">
                <a:latin typeface="TimesLTStd-Roman"/>
              </a:rPr>
              <a:t>Then, signature generation engine generates a signatures and stores them into signature database. </a:t>
            </a:r>
          </a:p>
          <a:p>
            <a:endParaRPr lang="en-US" sz="1800" dirty="0">
              <a:latin typeface="TimesLTStd-Roman"/>
            </a:endParaRPr>
          </a:p>
          <a:p>
            <a:r>
              <a:rPr lang="en-US" sz="1800" dirty="0">
                <a:latin typeface="TimesLTStd-Roman"/>
              </a:rPr>
              <a:t>When sample program needs to be marked as malware or benign, signature of the related sample is extracted as the same way before and compared with signatures on the database. Based on the comparison, sample program is </a:t>
            </a:r>
            <a:r>
              <a:rPr lang="en-US" sz="1800" dirty="0"/>
              <a:t>marked as malware or benign.</a:t>
            </a:r>
          </a:p>
          <a:p>
            <a:r>
              <a:rPr lang="en-US" sz="5400" b="1" dirty="0"/>
              <a:t>. </a:t>
            </a:r>
            <a:r>
              <a:rPr lang="en-US" sz="1800" dirty="0"/>
              <a:t>There are many different techniques to create a signature such as </a:t>
            </a:r>
            <a:r>
              <a:rPr lang="en-US" sz="1800" dirty="0" smtClean="0"/>
              <a:t>: - </a:t>
            </a:r>
          </a:p>
          <a:p>
            <a:endParaRPr lang="en-US" sz="1800" dirty="0"/>
          </a:p>
          <a:p>
            <a:r>
              <a:rPr lang="en-US" sz="1800" dirty="0"/>
              <a:t>string scanning, top-and tail scanning, entry point scanning, and integrity checking.</a:t>
            </a:r>
            <a:endParaRPr lang="en-IN" sz="1800" dirty="0"/>
          </a:p>
        </p:txBody>
      </p:sp>
    </p:spTree>
    <p:extLst>
      <p:ext uri="{BB962C8B-B14F-4D97-AF65-F5344CB8AC3E}">
        <p14:creationId xmlns:p14="http://schemas.microsoft.com/office/powerpoint/2010/main" val="178395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latin typeface="FormataOTFMdIt"/>
              </a:rPr>
              <a:t/>
            </a:r>
            <a:br>
              <a:rPr lang="en-IN" sz="3600" b="1" dirty="0" smtClean="0">
                <a:latin typeface="FormataOTFMdIt"/>
              </a:rPr>
            </a:br>
            <a:r>
              <a:rPr lang="en-IN" sz="3600" b="1" u="sng" dirty="0" smtClean="0">
                <a:latin typeface="FormataOTFMdIt"/>
              </a:rPr>
              <a:t>BEHAVIOR-BASED </a:t>
            </a:r>
            <a:r>
              <a:rPr lang="en-IN" sz="3600" b="1" u="sng" dirty="0">
                <a:latin typeface="FormataOTFMdIt"/>
              </a:rPr>
              <a:t>MALWARE DETECTION </a:t>
            </a:r>
            <a:r>
              <a:rPr lang="en-IN" sz="3600" b="1" dirty="0">
                <a:latin typeface="FormataOTFMdIt"/>
              </a:rPr>
              <a:t>:</a:t>
            </a:r>
            <a:r>
              <a:rPr lang="en-IN" b="1" dirty="0">
                <a:latin typeface="FormataOTFMdIt"/>
              </a:rPr>
              <a:t/>
            </a:r>
            <a:br>
              <a:rPr lang="en-IN" b="1" dirty="0">
                <a:latin typeface="FormataOTFMdIt"/>
              </a:rPr>
            </a:br>
            <a:endParaRPr lang="en-IN" dirty="0"/>
          </a:p>
        </p:txBody>
      </p:sp>
      <p:sp>
        <p:nvSpPr>
          <p:cNvPr id="3" name="Text Placeholder 2"/>
          <p:cNvSpPr>
            <a:spLocks noGrp="1"/>
          </p:cNvSpPr>
          <p:nvPr>
            <p:ph type="body" idx="1"/>
          </p:nvPr>
        </p:nvSpPr>
        <p:spPr>
          <a:xfrm>
            <a:off x="838200" y="2057637"/>
            <a:ext cx="10515600" cy="4351338"/>
          </a:xfrm>
        </p:spPr>
        <p:txBody>
          <a:bodyPr>
            <a:normAutofit/>
          </a:bodyPr>
          <a:lstStyle/>
          <a:p>
            <a:r>
              <a:rPr lang="en-US" sz="2000" dirty="0">
                <a:latin typeface="TimesLTStd-Roman"/>
              </a:rPr>
              <a:t>Behavior-based malware detection approach observes the program behaviors with monitoring tools and determines whether the program is malware or benign. Although the program codes are being changed, the behavior of the program will be similar; </a:t>
            </a:r>
            <a:r>
              <a:rPr lang="en-US" sz="2000" dirty="0" smtClean="0">
                <a:latin typeface="TimesLTStd-Roman"/>
              </a:rPr>
              <a:t>thus</a:t>
            </a:r>
            <a:r>
              <a:rPr lang="en-US" sz="2000" dirty="0">
                <a:latin typeface="TimesLTStd-Roman"/>
              </a:rPr>
              <a:t>, majority of new malware can be </a:t>
            </a:r>
            <a:r>
              <a:rPr lang="en-US" sz="2000" dirty="0" smtClean="0">
                <a:latin typeface="TimesLTStd-Roman"/>
              </a:rPr>
              <a:t>detected with </a:t>
            </a:r>
            <a:r>
              <a:rPr lang="en-US" sz="2000" dirty="0">
                <a:latin typeface="TimesLTStd-Roman"/>
              </a:rPr>
              <a:t>this method . </a:t>
            </a:r>
          </a:p>
          <a:p>
            <a:endParaRPr lang="en-US" sz="2000" dirty="0">
              <a:latin typeface="TimesLTStd-Roman"/>
            </a:endParaRPr>
          </a:p>
          <a:p>
            <a:r>
              <a:rPr lang="en-US" sz="2000" dirty="0">
                <a:latin typeface="TimesLTStd-Roman"/>
              </a:rPr>
              <a:t>On the other hand, some malware binaries do not run properly under protected environment (virtual </a:t>
            </a:r>
            <a:r>
              <a:rPr lang="fr-FR" sz="2000" dirty="0">
                <a:latin typeface="TimesLTStd-Roman"/>
              </a:rPr>
              <a:t>machine, </a:t>
            </a:r>
            <a:r>
              <a:rPr lang="fr-FR" sz="2000" dirty="0" err="1">
                <a:latin typeface="TimesLTStd-Roman"/>
              </a:rPr>
              <a:t>sandbox</a:t>
            </a:r>
            <a:r>
              <a:rPr lang="fr-FR" sz="2000" dirty="0">
                <a:latin typeface="TimesLTStd-Roman"/>
              </a:rPr>
              <a:t> </a:t>
            </a:r>
            <a:r>
              <a:rPr lang="fr-FR" sz="2000" dirty="0" err="1">
                <a:latin typeface="TimesLTStd-Roman"/>
              </a:rPr>
              <a:t>environment</a:t>
            </a:r>
            <a:r>
              <a:rPr lang="fr-FR" sz="2000" dirty="0">
                <a:latin typeface="TimesLTStd-Roman"/>
              </a:rPr>
              <a:t>). </a:t>
            </a:r>
            <a:r>
              <a:rPr lang="fr-FR" sz="2000" dirty="0" err="1">
                <a:latin typeface="TimesLTStd-Roman"/>
              </a:rPr>
              <a:t>Hence</a:t>
            </a:r>
            <a:r>
              <a:rPr lang="fr-FR" sz="2000" dirty="0">
                <a:latin typeface="TimesLTStd-Roman"/>
              </a:rPr>
              <a:t> , malware </a:t>
            </a:r>
            <a:r>
              <a:rPr lang="fr-FR" sz="2000" dirty="0" err="1" smtClean="0">
                <a:latin typeface="TimesLTStd-Roman"/>
              </a:rPr>
              <a:t>samples</a:t>
            </a:r>
            <a:r>
              <a:rPr lang="fr-FR" sz="2000" dirty="0">
                <a:latin typeface="TimesLTStd-Roman"/>
              </a:rPr>
              <a:t> </a:t>
            </a:r>
            <a:r>
              <a:rPr lang="en-US" sz="2000" dirty="0" smtClean="0">
                <a:latin typeface="TimesLTStd-Roman"/>
              </a:rPr>
              <a:t>are </a:t>
            </a:r>
            <a:r>
              <a:rPr lang="en-US" sz="2000" dirty="0">
                <a:latin typeface="TimesLTStd-Roman"/>
              </a:rPr>
              <a:t>may be incorrectly marked as benign.</a:t>
            </a:r>
            <a:endParaRPr lang="en-IN" sz="2000" dirty="0"/>
          </a:p>
          <a:p>
            <a:endParaRPr lang="en-IN" dirty="0"/>
          </a:p>
        </p:txBody>
      </p:sp>
    </p:spTree>
    <p:extLst>
      <p:ext uri="{BB962C8B-B14F-4D97-AF65-F5344CB8AC3E}">
        <p14:creationId xmlns:p14="http://schemas.microsoft.com/office/powerpoint/2010/main" val="249335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327302" y="296214"/>
            <a:ext cx="303478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169" name="Picture 128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301" y="753413"/>
            <a:ext cx="3955307" cy="40836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220278" y="5182509"/>
            <a:ext cx="31242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Arial" panose="020B0604020202020204" pitchFamily="34" charset="0"/>
                <a:ea typeface="Calibri" panose="020F0502020204030204" pitchFamily="34" charset="0"/>
              </a:rPr>
              <a:t>FIGURE 2. </a:t>
            </a:r>
            <a:r>
              <a:rPr kumimoji="0" lang="en-US" sz="2000" b="0" i="0" u="none" strike="noStrike" cap="none" normalizeH="0" baseline="0" dirty="0" smtClean="0">
                <a:ln>
                  <a:noFill/>
                </a:ln>
                <a:effectLst/>
                <a:latin typeface="Arial" panose="020B0604020202020204" pitchFamily="34" charset="0"/>
                <a:ea typeface="Calibri" panose="020F0502020204030204" pitchFamily="34" charset="0"/>
              </a:rPr>
              <a:t>Behavior-based malware detection schema</a:t>
            </a:r>
            <a:r>
              <a:rPr kumimoji="0" lang="en-US" sz="7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6102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2639" y="1372682"/>
            <a:ext cx="10713493" cy="4401205"/>
          </a:xfrm>
          <a:prstGeom prst="rect">
            <a:avLst/>
          </a:prstGeom>
        </p:spPr>
        <p:txBody>
          <a:bodyPr wrap="square">
            <a:spAutoFit/>
          </a:bodyPr>
          <a:lstStyle/>
          <a:p>
            <a:r>
              <a:rPr lang="en-US" sz="2000" dirty="0">
                <a:latin typeface="TimesLTStd-Roman"/>
              </a:rPr>
              <a:t>When establishing a behavior-based detection system, behaviors are obtained by using one the following </a:t>
            </a:r>
            <a:r>
              <a:rPr lang="en-IN" sz="2000" dirty="0">
                <a:latin typeface="TimesLTStd-Roman"/>
              </a:rPr>
              <a:t>procedure:</a:t>
            </a:r>
          </a:p>
          <a:p>
            <a:endParaRPr lang="en-IN" sz="2000" dirty="0">
              <a:latin typeface="TimesLTStd-Roman"/>
            </a:endParaRPr>
          </a:p>
          <a:p>
            <a:r>
              <a:rPr lang="en-US" sz="2000" dirty="0">
                <a:latin typeface="MTSYN"/>
              </a:rPr>
              <a:t> </a:t>
            </a:r>
            <a:r>
              <a:rPr lang="en-US" sz="2000" dirty="0">
                <a:latin typeface="TimesLTStd-Roman"/>
              </a:rPr>
              <a:t>Automatic analysis by using sandbox ;</a:t>
            </a:r>
          </a:p>
          <a:p>
            <a:r>
              <a:rPr lang="en-US" sz="2000" dirty="0">
                <a:latin typeface="MTSYN"/>
              </a:rPr>
              <a:t> </a:t>
            </a:r>
            <a:r>
              <a:rPr lang="en-US" sz="2000" dirty="0">
                <a:latin typeface="TimesLTStd-Roman"/>
              </a:rPr>
              <a:t>Monitoring of system calls ;</a:t>
            </a:r>
          </a:p>
          <a:p>
            <a:r>
              <a:rPr lang="en-US" sz="2000" dirty="0">
                <a:latin typeface="MTSYN"/>
              </a:rPr>
              <a:t> </a:t>
            </a:r>
            <a:r>
              <a:rPr lang="en-US" sz="2000" dirty="0">
                <a:latin typeface="TimesLTStd-Roman"/>
              </a:rPr>
              <a:t>Monitoring of le changes ;</a:t>
            </a:r>
          </a:p>
          <a:p>
            <a:r>
              <a:rPr lang="en-US" sz="2000" dirty="0">
                <a:latin typeface="MTSYN"/>
              </a:rPr>
              <a:t> </a:t>
            </a:r>
            <a:r>
              <a:rPr lang="en-US" sz="2000" dirty="0">
                <a:latin typeface="TimesLTStd-Roman"/>
              </a:rPr>
              <a:t>Comparison of registry snapshots ;</a:t>
            </a:r>
          </a:p>
          <a:p>
            <a:r>
              <a:rPr lang="en-IN" sz="2000" dirty="0">
                <a:latin typeface="MTSYN"/>
              </a:rPr>
              <a:t> </a:t>
            </a:r>
            <a:r>
              <a:rPr lang="en-IN" sz="2000" dirty="0">
                <a:latin typeface="TimesLTStd-Roman"/>
              </a:rPr>
              <a:t>Monitoring network activities ;</a:t>
            </a:r>
          </a:p>
          <a:p>
            <a:r>
              <a:rPr lang="en-IN" sz="2000" dirty="0">
                <a:latin typeface="MTSYN"/>
              </a:rPr>
              <a:t> </a:t>
            </a:r>
            <a:r>
              <a:rPr lang="en-IN" sz="2000" dirty="0">
                <a:latin typeface="TimesLTStd-Roman"/>
              </a:rPr>
              <a:t>Process monitoring .</a:t>
            </a:r>
          </a:p>
          <a:p>
            <a:endParaRPr lang="en-IN" sz="2000" dirty="0">
              <a:latin typeface="TimesLTStd-Roman"/>
            </a:endParaRPr>
          </a:p>
          <a:p>
            <a:r>
              <a:rPr lang="en-US" sz="2000" dirty="0">
                <a:latin typeface="TimesLTStd-Roman"/>
              </a:rPr>
              <a:t>In behavior-based detection, first, behaviors are determined by using one of the technique used above and the dataset is created by subtracting the features using datamining.</a:t>
            </a:r>
          </a:p>
          <a:p>
            <a:r>
              <a:rPr lang="en-US" sz="2000" dirty="0">
                <a:latin typeface="TimesLTStd-Roman"/>
              </a:rPr>
              <a:t>Then, </a:t>
            </a:r>
            <a:r>
              <a:rPr lang="en-US" sz="2000" dirty="0" smtClean="0">
                <a:latin typeface="TimesLTStd-Roman"/>
              </a:rPr>
              <a:t>specific </a:t>
            </a:r>
            <a:r>
              <a:rPr lang="en-US" sz="2000" dirty="0">
                <a:latin typeface="TimesLTStd-Roman"/>
              </a:rPr>
              <a:t>features from the dataset are obtained and </a:t>
            </a:r>
            <a:r>
              <a:rPr lang="en-US" sz="2000" dirty="0" smtClean="0">
                <a:latin typeface="TimesLTStd-Roman"/>
              </a:rPr>
              <a:t>classification </a:t>
            </a:r>
            <a:r>
              <a:rPr lang="en-US" sz="2000" dirty="0">
                <a:latin typeface="TimesLTStd-Roman"/>
              </a:rPr>
              <a:t>done by using ML algorithms. General view of behavior-based schema can be seen in Figure </a:t>
            </a:r>
            <a:r>
              <a:rPr lang="en-US" sz="2000" dirty="0" smtClean="0">
                <a:latin typeface="TimesLTStd-Roman"/>
              </a:rPr>
              <a:t>2.</a:t>
            </a:r>
            <a:endParaRPr lang="en-IN" sz="2000" dirty="0"/>
          </a:p>
        </p:txBody>
      </p:sp>
    </p:spTree>
    <p:extLst>
      <p:ext uri="{BB962C8B-B14F-4D97-AF65-F5344CB8AC3E}">
        <p14:creationId xmlns:p14="http://schemas.microsoft.com/office/powerpoint/2010/main" val="192055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343" y="844800"/>
            <a:ext cx="9717206" cy="5078313"/>
          </a:xfrm>
          <a:prstGeom prst="rect">
            <a:avLst/>
          </a:prstGeom>
        </p:spPr>
        <p:txBody>
          <a:bodyPr wrap="square">
            <a:spAutoFit/>
          </a:bodyPr>
          <a:lstStyle/>
          <a:p>
            <a:pPr marL="285750" indent="-285750">
              <a:buFont typeface="Arial" panose="020B0604020202020204" pitchFamily="34" charset="0"/>
              <a:buChar char="•"/>
            </a:pPr>
            <a:r>
              <a:rPr lang="en-IN" sz="1800" dirty="0">
                <a:latin typeface="TimesLTStd-Roman"/>
              </a:rPr>
              <a:t>Detection schema </a:t>
            </a:r>
            <a:r>
              <a:rPr lang="en-US" sz="1800" dirty="0">
                <a:latin typeface="TimesLTStd-Roman"/>
              </a:rPr>
              <a:t>based on behaviors consists of 3 steps:</a:t>
            </a:r>
          </a:p>
          <a:p>
            <a:endParaRPr lang="en-US" sz="1800" dirty="0">
              <a:latin typeface="TimesLTStd-Roman"/>
            </a:endParaRPr>
          </a:p>
          <a:p>
            <a:r>
              <a:rPr lang="en-US" sz="1800" dirty="0">
                <a:latin typeface="MTSYN"/>
              </a:rPr>
              <a:t> </a:t>
            </a:r>
            <a:r>
              <a:rPr lang="en-US" sz="1800" dirty="0">
                <a:latin typeface="TimesLTStd-Roman"/>
              </a:rPr>
              <a:t>Determine behaviors (datamining can be used),</a:t>
            </a:r>
          </a:p>
          <a:p>
            <a:r>
              <a:rPr lang="en-US" sz="1800" dirty="0">
                <a:latin typeface="MTSYN"/>
              </a:rPr>
              <a:t> </a:t>
            </a:r>
            <a:r>
              <a:rPr lang="en-US" sz="1800" dirty="0">
                <a:latin typeface="TimesLTStd-Roman"/>
              </a:rPr>
              <a:t>Extract features from behaviors (datamining is used),</a:t>
            </a:r>
          </a:p>
          <a:p>
            <a:r>
              <a:rPr lang="en-US" sz="1800" dirty="0">
                <a:latin typeface="MTSYN"/>
              </a:rPr>
              <a:t> </a:t>
            </a:r>
            <a:r>
              <a:rPr lang="en-US" sz="1800" dirty="0">
                <a:latin typeface="TimesLTStd-Roman"/>
              </a:rPr>
              <a:t>Apply </a:t>
            </a:r>
            <a:r>
              <a:rPr lang="en-US" sz="1800" dirty="0" smtClean="0">
                <a:latin typeface="TimesLTStd-Roman"/>
              </a:rPr>
              <a:t>classification </a:t>
            </a:r>
            <a:r>
              <a:rPr lang="en-US" sz="1800" dirty="0">
                <a:latin typeface="TimesLTStd-Roman"/>
              </a:rPr>
              <a:t>(machine learning is used).</a:t>
            </a:r>
          </a:p>
          <a:p>
            <a:endParaRPr lang="en-US" sz="1800" dirty="0">
              <a:latin typeface="TimesLTStd-Roman"/>
            </a:endParaRPr>
          </a:p>
          <a:p>
            <a:pPr marL="285750" indent="-285750">
              <a:buFont typeface="Arial" panose="020B0604020202020204" pitchFamily="34" charset="0"/>
              <a:buChar char="•"/>
            </a:pPr>
            <a:r>
              <a:rPr lang="en-US" sz="1800" dirty="0">
                <a:latin typeface="TimesLTStd-Roman"/>
              </a:rPr>
              <a:t>Data mining techniques such as </a:t>
            </a:r>
            <a:r>
              <a:rPr lang="en-US" sz="1800" i="1" dirty="0">
                <a:latin typeface="TimesLTStd-Italic"/>
              </a:rPr>
              <a:t>n</a:t>
            </a:r>
            <a:r>
              <a:rPr lang="en-US" sz="1800" dirty="0">
                <a:latin typeface="TimesLTStd-Roman"/>
              </a:rPr>
              <a:t>-gram, </a:t>
            </a:r>
            <a:r>
              <a:rPr lang="en-US" sz="1800" i="1" dirty="0">
                <a:latin typeface="TimesLTStd-Italic"/>
              </a:rPr>
              <a:t>n</a:t>
            </a:r>
            <a:r>
              <a:rPr lang="en-US" sz="1800" dirty="0">
                <a:latin typeface="TimesLTStd-Roman"/>
              </a:rPr>
              <a:t>-tuple, bag, graph model, etc. have been used to determine the features from </a:t>
            </a:r>
            <a:r>
              <a:rPr lang="en-IN" sz="1800" dirty="0" smtClean="0">
                <a:latin typeface="TimesLTStd-Roman"/>
              </a:rPr>
              <a:t>behaviours</a:t>
            </a:r>
            <a:r>
              <a:rPr lang="en-IN" sz="1800" dirty="0">
                <a:latin typeface="TimesLTStd-Roman"/>
              </a:rPr>
              <a:t>; Hellinger distance, cosine </a:t>
            </a:r>
            <a:r>
              <a:rPr lang="en-IN" sz="1800" dirty="0" smtClean="0">
                <a:latin typeface="TimesLTStd-Roman"/>
              </a:rPr>
              <a:t>coefficient</a:t>
            </a:r>
            <a:r>
              <a:rPr lang="en-IN" sz="1800" dirty="0">
                <a:latin typeface="TimesLTStd-Roman"/>
              </a:rPr>
              <a:t>, chi-square, </a:t>
            </a:r>
            <a:r>
              <a:rPr lang="en-US" sz="1800" dirty="0">
                <a:latin typeface="TimesLTStd-Roman"/>
              </a:rPr>
              <a:t>etc. (probability and statistical method) distance </a:t>
            </a:r>
            <a:r>
              <a:rPr lang="en-US" sz="1800" dirty="0" smtClean="0">
                <a:latin typeface="TimesLTStd-Roman"/>
              </a:rPr>
              <a:t>algorithms are </a:t>
            </a:r>
            <a:r>
              <a:rPr lang="en-US" sz="1800" dirty="0">
                <a:latin typeface="TimesLTStd-Roman"/>
              </a:rPr>
              <a:t>used to specify similarities among features.</a:t>
            </a:r>
          </a:p>
          <a:p>
            <a:endParaRPr lang="en-US" sz="1800" dirty="0">
              <a:latin typeface="TimesLTStd-Roman"/>
            </a:endParaRPr>
          </a:p>
          <a:p>
            <a:pPr marL="285750" indent="-285750">
              <a:buFont typeface="Arial" panose="020B0604020202020204" pitchFamily="34" charset="0"/>
              <a:buChar char="•"/>
            </a:pPr>
            <a:r>
              <a:rPr lang="en-US" sz="1800" dirty="0">
                <a:latin typeface="TimesLTStd-Roman"/>
              </a:rPr>
              <a:t> The difficulties in </a:t>
            </a:r>
            <a:r>
              <a:rPr lang="en-US" sz="1800" dirty="0" smtClean="0">
                <a:latin typeface="TimesLTStd-Roman"/>
              </a:rPr>
              <a:t>defining </a:t>
            </a:r>
            <a:r>
              <a:rPr lang="en-US" sz="1800" dirty="0">
                <a:latin typeface="TimesLTStd-Roman"/>
              </a:rPr>
              <a:t>a behavior, the large number of extracted</a:t>
            </a:r>
          </a:p>
          <a:p>
            <a:r>
              <a:rPr lang="en-US" sz="1800" dirty="0">
                <a:latin typeface="TimesLTStd-Roman"/>
              </a:rPr>
              <a:t>features (when using </a:t>
            </a:r>
            <a:r>
              <a:rPr lang="en-US" sz="1800" i="1" dirty="0">
                <a:latin typeface="TimesLTStd-Italic"/>
              </a:rPr>
              <a:t>n</a:t>
            </a:r>
            <a:r>
              <a:rPr lang="en-US" sz="1800" dirty="0">
                <a:latin typeface="TimesLTStd-Roman"/>
              </a:rPr>
              <a:t>-grams, etc.), and the difficulties in identifying the similarities and differences among the extracted properties have prevented the creation of an effective detection system</a:t>
            </a:r>
            <a:r>
              <a:rPr lang="en-US" sz="1800" dirty="0" smtClean="0">
                <a:latin typeface="TimesLTStd-Roman"/>
              </a:rPr>
              <a:t>.</a:t>
            </a:r>
          </a:p>
          <a:p>
            <a:endParaRPr lang="en-US" sz="1800" dirty="0" smtClean="0">
              <a:latin typeface="TimesLTStd-Roman"/>
            </a:endParaRPr>
          </a:p>
          <a:p>
            <a:pPr marL="285750" indent="-285750">
              <a:buFont typeface="Arial" panose="020B0604020202020204" pitchFamily="34" charset="0"/>
              <a:buChar char="•"/>
            </a:pPr>
            <a:r>
              <a:rPr lang="en-US" sz="1800" dirty="0" smtClean="0">
                <a:latin typeface="TimesLTStd-Roman"/>
              </a:rPr>
              <a:t> </a:t>
            </a:r>
            <a:r>
              <a:rPr lang="en-US" sz="1800" dirty="0">
                <a:latin typeface="TimesLTStd-Roman"/>
              </a:rPr>
              <a:t>Besides, some malware does </a:t>
            </a:r>
            <a:r>
              <a:rPr lang="en-US" sz="1800" dirty="0" smtClean="0">
                <a:latin typeface="TimesLTStd-Roman"/>
              </a:rPr>
              <a:t>not run </a:t>
            </a:r>
            <a:r>
              <a:rPr lang="en-US" sz="1800" dirty="0">
                <a:latin typeface="TimesLTStd-Roman"/>
              </a:rPr>
              <a:t>properly within the virtual machines/sandboxes, and </a:t>
            </a:r>
            <a:r>
              <a:rPr lang="en-US" sz="1800" dirty="0"/>
              <a:t>advanced code obfuscating techniques prevent malware from </a:t>
            </a:r>
            <a:r>
              <a:rPr lang="en-IN" sz="1800" dirty="0"/>
              <a:t>being </a:t>
            </a:r>
            <a:r>
              <a:rPr lang="en-IN" sz="1800" dirty="0" err="1"/>
              <a:t>analyzed</a:t>
            </a:r>
            <a:r>
              <a:rPr lang="en-IN" sz="1800" dirty="0"/>
              <a:t> correctly.</a:t>
            </a:r>
          </a:p>
        </p:txBody>
      </p:sp>
    </p:spTree>
    <p:extLst>
      <p:ext uri="{BB962C8B-B14F-4D97-AF65-F5344CB8AC3E}">
        <p14:creationId xmlns:p14="http://schemas.microsoft.com/office/powerpoint/2010/main" val="3464029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r>
              <a:rPr lang="en-IN" sz="4000" b="1" u="sng" dirty="0" smtClean="0">
                <a:latin typeface="FormataOTFMdIt"/>
              </a:rPr>
              <a:t/>
            </a:r>
            <a:br>
              <a:rPr lang="en-IN" sz="4000" b="1" u="sng" dirty="0" smtClean="0">
                <a:latin typeface="FormataOTFMdIt"/>
              </a:rPr>
            </a:br>
            <a:r>
              <a:rPr lang="en-IN" sz="4000" b="1" u="sng" dirty="0" smtClean="0">
                <a:latin typeface="FormataOTFMdIt"/>
              </a:rPr>
              <a:t>HEURISTIC-BASED </a:t>
            </a:r>
            <a:r>
              <a:rPr lang="en-IN" sz="4000" b="1" u="sng" dirty="0">
                <a:latin typeface="FormataOTFMdIt"/>
              </a:rPr>
              <a:t>MALWARE DETECTION </a:t>
            </a:r>
            <a:r>
              <a:rPr lang="en-IN" sz="4000" b="1" dirty="0">
                <a:latin typeface="FormataOTFMdIt"/>
              </a:rPr>
              <a:t>:</a:t>
            </a:r>
            <a:br>
              <a:rPr lang="en-IN" sz="4000" b="1" dirty="0">
                <a:latin typeface="FormataOTFMdIt"/>
              </a:rPr>
            </a:br>
            <a:endParaRPr sz="4000" b="1" dirty="0"/>
          </a:p>
        </p:txBody>
      </p:sp>
      <p:sp>
        <p:nvSpPr>
          <p:cNvPr id="139" name="Google Shape;139;p19"/>
          <p:cNvSpPr txBox="1">
            <a:spLocks noGrp="1"/>
          </p:cNvSpPr>
          <p:nvPr>
            <p:ph type="body" idx="1"/>
          </p:nvPr>
        </p:nvSpPr>
        <p:spPr>
          <a:xfrm>
            <a:off x="838200" y="1894044"/>
            <a:ext cx="10515600" cy="4351200"/>
          </a:xfrm>
          <a:prstGeom prst="rect">
            <a:avLst/>
          </a:prstGeom>
        </p:spPr>
        <p:txBody>
          <a:bodyPr spcFirstLastPara="1" wrap="square" lIns="91425" tIns="45700" rIns="91425" bIns="45700" anchor="t" anchorCtr="0">
            <a:normAutofit/>
          </a:bodyPr>
          <a:lstStyle/>
          <a:p>
            <a:r>
              <a:rPr lang="en-US" sz="1900" b="1" dirty="0"/>
              <a:t>   </a:t>
            </a:r>
            <a:r>
              <a:rPr lang="en-US" sz="1900" dirty="0">
                <a:latin typeface="TimesLTStd-Roman"/>
              </a:rPr>
              <a:t>In recent years, heuristic based detection approach has </a:t>
            </a:r>
            <a:r>
              <a:rPr lang="en-US" sz="1900" dirty="0" smtClean="0">
                <a:latin typeface="TimesLTStd-Roman"/>
              </a:rPr>
              <a:t>been used </a:t>
            </a:r>
            <a:r>
              <a:rPr lang="en-US" sz="1900" dirty="0">
                <a:latin typeface="TimesLTStd-Roman"/>
              </a:rPr>
              <a:t>frequently . It is a complex detection method which uses experiences and different techniques such as rules and ML techniques . Although it has a high accuracy rate to detect zero-day malware to a certain degree, it cannot detect complicated malware. Heuristic-based detection schema can be seen in Figure </a:t>
            </a:r>
            <a:r>
              <a:rPr lang="en-US" sz="1900" dirty="0" smtClean="0">
                <a:latin typeface="TimesLTStd-Roman"/>
              </a:rPr>
              <a:t>3.</a:t>
            </a:r>
          </a:p>
          <a:p>
            <a:pPr marL="114300" indent="0">
              <a:buNone/>
            </a:pPr>
            <a:endParaRPr lang="en-US" sz="1900" dirty="0">
              <a:latin typeface="TimesLTStd-Roman"/>
            </a:endParaRPr>
          </a:p>
          <a:p>
            <a:r>
              <a:rPr lang="en-US" sz="1900" dirty="0">
                <a:latin typeface="TimesLTStd-Roman"/>
              </a:rPr>
              <a:t>Heuristic-based schema can use both strings and some behaviors to generate rules, and based on that rules it generates signature. It uses API calls, CFG, </a:t>
            </a:r>
            <a:r>
              <a:rPr lang="en-US" sz="1900" i="1" dirty="0">
                <a:latin typeface="TimesLTStd-Italic"/>
              </a:rPr>
              <a:t>n</a:t>
            </a:r>
            <a:r>
              <a:rPr lang="en-US" sz="1900" dirty="0">
                <a:latin typeface="TimesLTStd-Roman"/>
              </a:rPr>
              <a:t>-grams, Opcode, and hybrid features when generates a signature . Although the heuristic-based detection can </a:t>
            </a:r>
            <a:r>
              <a:rPr lang="en-US" sz="1900" dirty="0" smtClean="0">
                <a:latin typeface="TimesLTStd-Roman"/>
              </a:rPr>
              <a:t>detect various </a:t>
            </a:r>
            <a:r>
              <a:rPr lang="en-US" sz="1900" dirty="0">
                <a:latin typeface="TimesLTStd-Roman"/>
              </a:rPr>
              <a:t>forms of known and unknown malware, it is insufficient to detect all new generation of malware. In addition, heuristic-based approaches are prone to high </a:t>
            </a:r>
            <a:r>
              <a:rPr lang="en-US" sz="1900" i="1" dirty="0">
                <a:latin typeface="TimesLTStd-Italic"/>
              </a:rPr>
              <a:t>FPR</a:t>
            </a:r>
            <a:r>
              <a:rPr lang="en-US" sz="1900" dirty="0">
                <a:latin typeface="TimesLTStd-Roman"/>
              </a:rPr>
              <a:t>.</a:t>
            </a:r>
            <a:endParaRPr lang="en-IN" sz="1900" dirty="0"/>
          </a:p>
          <a:p>
            <a:pPr marL="0" lvl="0" indent="0" algn="l" rtl="0">
              <a:lnSpc>
                <a:spcPct val="115000"/>
              </a:lnSpc>
              <a:spcBef>
                <a:spcPts val="1200"/>
              </a:spcBef>
              <a:spcAft>
                <a:spcPts val="0"/>
              </a:spcAft>
              <a:buClr>
                <a:schemeClr val="dk1"/>
              </a:buClr>
              <a:buSzPts val="1100"/>
              <a:buFont typeface="Arial"/>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u="sng" dirty="0" smtClean="0"/>
              <a:t>ABSTRACT </a:t>
            </a:r>
            <a:r>
              <a:rPr lang="en-US" b="1" dirty="0" smtClean="0"/>
              <a:t>:</a:t>
            </a:r>
            <a:endParaRPr b="1" dirty="0"/>
          </a:p>
        </p:txBody>
      </p:sp>
      <p:sp>
        <p:nvSpPr>
          <p:cNvPr id="109" name="Google Shape;109;p14"/>
          <p:cNvSpPr txBox="1">
            <a:spLocks noGrp="1"/>
          </p:cNvSpPr>
          <p:nvPr>
            <p:ph type="body" idx="1"/>
          </p:nvPr>
        </p:nvSpPr>
        <p:spPr>
          <a:xfrm>
            <a:off x="838200" y="1429840"/>
            <a:ext cx="10515600" cy="4351200"/>
          </a:xfrm>
          <a:prstGeom prst="rect">
            <a:avLst/>
          </a:prstGeom>
        </p:spPr>
        <p:txBody>
          <a:bodyPr spcFirstLastPara="1" wrap="square" lIns="91425" tIns="45700" rIns="91425" bIns="45700" anchor="t" anchorCtr="0">
            <a:normAutofit lnSpcReduction="10000"/>
          </a:bodyPr>
          <a:lstStyle/>
          <a:p>
            <a:pPr marL="0" lvl="0" indent="0" algn="just" rtl="0">
              <a:lnSpc>
                <a:spcPct val="115000"/>
              </a:lnSpc>
              <a:spcBef>
                <a:spcPts val="2400"/>
              </a:spcBef>
              <a:spcAft>
                <a:spcPts val="0"/>
              </a:spcAft>
              <a:buClr>
                <a:schemeClr val="dk1"/>
              </a:buClr>
              <a:buSzPts val="1100"/>
              <a:buFont typeface="Arial"/>
              <a:buNone/>
            </a:pPr>
            <a:endParaRPr sz="1400" b="1" dirty="0"/>
          </a:p>
          <a:p>
            <a:r>
              <a:rPr lang="en-US" sz="1800" dirty="0" smtClean="0">
                <a:latin typeface="Times New Roman" panose="02020603050405020304" pitchFamily="18" charset="0"/>
                <a:ea typeface="Open Sans" panose="020B0604020202020204" charset="0"/>
                <a:cs typeface="Times New Roman" panose="02020603050405020304" pitchFamily="18" charset="0"/>
              </a:rPr>
              <a:t>In this project I have compared several machine learning algorithms for detecting malware in a system so that we can build a efficient malware detection system , which can tackle the obfuscation technique .</a:t>
            </a:r>
          </a:p>
          <a:p>
            <a:pPr marL="114300" indent="0">
              <a:buNone/>
            </a:pPr>
            <a:endParaRPr lang="en-US" sz="1800" dirty="0" smtClean="0">
              <a:latin typeface="Times New Roman" panose="02020603050405020304" pitchFamily="18" charset="0"/>
              <a:ea typeface="Open Sans" panose="020B0604020202020204" charset="0"/>
              <a:cs typeface="Times New Roman" panose="02020603050405020304" pitchFamily="18" charset="0"/>
            </a:endParaRPr>
          </a:p>
          <a:p>
            <a:r>
              <a:rPr lang="en-US" sz="1800" dirty="0" smtClean="0">
                <a:latin typeface="Times New Roman" panose="02020603050405020304" pitchFamily="18" charset="0"/>
                <a:ea typeface="Open Sans" panose="020B0604020202020204" charset="0"/>
                <a:cs typeface="Times New Roman" panose="02020603050405020304" pitchFamily="18" charset="0"/>
              </a:rPr>
              <a:t> .According </a:t>
            </a:r>
            <a:r>
              <a:rPr lang="en-US" sz="1800" dirty="0">
                <a:latin typeface="Times New Roman" panose="02020603050405020304" pitchFamily="18" charset="0"/>
                <a:ea typeface="Open Sans" panose="020B0604020202020204" charset="0"/>
                <a:cs typeface="Times New Roman" panose="02020603050405020304" pitchFamily="18" charset="0"/>
              </a:rPr>
              <a:t>to the recent studies, malicious software (malware) is increasing at an </a:t>
            </a:r>
            <a:r>
              <a:rPr lang="en-US" sz="1800" dirty="0" smtClean="0">
                <a:latin typeface="Times New Roman" panose="02020603050405020304" pitchFamily="18" charset="0"/>
                <a:ea typeface="Open Sans" panose="020B0604020202020204" charset="0"/>
                <a:cs typeface="Times New Roman" panose="02020603050405020304" pitchFamily="18" charset="0"/>
              </a:rPr>
              <a:t>alarming rate</a:t>
            </a:r>
            <a:r>
              <a:rPr lang="en-US" sz="1800" dirty="0">
                <a:latin typeface="Times New Roman" panose="02020603050405020304" pitchFamily="18" charset="0"/>
                <a:ea typeface="Open Sans" panose="020B0604020202020204" charset="0"/>
                <a:cs typeface="Times New Roman" panose="02020603050405020304" pitchFamily="18" charset="0"/>
              </a:rPr>
              <a:t>, and some malware can hide in the system by using different obfuscation techniques. In order to protect computer systems and the Internet from the malware, the malware needs to be detected before it affects a large number of systems. Recently, there have been made several studies on malware detection approaches. However, the detection of malware still remains problematic.</a:t>
            </a:r>
          </a:p>
          <a:p>
            <a:pPr marL="114300" indent="0">
              <a:buNone/>
            </a:pPr>
            <a:endParaRPr lang="en-US" sz="1800" dirty="0">
              <a:latin typeface="Times New Roman" panose="02020603050405020304" pitchFamily="18" charset="0"/>
              <a:ea typeface="Open Sans" panose="020B0604020202020204" charset="0"/>
              <a:cs typeface="Times New Roman" panose="02020603050405020304" pitchFamily="18" charset="0"/>
            </a:endParaRPr>
          </a:p>
          <a:p>
            <a:r>
              <a:rPr lang="en-US" sz="1800" dirty="0">
                <a:latin typeface="Times New Roman" panose="02020603050405020304" pitchFamily="18" charset="0"/>
                <a:ea typeface="Open Sans" panose="020B0604020202020204" charset="0"/>
                <a:cs typeface="Times New Roman" panose="02020603050405020304" pitchFamily="18" charset="0"/>
              </a:rPr>
              <a:t> Signature-based and heuristic-based detection approaches are fast and efficient to detect known malware, but especially signature-based detection approach has failed to detect unknown malware. On the other hand, behavior-based, model checking-based, and cloud-based approaches perform well for unknown and complicated malware; However, no approach can detect all malware in the wild. </a:t>
            </a:r>
            <a:endParaRPr lang="en-IN" sz="1800" dirty="0">
              <a:latin typeface="Times New Roman" panose="02020603050405020304" pitchFamily="18" charset="0"/>
              <a:ea typeface="Open Sans" panose="020B0604020202020204" charset="0"/>
              <a:cs typeface="Times New Roman" panose="02020603050405020304" pitchFamily="18" charset="0"/>
            </a:endParaRPr>
          </a:p>
          <a:p>
            <a:pPr marL="0" lvl="0" indent="0" algn="l" rtl="0">
              <a:spcBef>
                <a:spcPts val="120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61883" y="0"/>
            <a:ext cx="2283407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193" name="Picture 130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614" y="788505"/>
            <a:ext cx="4870081" cy="40220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670852" y="5413615"/>
            <a:ext cx="235696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effectLst/>
                <a:latin typeface="Arial" panose="020B0604020202020204" pitchFamily="34" charset="0"/>
                <a:ea typeface="Calibri" panose="020F0502020204030204" pitchFamily="34" charset="0"/>
              </a:rPr>
              <a:t>FIGURE 3. Heuristic-based malware detection schema</a:t>
            </a:r>
            <a:r>
              <a:rPr kumimoji="0" lang="en-US" sz="7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598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5" name="Table 894"/>
          <p:cNvGraphicFramePr>
            <a:graphicFrameLocks noGrp="1"/>
          </p:cNvGraphicFramePr>
          <p:nvPr>
            <p:extLst/>
          </p:nvPr>
        </p:nvGraphicFramePr>
        <p:xfrm>
          <a:off x="2228046" y="901522"/>
          <a:ext cx="7624292" cy="5043854"/>
        </p:xfrm>
        <a:graphic>
          <a:graphicData uri="http://schemas.openxmlformats.org/drawingml/2006/table">
            <a:tbl>
              <a:tblPr firstRow="1" firstCol="1" bandRow="1">
                <a:tableStyleId>{5C22544A-7EE6-4342-B048-85BDC9FD1C3A}</a:tableStyleId>
              </a:tblPr>
              <a:tblGrid>
                <a:gridCol w="2413578"/>
                <a:gridCol w="1235702"/>
                <a:gridCol w="1413304"/>
                <a:gridCol w="1407283"/>
                <a:gridCol w="1154425"/>
              </a:tblGrid>
              <a:tr h="1055955">
                <a:tc>
                  <a:txBody>
                    <a:bodyPr/>
                    <a:lstStyle/>
                    <a:p>
                      <a:pPr marL="14986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222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270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317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6223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6383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304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668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6667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558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304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668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6667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304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668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547742">
                <a:tc>
                  <a:txBody>
                    <a:bodyPr/>
                    <a:lstStyle/>
                    <a:p>
                      <a:pPr marL="438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558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304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668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7874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875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097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12065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875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097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5842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875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097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r h="491451">
                <a:tc>
                  <a:txBody>
                    <a:bodyPr/>
                    <a:lstStyle/>
                    <a:p>
                      <a:pPr marL="16002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581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20129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9875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c>
                  <a:txBody>
                    <a:bodyPr/>
                    <a:lstStyle/>
                    <a:p>
                      <a:pPr marL="14097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5565" marR="77470" marT="0" marB="0"/>
                </a:tc>
              </a:tr>
            </a:tbl>
          </a:graphicData>
        </a:graphic>
      </p:graphicFrame>
      <p:grpSp>
        <p:nvGrpSpPr>
          <p:cNvPr id="896" name="Group 895"/>
          <p:cNvGrpSpPr/>
          <p:nvPr/>
        </p:nvGrpSpPr>
        <p:grpSpPr>
          <a:xfrm>
            <a:off x="2904441" y="1119582"/>
            <a:ext cx="780988" cy="679315"/>
            <a:chOff x="0" y="0"/>
            <a:chExt cx="353975" cy="266061"/>
          </a:xfrm>
        </p:grpSpPr>
        <p:sp>
          <p:nvSpPr>
            <p:cNvPr id="897" name="Shape 12055"/>
            <p:cNvSpPr/>
            <p:nvPr/>
          </p:nvSpPr>
          <p:spPr>
            <a:xfrm>
              <a:off x="21173" y="0"/>
              <a:ext cx="75616" cy="55296"/>
            </a:xfrm>
            <a:custGeom>
              <a:avLst/>
              <a:gdLst/>
              <a:ahLst/>
              <a:cxnLst/>
              <a:rect l="0" t="0" r="0" b="0"/>
              <a:pathLst>
                <a:path w="75616" h="55296">
                  <a:moveTo>
                    <a:pt x="0" y="0"/>
                  </a:moveTo>
                  <a:lnTo>
                    <a:pt x="22581" y="0"/>
                  </a:lnTo>
                  <a:lnTo>
                    <a:pt x="38113" y="36449"/>
                  </a:lnTo>
                  <a:lnTo>
                    <a:pt x="53111" y="0"/>
                  </a:lnTo>
                  <a:lnTo>
                    <a:pt x="75616" y="0"/>
                  </a:lnTo>
                  <a:lnTo>
                    <a:pt x="75616" y="1512"/>
                  </a:lnTo>
                  <a:lnTo>
                    <a:pt x="73825" y="1512"/>
                  </a:lnTo>
                  <a:cubicBezTo>
                    <a:pt x="72187" y="1512"/>
                    <a:pt x="70891" y="1804"/>
                    <a:pt x="69914" y="2375"/>
                  </a:cubicBezTo>
                  <a:lnTo>
                    <a:pt x="68288" y="4293"/>
                  </a:lnTo>
                  <a:cubicBezTo>
                    <a:pt x="67971" y="4940"/>
                    <a:pt x="67831" y="6629"/>
                    <a:pt x="67831" y="9385"/>
                  </a:cubicBezTo>
                  <a:lnTo>
                    <a:pt x="67831" y="45821"/>
                  </a:lnTo>
                  <a:cubicBezTo>
                    <a:pt x="67831" y="48654"/>
                    <a:pt x="67971" y="50432"/>
                    <a:pt x="68288" y="51118"/>
                  </a:cubicBezTo>
                  <a:lnTo>
                    <a:pt x="70104" y="52984"/>
                  </a:lnTo>
                  <a:cubicBezTo>
                    <a:pt x="71031" y="53518"/>
                    <a:pt x="72276" y="53784"/>
                    <a:pt x="73825" y="53784"/>
                  </a:cubicBezTo>
                  <a:lnTo>
                    <a:pt x="75616" y="53784"/>
                  </a:lnTo>
                  <a:lnTo>
                    <a:pt x="75616" y="55296"/>
                  </a:lnTo>
                  <a:lnTo>
                    <a:pt x="46749" y="55296"/>
                  </a:lnTo>
                  <a:lnTo>
                    <a:pt x="46749" y="53784"/>
                  </a:lnTo>
                  <a:lnTo>
                    <a:pt x="48552" y="53784"/>
                  </a:lnTo>
                  <a:cubicBezTo>
                    <a:pt x="50178" y="53784"/>
                    <a:pt x="51473" y="53492"/>
                    <a:pt x="52477" y="52934"/>
                  </a:cubicBezTo>
                  <a:lnTo>
                    <a:pt x="54089" y="50978"/>
                  </a:lnTo>
                  <a:cubicBezTo>
                    <a:pt x="54394" y="50317"/>
                    <a:pt x="54547" y="48603"/>
                    <a:pt x="54547" y="45821"/>
                  </a:cubicBezTo>
                  <a:lnTo>
                    <a:pt x="54547" y="4864"/>
                  </a:lnTo>
                  <a:lnTo>
                    <a:pt x="33338" y="55296"/>
                  </a:lnTo>
                  <a:lnTo>
                    <a:pt x="32372" y="55296"/>
                  </a:lnTo>
                  <a:lnTo>
                    <a:pt x="10833" y="5220"/>
                  </a:lnTo>
                  <a:lnTo>
                    <a:pt x="10833" y="44158"/>
                  </a:lnTo>
                  <a:cubicBezTo>
                    <a:pt x="10833" y="46863"/>
                    <a:pt x="10897" y="48540"/>
                    <a:pt x="11037" y="49161"/>
                  </a:cubicBezTo>
                  <a:cubicBezTo>
                    <a:pt x="11392" y="50533"/>
                    <a:pt x="12167" y="51638"/>
                    <a:pt x="13348" y="52501"/>
                  </a:cubicBezTo>
                  <a:cubicBezTo>
                    <a:pt x="14516" y="53353"/>
                    <a:pt x="16383" y="53784"/>
                    <a:pt x="18910" y="53784"/>
                  </a:cubicBezTo>
                  <a:lnTo>
                    <a:pt x="18910" y="55296"/>
                  </a:lnTo>
                  <a:lnTo>
                    <a:pt x="0" y="55296"/>
                  </a:lnTo>
                  <a:lnTo>
                    <a:pt x="0" y="53784"/>
                  </a:lnTo>
                  <a:lnTo>
                    <a:pt x="572" y="53784"/>
                  </a:lnTo>
                  <a:cubicBezTo>
                    <a:pt x="1778" y="53810"/>
                    <a:pt x="2921" y="53607"/>
                    <a:pt x="3988" y="53187"/>
                  </a:cubicBezTo>
                  <a:lnTo>
                    <a:pt x="6388" y="51498"/>
                  </a:lnTo>
                  <a:cubicBezTo>
                    <a:pt x="6947" y="50788"/>
                    <a:pt x="7366" y="49809"/>
                    <a:pt x="7658" y="48526"/>
                  </a:cubicBezTo>
                  <a:cubicBezTo>
                    <a:pt x="7709" y="48222"/>
                    <a:pt x="7734" y="46837"/>
                    <a:pt x="7734" y="44361"/>
                  </a:cubicBezTo>
                  <a:lnTo>
                    <a:pt x="7734" y="9385"/>
                  </a:lnTo>
                  <a:cubicBezTo>
                    <a:pt x="7734" y="6591"/>
                    <a:pt x="7582" y="4838"/>
                    <a:pt x="7290" y="4140"/>
                  </a:cubicBezTo>
                  <a:lnTo>
                    <a:pt x="5449" y="2311"/>
                  </a:lnTo>
                  <a:cubicBezTo>
                    <a:pt x="4521" y="1791"/>
                    <a:pt x="3289" y="1512"/>
                    <a:pt x="1740" y="1512"/>
                  </a:cubicBezTo>
                  <a:lnTo>
                    <a:pt x="0" y="151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98" name="Shape 12056"/>
            <p:cNvSpPr/>
            <p:nvPr/>
          </p:nvSpPr>
          <p:spPr>
            <a:xfrm>
              <a:off x="103866" y="33728"/>
              <a:ext cx="15627" cy="22093"/>
            </a:xfrm>
            <a:custGeom>
              <a:avLst/>
              <a:gdLst/>
              <a:ahLst/>
              <a:cxnLst/>
              <a:rect l="0" t="0" r="0" b="0"/>
              <a:pathLst>
                <a:path w="15627" h="22093">
                  <a:moveTo>
                    <a:pt x="15627" y="0"/>
                  </a:moveTo>
                  <a:lnTo>
                    <a:pt x="15627" y="3967"/>
                  </a:lnTo>
                  <a:lnTo>
                    <a:pt x="12751" y="6396"/>
                  </a:lnTo>
                  <a:cubicBezTo>
                    <a:pt x="11684" y="7856"/>
                    <a:pt x="11163" y="9342"/>
                    <a:pt x="11163" y="10828"/>
                  </a:cubicBezTo>
                  <a:cubicBezTo>
                    <a:pt x="11163" y="12086"/>
                    <a:pt x="11608" y="13190"/>
                    <a:pt x="12510" y="14143"/>
                  </a:cubicBezTo>
                  <a:cubicBezTo>
                    <a:pt x="13183" y="14879"/>
                    <a:pt x="14135" y="15235"/>
                    <a:pt x="15367" y="15235"/>
                  </a:cubicBezTo>
                  <a:lnTo>
                    <a:pt x="15627" y="15109"/>
                  </a:lnTo>
                  <a:lnTo>
                    <a:pt x="15627" y="18132"/>
                  </a:lnTo>
                  <a:lnTo>
                    <a:pt x="7582" y="22093"/>
                  </a:lnTo>
                  <a:cubicBezTo>
                    <a:pt x="5397" y="22093"/>
                    <a:pt x="3594" y="21370"/>
                    <a:pt x="2146" y="19947"/>
                  </a:cubicBezTo>
                  <a:cubicBezTo>
                    <a:pt x="711" y="18525"/>
                    <a:pt x="0" y="16733"/>
                    <a:pt x="0" y="14588"/>
                  </a:cubicBezTo>
                  <a:cubicBezTo>
                    <a:pt x="0" y="11680"/>
                    <a:pt x="1244" y="9076"/>
                    <a:pt x="3747" y="6739"/>
                  </a:cubicBezTo>
                  <a:lnTo>
                    <a:pt x="156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99" name="Shape 12057"/>
            <p:cNvSpPr/>
            <p:nvPr/>
          </p:nvSpPr>
          <p:spPr>
            <a:xfrm>
              <a:off x="104641" y="16449"/>
              <a:ext cx="14853" cy="15877"/>
            </a:xfrm>
            <a:custGeom>
              <a:avLst/>
              <a:gdLst/>
              <a:ahLst/>
              <a:cxnLst/>
              <a:rect l="0" t="0" r="0" b="0"/>
              <a:pathLst>
                <a:path w="14853" h="15877">
                  <a:moveTo>
                    <a:pt x="14853" y="0"/>
                  </a:moveTo>
                  <a:lnTo>
                    <a:pt x="14853" y="2877"/>
                  </a:lnTo>
                  <a:lnTo>
                    <a:pt x="14135" y="2669"/>
                  </a:lnTo>
                  <a:cubicBezTo>
                    <a:pt x="12370" y="2669"/>
                    <a:pt x="10909" y="3075"/>
                    <a:pt x="9779" y="3863"/>
                  </a:cubicBezTo>
                  <a:lnTo>
                    <a:pt x="8712" y="5564"/>
                  </a:lnTo>
                  <a:lnTo>
                    <a:pt x="9855" y="7685"/>
                  </a:lnTo>
                  <a:cubicBezTo>
                    <a:pt x="10884" y="8866"/>
                    <a:pt x="11405" y="9996"/>
                    <a:pt x="11405" y="11076"/>
                  </a:cubicBezTo>
                  <a:cubicBezTo>
                    <a:pt x="11405" y="12409"/>
                    <a:pt x="10909" y="13539"/>
                    <a:pt x="9919" y="14480"/>
                  </a:cubicBezTo>
                  <a:cubicBezTo>
                    <a:pt x="8928" y="15407"/>
                    <a:pt x="7633" y="15877"/>
                    <a:pt x="6020" y="15877"/>
                  </a:cubicBezTo>
                  <a:cubicBezTo>
                    <a:pt x="4331" y="15877"/>
                    <a:pt x="2870" y="15369"/>
                    <a:pt x="1727" y="14327"/>
                  </a:cubicBezTo>
                  <a:cubicBezTo>
                    <a:pt x="571" y="13298"/>
                    <a:pt x="0" y="12105"/>
                    <a:pt x="0" y="10708"/>
                  </a:cubicBezTo>
                  <a:cubicBezTo>
                    <a:pt x="0" y="8752"/>
                    <a:pt x="762" y="6872"/>
                    <a:pt x="2311" y="5107"/>
                  </a:cubicBezTo>
                  <a:cubicBezTo>
                    <a:pt x="3861" y="3316"/>
                    <a:pt x="6020" y="1957"/>
                    <a:pt x="8788" y="1005"/>
                  </a:cubicBezTo>
                  <a:lnTo>
                    <a:pt x="148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0" name="Shape 12058"/>
            <p:cNvSpPr/>
            <p:nvPr/>
          </p:nvSpPr>
          <p:spPr>
            <a:xfrm>
              <a:off x="227678" y="33726"/>
              <a:ext cx="15640" cy="22095"/>
            </a:xfrm>
            <a:custGeom>
              <a:avLst/>
              <a:gdLst/>
              <a:ahLst/>
              <a:cxnLst/>
              <a:rect l="0" t="0" r="0" b="0"/>
              <a:pathLst>
                <a:path w="15640" h="22095">
                  <a:moveTo>
                    <a:pt x="15640" y="0"/>
                  </a:moveTo>
                  <a:lnTo>
                    <a:pt x="15640" y="3969"/>
                  </a:lnTo>
                  <a:lnTo>
                    <a:pt x="12764" y="6398"/>
                  </a:lnTo>
                  <a:cubicBezTo>
                    <a:pt x="11709" y="7858"/>
                    <a:pt x="11176" y="9344"/>
                    <a:pt x="11176" y="10830"/>
                  </a:cubicBezTo>
                  <a:cubicBezTo>
                    <a:pt x="11176" y="12088"/>
                    <a:pt x="11621" y="13192"/>
                    <a:pt x="12522" y="14145"/>
                  </a:cubicBezTo>
                  <a:cubicBezTo>
                    <a:pt x="13195" y="14881"/>
                    <a:pt x="14148" y="15237"/>
                    <a:pt x="15367" y="15237"/>
                  </a:cubicBezTo>
                  <a:lnTo>
                    <a:pt x="15640" y="15105"/>
                  </a:lnTo>
                  <a:lnTo>
                    <a:pt x="15640" y="18131"/>
                  </a:lnTo>
                  <a:lnTo>
                    <a:pt x="7582" y="22095"/>
                  </a:lnTo>
                  <a:cubicBezTo>
                    <a:pt x="5423" y="22095"/>
                    <a:pt x="3594" y="21372"/>
                    <a:pt x="2159" y="19949"/>
                  </a:cubicBezTo>
                  <a:cubicBezTo>
                    <a:pt x="724" y="18527"/>
                    <a:pt x="0" y="16735"/>
                    <a:pt x="0" y="14590"/>
                  </a:cubicBezTo>
                  <a:cubicBezTo>
                    <a:pt x="0" y="11681"/>
                    <a:pt x="1257" y="9078"/>
                    <a:pt x="3747" y="6741"/>
                  </a:cubicBezTo>
                  <a:lnTo>
                    <a:pt x="15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1" name="Shape 12059"/>
            <p:cNvSpPr/>
            <p:nvPr/>
          </p:nvSpPr>
          <p:spPr>
            <a:xfrm>
              <a:off x="164343" y="17163"/>
              <a:ext cx="58750" cy="39268"/>
            </a:xfrm>
            <a:custGeom>
              <a:avLst/>
              <a:gdLst/>
              <a:ahLst/>
              <a:cxnLst/>
              <a:rect l="0" t="0" r="0" b="0"/>
              <a:pathLst>
                <a:path w="58750" h="39268">
                  <a:moveTo>
                    <a:pt x="0" y="0"/>
                  </a:moveTo>
                  <a:lnTo>
                    <a:pt x="19253" y="0"/>
                  </a:lnTo>
                  <a:lnTo>
                    <a:pt x="19253" y="1511"/>
                  </a:lnTo>
                  <a:cubicBezTo>
                    <a:pt x="17945" y="1511"/>
                    <a:pt x="17044" y="1701"/>
                    <a:pt x="16548" y="2083"/>
                  </a:cubicBezTo>
                  <a:lnTo>
                    <a:pt x="15824" y="3390"/>
                  </a:lnTo>
                  <a:cubicBezTo>
                    <a:pt x="15824" y="3860"/>
                    <a:pt x="16256" y="5232"/>
                    <a:pt x="17132" y="7556"/>
                  </a:cubicBezTo>
                  <a:lnTo>
                    <a:pt x="22708" y="22440"/>
                  </a:lnTo>
                  <a:lnTo>
                    <a:pt x="28092" y="7556"/>
                  </a:lnTo>
                  <a:lnTo>
                    <a:pt x="27686" y="6578"/>
                  </a:lnTo>
                  <a:cubicBezTo>
                    <a:pt x="26873" y="4534"/>
                    <a:pt x="26162" y="3238"/>
                    <a:pt x="25553" y="2680"/>
                  </a:cubicBezTo>
                  <a:cubicBezTo>
                    <a:pt x="24930" y="2121"/>
                    <a:pt x="23990" y="1739"/>
                    <a:pt x="22708" y="1511"/>
                  </a:cubicBezTo>
                  <a:lnTo>
                    <a:pt x="22708" y="0"/>
                  </a:lnTo>
                  <a:lnTo>
                    <a:pt x="42240" y="0"/>
                  </a:lnTo>
                  <a:lnTo>
                    <a:pt x="42240" y="1511"/>
                  </a:lnTo>
                  <a:cubicBezTo>
                    <a:pt x="40717" y="1600"/>
                    <a:pt x="39751" y="1815"/>
                    <a:pt x="39357" y="2146"/>
                  </a:cubicBezTo>
                  <a:lnTo>
                    <a:pt x="38735" y="3594"/>
                  </a:lnTo>
                  <a:cubicBezTo>
                    <a:pt x="38735" y="4190"/>
                    <a:pt x="39129" y="5511"/>
                    <a:pt x="39916" y="7556"/>
                  </a:cubicBezTo>
                  <a:lnTo>
                    <a:pt x="45288" y="22440"/>
                  </a:lnTo>
                  <a:lnTo>
                    <a:pt x="50178" y="8737"/>
                  </a:lnTo>
                  <a:cubicBezTo>
                    <a:pt x="50902" y="6769"/>
                    <a:pt x="51245" y="5448"/>
                    <a:pt x="51245" y="4737"/>
                  </a:cubicBezTo>
                  <a:lnTo>
                    <a:pt x="50483" y="2413"/>
                  </a:lnTo>
                  <a:cubicBezTo>
                    <a:pt x="49949" y="1930"/>
                    <a:pt x="48946" y="1625"/>
                    <a:pt x="47447" y="1511"/>
                  </a:cubicBezTo>
                  <a:lnTo>
                    <a:pt x="47447" y="0"/>
                  </a:lnTo>
                  <a:lnTo>
                    <a:pt x="58750" y="0"/>
                  </a:lnTo>
                  <a:lnTo>
                    <a:pt x="58750" y="1511"/>
                  </a:lnTo>
                  <a:cubicBezTo>
                    <a:pt x="57493" y="1676"/>
                    <a:pt x="56502" y="2121"/>
                    <a:pt x="55778" y="2845"/>
                  </a:cubicBezTo>
                  <a:cubicBezTo>
                    <a:pt x="55029" y="3556"/>
                    <a:pt x="54089" y="5613"/>
                    <a:pt x="52908" y="8966"/>
                  </a:cubicBezTo>
                  <a:lnTo>
                    <a:pt x="42240" y="39268"/>
                  </a:lnTo>
                  <a:lnTo>
                    <a:pt x="39916" y="39268"/>
                  </a:lnTo>
                  <a:lnTo>
                    <a:pt x="29464" y="11302"/>
                  </a:lnTo>
                  <a:lnTo>
                    <a:pt x="19253" y="39268"/>
                  </a:lnTo>
                  <a:lnTo>
                    <a:pt x="17132" y="39268"/>
                  </a:lnTo>
                  <a:lnTo>
                    <a:pt x="6972" y="11620"/>
                  </a:lnTo>
                  <a:cubicBezTo>
                    <a:pt x="5449" y="7417"/>
                    <a:pt x="4153" y="4660"/>
                    <a:pt x="3099" y="3390"/>
                  </a:cubicBezTo>
                  <a:cubicBezTo>
                    <a:pt x="2413" y="2515"/>
                    <a:pt x="1384" y="1905"/>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2" name="Shape 12060"/>
            <p:cNvSpPr/>
            <p:nvPr/>
          </p:nvSpPr>
          <p:spPr>
            <a:xfrm>
              <a:off x="228466" y="16450"/>
              <a:ext cx="14853" cy="15876"/>
            </a:xfrm>
            <a:custGeom>
              <a:avLst/>
              <a:gdLst/>
              <a:ahLst/>
              <a:cxnLst/>
              <a:rect l="0" t="0" r="0" b="0"/>
              <a:pathLst>
                <a:path w="14853" h="15876">
                  <a:moveTo>
                    <a:pt x="14853" y="0"/>
                  </a:moveTo>
                  <a:lnTo>
                    <a:pt x="14853" y="2873"/>
                  </a:lnTo>
                  <a:lnTo>
                    <a:pt x="14148" y="2668"/>
                  </a:lnTo>
                  <a:cubicBezTo>
                    <a:pt x="12370" y="2668"/>
                    <a:pt x="10922" y="3074"/>
                    <a:pt x="9766" y="3862"/>
                  </a:cubicBezTo>
                  <a:lnTo>
                    <a:pt x="8712" y="5563"/>
                  </a:lnTo>
                  <a:lnTo>
                    <a:pt x="9855" y="7684"/>
                  </a:lnTo>
                  <a:cubicBezTo>
                    <a:pt x="10884" y="8865"/>
                    <a:pt x="11405" y="9996"/>
                    <a:pt x="11405" y="11075"/>
                  </a:cubicBezTo>
                  <a:cubicBezTo>
                    <a:pt x="11405" y="12409"/>
                    <a:pt x="10909" y="13539"/>
                    <a:pt x="9931" y="14479"/>
                  </a:cubicBezTo>
                  <a:cubicBezTo>
                    <a:pt x="8928" y="15406"/>
                    <a:pt x="7620" y="15876"/>
                    <a:pt x="6020" y="15876"/>
                  </a:cubicBezTo>
                  <a:cubicBezTo>
                    <a:pt x="4318" y="15876"/>
                    <a:pt x="2883" y="15368"/>
                    <a:pt x="1727" y="14326"/>
                  </a:cubicBezTo>
                  <a:cubicBezTo>
                    <a:pt x="571" y="13298"/>
                    <a:pt x="0" y="12104"/>
                    <a:pt x="0" y="10707"/>
                  </a:cubicBezTo>
                  <a:cubicBezTo>
                    <a:pt x="0" y="8752"/>
                    <a:pt x="762" y="6872"/>
                    <a:pt x="2311" y="5106"/>
                  </a:cubicBezTo>
                  <a:cubicBezTo>
                    <a:pt x="3861" y="3315"/>
                    <a:pt x="6020" y="1957"/>
                    <a:pt x="8801" y="1004"/>
                  </a:cubicBezTo>
                  <a:lnTo>
                    <a:pt x="148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3" name="Shape 12061"/>
            <p:cNvSpPr/>
            <p:nvPr/>
          </p:nvSpPr>
          <p:spPr>
            <a:xfrm>
              <a:off x="119493" y="16019"/>
              <a:ext cx="20987" cy="39801"/>
            </a:xfrm>
            <a:custGeom>
              <a:avLst/>
              <a:gdLst/>
              <a:ahLst/>
              <a:cxnLst/>
              <a:rect l="0" t="0" r="0" b="0"/>
              <a:pathLst>
                <a:path w="20987" h="39801">
                  <a:moveTo>
                    <a:pt x="2597" y="0"/>
                  </a:moveTo>
                  <a:cubicBezTo>
                    <a:pt x="6204" y="0"/>
                    <a:pt x="9074" y="788"/>
                    <a:pt x="11182" y="2311"/>
                  </a:cubicBezTo>
                  <a:cubicBezTo>
                    <a:pt x="13278" y="3848"/>
                    <a:pt x="14637" y="5512"/>
                    <a:pt x="15272" y="7303"/>
                  </a:cubicBezTo>
                  <a:cubicBezTo>
                    <a:pt x="15653" y="8445"/>
                    <a:pt x="15843" y="11061"/>
                    <a:pt x="15843" y="15177"/>
                  </a:cubicBezTo>
                  <a:lnTo>
                    <a:pt x="15843" y="29985"/>
                  </a:lnTo>
                  <a:cubicBezTo>
                    <a:pt x="15843" y="31699"/>
                    <a:pt x="15920" y="32804"/>
                    <a:pt x="16046" y="33248"/>
                  </a:cubicBezTo>
                  <a:lnTo>
                    <a:pt x="16656" y="34252"/>
                  </a:lnTo>
                  <a:lnTo>
                    <a:pt x="17596" y="34582"/>
                  </a:lnTo>
                  <a:lnTo>
                    <a:pt x="19742" y="33071"/>
                  </a:lnTo>
                  <a:lnTo>
                    <a:pt x="20987" y="34049"/>
                  </a:lnTo>
                  <a:cubicBezTo>
                    <a:pt x="19628" y="36068"/>
                    <a:pt x="18218" y="37516"/>
                    <a:pt x="16770" y="38443"/>
                  </a:cubicBezTo>
                  <a:cubicBezTo>
                    <a:pt x="15297" y="39345"/>
                    <a:pt x="13646" y="39801"/>
                    <a:pt x="11805" y="39801"/>
                  </a:cubicBezTo>
                  <a:cubicBezTo>
                    <a:pt x="9620" y="39801"/>
                    <a:pt x="7931" y="39281"/>
                    <a:pt x="6712" y="38265"/>
                  </a:cubicBezTo>
                  <a:cubicBezTo>
                    <a:pt x="5480" y="37249"/>
                    <a:pt x="4731" y="35699"/>
                    <a:pt x="4464" y="33642"/>
                  </a:cubicBezTo>
                  <a:lnTo>
                    <a:pt x="0" y="35840"/>
                  </a:lnTo>
                  <a:lnTo>
                    <a:pt x="0" y="32818"/>
                  </a:lnTo>
                  <a:lnTo>
                    <a:pt x="4464" y="30658"/>
                  </a:lnTo>
                  <a:lnTo>
                    <a:pt x="4464" y="17907"/>
                  </a:lnTo>
                  <a:lnTo>
                    <a:pt x="0" y="21676"/>
                  </a:lnTo>
                  <a:lnTo>
                    <a:pt x="0" y="17709"/>
                  </a:lnTo>
                  <a:lnTo>
                    <a:pt x="4464" y="15177"/>
                  </a:lnTo>
                  <a:lnTo>
                    <a:pt x="4464" y="11341"/>
                  </a:lnTo>
                  <a:cubicBezTo>
                    <a:pt x="4464" y="8458"/>
                    <a:pt x="4312" y="6655"/>
                    <a:pt x="3994" y="5893"/>
                  </a:cubicBezTo>
                  <a:lnTo>
                    <a:pt x="2216" y="3949"/>
                  </a:lnTo>
                  <a:lnTo>
                    <a:pt x="0" y="3307"/>
                  </a:lnTo>
                  <a:lnTo>
                    <a:pt x="0" y="430"/>
                  </a:lnTo>
                  <a:lnTo>
                    <a:pt x="25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4" name="Shape 12062"/>
            <p:cNvSpPr/>
            <p:nvPr/>
          </p:nvSpPr>
          <p:spPr>
            <a:xfrm>
              <a:off x="142182" y="5"/>
              <a:ext cx="20600" cy="55283"/>
            </a:xfrm>
            <a:custGeom>
              <a:avLst/>
              <a:gdLst/>
              <a:ahLst/>
              <a:cxnLst/>
              <a:rect l="0" t="0" r="0" b="0"/>
              <a:pathLst>
                <a:path w="20600" h="55283">
                  <a:moveTo>
                    <a:pt x="0" y="0"/>
                  </a:moveTo>
                  <a:lnTo>
                    <a:pt x="16002" y="0"/>
                  </a:lnTo>
                  <a:lnTo>
                    <a:pt x="16002" y="47371"/>
                  </a:lnTo>
                  <a:cubicBezTo>
                    <a:pt x="16002" y="50064"/>
                    <a:pt x="16294" y="51791"/>
                    <a:pt x="16929" y="52539"/>
                  </a:cubicBezTo>
                  <a:cubicBezTo>
                    <a:pt x="17552" y="53277"/>
                    <a:pt x="18771" y="53708"/>
                    <a:pt x="20600" y="53822"/>
                  </a:cubicBezTo>
                  <a:lnTo>
                    <a:pt x="20600" y="55283"/>
                  </a:lnTo>
                  <a:lnTo>
                    <a:pt x="0" y="55283"/>
                  </a:lnTo>
                  <a:lnTo>
                    <a:pt x="0" y="53822"/>
                  </a:lnTo>
                  <a:cubicBezTo>
                    <a:pt x="1689" y="53759"/>
                    <a:pt x="2946" y="53277"/>
                    <a:pt x="3772" y="52350"/>
                  </a:cubicBezTo>
                  <a:cubicBezTo>
                    <a:pt x="4305" y="51714"/>
                    <a:pt x="4572" y="50064"/>
                    <a:pt x="4572" y="47371"/>
                  </a:cubicBezTo>
                  <a:lnTo>
                    <a:pt x="4572" y="7912"/>
                  </a:lnTo>
                  <a:cubicBezTo>
                    <a:pt x="4572" y="5258"/>
                    <a:pt x="4267" y="3543"/>
                    <a:pt x="3632" y="2794"/>
                  </a:cubicBezTo>
                  <a:cubicBezTo>
                    <a:pt x="3010" y="2045"/>
                    <a:pt x="1803" y="1625"/>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5" name="Shape 12063"/>
            <p:cNvSpPr/>
            <p:nvPr/>
          </p:nvSpPr>
          <p:spPr>
            <a:xfrm>
              <a:off x="304805" y="16459"/>
              <a:ext cx="16307" cy="39952"/>
            </a:xfrm>
            <a:custGeom>
              <a:avLst/>
              <a:gdLst/>
              <a:ahLst/>
              <a:cxnLst/>
              <a:rect l="0" t="0" r="0" b="0"/>
              <a:pathLst>
                <a:path w="16307" h="39952">
                  <a:moveTo>
                    <a:pt x="16307" y="0"/>
                  </a:moveTo>
                  <a:lnTo>
                    <a:pt x="16307" y="2412"/>
                  </a:lnTo>
                  <a:lnTo>
                    <a:pt x="13170" y="4297"/>
                  </a:lnTo>
                  <a:cubicBezTo>
                    <a:pt x="11570" y="6723"/>
                    <a:pt x="10770" y="10037"/>
                    <a:pt x="10770" y="14253"/>
                  </a:cubicBezTo>
                  <a:lnTo>
                    <a:pt x="10770" y="15676"/>
                  </a:lnTo>
                  <a:lnTo>
                    <a:pt x="16307" y="15676"/>
                  </a:lnTo>
                  <a:lnTo>
                    <a:pt x="16307" y="18407"/>
                  </a:lnTo>
                  <a:lnTo>
                    <a:pt x="10973" y="18407"/>
                  </a:lnTo>
                  <a:cubicBezTo>
                    <a:pt x="11202" y="23448"/>
                    <a:pt x="12560" y="27462"/>
                    <a:pt x="15011" y="30383"/>
                  </a:cubicBezTo>
                  <a:lnTo>
                    <a:pt x="16307" y="31033"/>
                  </a:lnTo>
                  <a:lnTo>
                    <a:pt x="16307" y="39952"/>
                  </a:lnTo>
                  <a:lnTo>
                    <a:pt x="3505" y="33444"/>
                  </a:lnTo>
                  <a:cubicBezTo>
                    <a:pt x="1169" y="29951"/>
                    <a:pt x="0" y="25595"/>
                    <a:pt x="0" y="20400"/>
                  </a:cubicBezTo>
                  <a:cubicBezTo>
                    <a:pt x="0" y="14038"/>
                    <a:pt x="1715" y="8983"/>
                    <a:pt x="5156" y="5224"/>
                  </a:cubicBezTo>
                  <a:lnTo>
                    <a:pt x="163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6" name="Shape 12064"/>
            <p:cNvSpPr/>
            <p:nvPr/>
          </p:nvSpPr>
          <p:spPr>
            <a:xfrm>
              <a:off x="270071" y="16019"/>
              <a:ext cx="32741" cy="39268"/>
            </a:xfrm>
            <a:custGeom>
              <a:avLst/>
              <a:gdLst/>
              <a:ahLst/>
              <a:cxnLst/>
              <a:rect l="0" t="0" r="0" b="0"/>
              <a:pathLst>
                <a:path w="32741" h="39268">
                  <a:moveTo>
                    <a:pt x="27737" y="0"/>
                  </a:moveTo>
                  <a:cubicBezTo>
                    <a:pt x="29248" y="0"/>
                    <a:pt x="30480" y="470"/>
                    <a:pt x="31369" y="1422"/>
                  </a:cubicBezTo>
                  <a:cubicBezTo>
                    <a:pt x="32283" y="2362"/>
                    <a:pt x="32741" y="3670"/>
                    <a:pt x="32741" y="5385"/>
                  </a:cubicBezTo>
                  <a:cubicBezTo>
                    <a:pt x="32741" y="7214"/>
                    <a:pt x="32296" y="8624"/>
                    <a:pt x="31420" y="9627"/>
                  </a:cubicBezTo>
                  <a:cubicBezTo>
                    <a:pt x="30518" y="10630"/>
                    <a:pt x="29451" y="11138"/>
                    <a:pt x="28219" y="11138"/>
                  </a:cubicBezTo>
                  <a:cubicBezTo>
                    <a:pt x="26784" y="11138"/>
                    <a:pt x="25527" y="10681"/>
                    <a:pt x="24460" y="9754"/>
                  </a:cubicBezTo>
                  <a:lnTo>
                    <a:pt x="22580" y="8204"/>
                  </a:lnTo>
                  <a:lnTo>
                    <a:pt x="21641" y="7963"/>
                  </a:lnTo>
                  <a:lnTo>
                    <a:pt x="19405" y="8865"/>
                  </a:lnTo>
                  <a:cubicBezTo>
                    <a:pt x="18301" y="9779"/>
                    <a:pt x="17450" y="11087"/>
                    <a:pt x="16878" y="12814"/>
                  </a:cubicBezTo>
                  <a:cubicBezTo>
                    <a:pt x="16015" y="15443"/>
                    <a:pt x="15583" y="18352"/>
                    <a:pt x="15583" y="21539"/>
                  </a:cubicBezTo>
                  <a:lnTo>
                    <a:pt x="15583" y="30302"/>
                  </a:lnTo>
                  <a:lnTo>
                    <a:pt x="15621" y="32588"/>
                  </a:lnTo>
                  <a:cubicBezTo>
                    <a:pt x="15621" y="34137"/>
                    <a:pt x="15697" y="35128"/>
                    <a:pt x="15913" y="35560"/>
                  </a:cubicBezTo>
                  <a:lnTo>
                    <a:pt x="17348" y="37161"/>
                  </a:lnTo>
                  <a:cubicBezTo>
                    <a:pt x="17996" y="37503"/>
                    <a:pt x="19075" y="37719"/>
                    <a:pt x="20587" y="37808"/>
                  </a:cubicBezTo>
                  <a:lnTo>
                    <a:pt x="20587" y="39268"/>
                  </a:lnTo>
                  <a:lnTo>
                    <a:pt x="0" y="39268"/>
                  </a:lnTo>
                  <a:lnTo>
                    <a:pt x="0" y="37808"/>
                  </a:lnTo>
                  <a:cubicBezTo>
                    <a:pt x="1663" y="37668"/>
                    <a:pt x="2794" y="37211"/>
                    <a:pt x="3378" y="36437"/>
                  </a:cubicBezTo>
                  <a:cubicBezTo>
                    <a:pt x="3950" y="35661"/>
                    <a:pt x="4242" y="33617"/>
                    <a:pt x="4242" y="30302"/>
                  </a:cubicBezTo>
                  <a:lnTo>
                    <a:pt x="4242" y="9220"/>
                  </a:lnTo>
                  <a:cubicBezTo>
                    <a:pt x="4242" y="7048"/>
                    <a:pt x="4128" y="5664"/>
                    <a:pt x="3924" y="5067"/>
                  </a:cubicBezTo>
                  <a:lnTo>
                    <a:pt x="2743" y="3391"/>
                  </a:lnTo>
                  <a:cubicBezTo>
                    <a:pt x="2222" y="3048"/>
                    <a:pt x="1321" y="2794"/>
                    <a:pt x="0" y="2654"/>
                  </a:cubicBezTo>
                  <a:lnTo>
                    <a:pt x="0" y="1143"/>
                  </a:lnTo>
                  <a:lnTo>
                    <a:pt x="15583" y="1143"/>
                  </a:lnTo>
                  <a:lnTo>
                    <a:pt x="15583" y="9792"/>
                  </a:lnTo>
                  <a:cubicBezTo>
                    <a:pt x="18110" y="5855"/>
                    <a:pt x="20332" y="3226"/>
                    <a:pt x="22225" y="1956"/>
                  </a:cubicBezTo>
                  <a:cubicBezTo>
                    <a:pt x="24130" y="660"/>
                    <a:pt x="25959" y="0"/>
                    <a:pt x="277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7" name="Shape 12065"/>
            <p:cNvSpPr/>
            <p:nvPr/>
          </p:nvSpPr>
          <p:spPr>
            <a:xfrm>
              <a:off x="243318" y="16019"/>
              <a:ext cx="20974" cy="39801"/>
            </a:xfrm>
            <a:custGeom>
              <a:avLst/>
              <a:gdLst/>
              <a:ahLst/>
              <a:cxnLst/>
              <a:rect l="0" t="0" r="0" b="0"/>
              <a:pathLst>
                <a:path w="20974" h="39801">
                  <a:moveTo>
                    <a:pt x="2597" y="0"/>
                  </a:moveTo>
                  <a:cubicBezTo>
                    <a:pt x="6204" y="0"/>
                    <a:pt x="9061" y="788"/>
                    <a:pt x="11170" y="2311"/>
                  </a:cubicBezTo>
                  <a:cubicBezTo>
                    <a:pt x="13278" y="3848"/>
                    <a:pt x="14637" y="5512"/>
                    <a:pt x="15272" y="7303"/>
                  </a:cubicBezTo>
                  <a:cubicBezTo>
                    <a:pt x="15640" y="8445"/>
                    <a:pt x="15843" y="11061"/>
                    <a:pt x="15843" y="15177"/>
                  </a:cubicBezTo>
                  <a:lnTo>
                    <a:pt x="15843" y="29985"/>
                  </a:lnTo>
                  <a:cubicBezTo>
                    <a:pt x="15843" y="31699"/>
                    <a:pt x="15907" y="32804"/>
                    <a:pt x="16034" y="33248"/>
                  </a:cubicBezTo>
                  <a:lnTo>
                    <a:pt x="16644" y="34252"/>
                  </a:lnTo>
                  <a:lnTo>
                    <a:pt x="17583" y="34582"/>
                  </a:lnTo>
                  <a:lnTo>
                    <a:pt x="19755" y="33071"/>
                  </a:lnTo>
                  <a:lnTo>
                    <a:pt x="20974" y="34049"/>
                  </a:lnTo>
                  <a:cubicBezTo>
                    <a:pt x="19615" y="36068"/>
                    <a:pt x="18205" y="37516"/>
                    <a:pt x="16758" y="38443"/>
                  </a:cubicBezTo>
                  <a:cubicBezTo>
                    <a:pt x="15310" y="39345"/>
                    <a:pt x="13659" y="39801"/>
                    <a:pt x="11792" y="39801"/>
                  </a:cubicBezTo>
                  <a:cubicBezTo>
                    <a:pt x="9620" y="39801"/>
                    <a:pt x="7931" y="39281"/>
                    <a:pt x="6699" y="38265"/>
                  </a:cubicBezTo>
                  <a:cubicBezTo>
                    <a:pt x="5480" y="37249"/>
                    <a:pt x="4744" y="35699"/>
                    <a:pt x="4464" y="33642"/>
                  </a:cubicBezTo>
                  <a:lnTo>
                    <a:pt x="0" y="35838"/>
                  </a:lnTo>
                  <a:lnTo>
                    <a:pt x="0" y="32812"/>
                  </a:lnTo>
                  <a:lnTo>
                    <a:pt x="4464" y="30658"/>
                  </a:lnTo>
                  <a:lnTo>
                    <a:pt x="4464" y="17907"/>
                  </a:lnTo>
                  <a:lnTo>
                    <a:pt x="0" y="21676"/>
                  </a:lnTo>
                  <a:lnTo>
                    <a:pt x="0" y="17707"/>
                  </a:lnTo>
                  <a:lnTo>
                    <a:pt x="4464" y="15177"/>
                  </a:lnTo>
                  <a:lnTo>
                    <a:pt x="4464" y="11341"/>
                  </a:lnTo>
                  <a:cubicBezTo>
                    <a:pt x="4464" y="8458"/>
                    <a:pt x="4312" y="6655"/>
                    <a:pt x="3994" y="5893"/>
                  </a:cubicBezTo>
                  <a:lnTo>
                    <a:pt x="2216" y="3949"/>
                  </a:lnTo>
                  <a:lnTo>
                    <a:pt x="0" y="3304"/>
                  </a:lnTo>
                  <a:lnTo>
                    <a:pt x="0" y="431"/>
                  </a:lnTo>
                  <a:lnTo>
                    <a:pt x="25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8" name="Shape 12066"/>
            <p:cNvSpPr/>
            <p:nvPr/>
          </p:nvSpPr>
          <p:spPr>
            <a:xfrm>
              <a:off x="321112" y="43959"/>
              <a:ext cx="15570" cy="12471"/>
            </a:xfrm>
            <a:custGeom>
              <a:avLst/>
              <a:gdLst/>
              <a:ahLst/>
              <a:cxnLst/>
              <a:rect l="0" t="0" r="0" b="0"/>
              <a:pathLst>
                <a:path w="15570" h="12471">
                  <a:moveTo>
                    <a:pt x="14186" y="0"/>
                  </a:moveTo>
                  <a:lnTo>
                    <a:pt x="15570" y="901"/>
                  </a:lnTo>
                  <a:cubicBezTo>
                    <a:pt x="13500" y="5105"/>
                    <a:pt x="11214" y="8089"/>
                    <a:pt x="8725" y="9842"/>
                  </a:cubicBezTo>
                  <a:cubicBezTo>
                    <a:pt x="6223" y="11595"/>
                    <a:pt x="3328" y="12471"/>
                    <a:pt x="38" y="12471"/>
                  </a:cubicBezTo>
                  <a:lnTo>
                    <a:pt x="0" y="12452"/>
                  </a:lnTo>
                  <a:lnTo>
                    <a:pt x="0" y="3533"/>
                  </a:lnTo>
                  <a:lnTo>
                    <a:pt x="5461" y="6274"/>
                  </a:lnTo>
                  <a:cubicBezTo>
                    <a:pt x="7087" y="6274"/>
                    <a:pt x="8573" y="5829"/>
                    <a:pt x="9919" y="4902"/>
                  </a:cubicBezTo>
                  <a:cubicBezTo>
                    <a:pt x="11227" y="4001"/>
                    <a:pt x="12662" y="2362"/>
                    <a:pt x="1418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9" name="Shape 12067"/>
            <p:cNvSpPr/>
            <p:nvPr/>
          </p:nvSpPr>
          <p:spPr>
            <a:xfrm>
              <a:off x="321112" y="16019"/>
              <a:ext cx="15570" cy="18847"/>
            </a:xfrm>
            <a:custGeom>
              <a:avLst/>
              <a:gdLst/>
              <a:ahLst/>
              <a:cxnLst/>
              <a:rect l="0" t="0" r="0" b="0"/>
              <a:pathLst>
                <a:path w="15570" h="18847">
                  <a:moveTo>
                    <a:pt x="940" y="0"/>
                  </a:moveTo>
                  <a:cubicBezTo>
                    <a:pt x="4801" y="0"/>
                    <a:pt x="8141" y="1588"/>
                    <a:pt x="10986" y="4750"/>
                  </a:cubicBezTo>
                  <a:cubicBezTo>
                    <a:pt x="13831" y="7925"/>
                    <a:pt x="15367" y="12611"/>
                    <a:pt x="15570" y="18847"/>
                  </a:cubicBezTo>
                  <a:lnTo>
                    <a:pt x="0" y="18847"/>
                  </a:lnTo>
                  <a:lnTo>
                    <a:pt x="0" y="16116"/>
                  </a:lnTo>
                  <a:lnTo>
                    <a:pt x="5537" y="16116"/>
                  </a:lnTo>
                  <a:cubicBezTo>
                    <a:pt x="5537" y="11735"/>
                    <a:pt x="5309" y="8737"/>
                    <a:pt x="4839" y="7100"/>
                  </a:cubicBezTo>
                  <a:cubicBezTo>
                    <a:pt x="4356" y="5474"/>
                    <a:pt x="3607" y="4229"/>
                    <a:pt x="2617" y="3391"/>
                  </a:cubicBezTo>
                  <a:lnTo>
                    <a:pt x="330" y="2654"/>
                  </a:lnTo>
                  <a:lnTo>
                    <a:pt x="0" y="2852"/>
                  </a:lnTo>
                  <a:lnTo>
                    <a:pt x="0" y="440"/>
                  </a:lnTo>
                  <a:lnTo>
                    <a:pt x="9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0" name="Shape 12068"/>
            <p:cNvSpPr/>
            <p:nvPr/>
          </p:nvSpPr>
          <p:spPr>
            <a:xfrm>
              <a:off x="9080" y="97885"/>
              <a:ext cx="31020" cy="55296"/>
            </a:xfrm>
            <a:custGeom>
              <a:avLst/>
              <a:gdLst/>
              <a:ahLst/>
              <a:cxnLst/>
              <a:rect l="0" t="0" r="0" b="0"/>
              <a:pathLst>
                <a:path w="31020" h="55296">
                  <a:moveTo>
                    <a:pt x="0" y="0"/>
                  </a:moveTo>
                  <a:lnTo>
                    <a:pt x="24740" y="0"/>
                  </a:lnTo>
                  <a:lnTo>
                    <a:pt x="31020" y="1060"/>
                  </a:lnTo>
                  <a:lnTo>
                    <a:pt x="31020" y="4564"/>
                  </a:lnTo>
                  <a:lnTo>
                    <a:pt x="30823" y="4369"/>
                  </a:lnTo>
                  <a:cubicBezTo>
                    <a:pt x="28854" y="3531"/>
                    <a:pt x="25616" y="3125"/>
                    <a:pt x="21069" y="3149"/>
                  </a:cubicBezTo>
                  <a:lnTo>
                    <a:pt x="21069" y="46279"/>
                  </a:lnTo>
                  <a:cubicBezTo>
                    <a:pt x="21069" y="48564"/>
                    <a:pt x="21196" y="49974"/>
                    <a:pt x="21399" y="50482"/>
                  </a:cubicBezTo>
                  <a:lnTo>
                    <a:pt x="22492" y="51677"/>
                  </a:lnTo>
                  <a:cubicBezTo>
                    <a:pt x="23241" y="52070"/>
                    <a:pt x="24295" y="52286"/>
                    <a:pt x="25679" y="52286"/>
                  </a:cubicBezTo>
                  <a:lnTo>
                    <a:pt x="31020" y="49893"/>
                  </a:lnTo>
                  <a:lnTo>
                    <a:pt x="31020" y="54899"/>
                  </a:lnTo>
                  <a:lnTo>
                    <a:pt x="24740" y="55296"/>
                  </a:lnTo>
                  <a:lnTo>
                    <a:pt x="0" y="55296"/>
                  </a:lnTo>
                  <a:lnTo>
                    <a:pt x="0" y="53797"/>
                  </a:lnTo>
                  <a:lnTo>
                    <a:pt x="1829" y="53797"/>
                  </a:lnTo>
                  <a:cubicBezTo>
                    <a:pt x="3442" y="53797"/>
                    <a:pt x="4674" y="53531"/>
                    <a:pt x="5524" y="53022"/>
                  </a:cubicBezTo>
                  <a:lnTo>
                    <a:pt x="7417" y="50965"/>
                  </a:lnTo>
                  <a:cubicBezTo>
                    <a:pt x="7658" y="50406"/>
                    <a:pt x="7785" y="48679"/>
                    <a:pt x="7785" y="45834"/>
                  </a:cubicBezTo>
                  <a:lnTo>
                    <a:pt x="7785" y="9475"/>
                  </a:lnTo>
                  <a:cubicBezTo>
                    <a:pt x="7785" y="6642"/>
                    <a:pt x="7633" y="4877"/>
                    <a:pt x="7341" y="4166"/>
                  </a:cubicBezTo>
                  <a:lnTo>
                    <a:pt x="5524" y="2311"/>
                  </a:lnTo>
                  <a:cubicBezTo>
                    <a:pt x="4610" y="1791"/>
                    <a:pt x="3378" y="1524"/>
                    <a:pt x="1829" y="1524"/>
                  </a:cubicBezTo>
                  <a:lnTo>
                    <a:pt x="0" y="152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1" name="Shape 12069"/>
            <p:cNvSpPr/>
            <p:nvPr/>
          </p:nvSpPr>
          <p:spPr>
            <a:xfrm>
              <a:off x="71488" y="114350"/>
              <a:ext cx="16301" cy="39958"/>
            </a:xfrm>
            <a:custGeom>
              <a:avLst/>
              <a:gdLst/>
              <a:ahLst/>
              <a:cxnLst/>
              <a:rect l="0" t="0" r="0" b="0"/>
              <a:pathLst>
                <a:path w="16301" h="39958">
                  <a:moveTo>
                    <a:pt x="16301" y="0"/>
                  </a:moveTo>
                  <a:lnTo>
                    <a:pt x="16301" y="2411"/>
                  </a:lnTo>
                  <a:lnTo>
                    <a:pt x="13157" y="4300"/>
                  </a:lnTo>
                  <a:cubicBezTo>
                    <a:pt x="11557" y="6725"/>
                    <a:pt x="10757" y="10027"/>
                    <a:pt x="10757" y="14244"/>
                  </a:cubicBezTo>
                  <a:lnTo>
                    <a:pt x="10757" y="15679"/>
                  </a:lnTo>
                  <a:lnTo>
                    <a:pt x="16301" y="15679"/>
                  </a:lnTo>
                  <a:lnTo>
                    <a:pt x="16301" y="18410"/>
                  </a:lnTo>
                  <a:lnTo>
                    <a:pt x="10960" y="18410"/>
                  </a:lnTo>
                  <a:cubicBezTo>
                    <a:pt x="11214" y="23451"/>
                    <a:pt x="12548" y="27452"/>
                    <a:pt x="14986" y="30398"/>
                  </a:cubicBezTo>
                  <a:lnTo>
                    <a:pt x="16301" y="31056"/>
                  </a:lnTo>
                  <a:lnTo>
                    <a:pt x="16301" y="39958"/>
                  </a:lnTo>
                  <a:lnTo>
                    <a:pt x="3492" y="33446"/>
                  </a:lnTo>
                  <a:cubicBezTo>
                    <a:pt x="1169" y="29954"/>
                    <a:pt x="0" y="25584"/>
                    <a:pt x="0" y="20403"/>
                  </a:cubicBezTo>
                  <a:cubicBezTo>
                    <a:pt x="0" y="14040"/>
                    <a:pt x="1727" y="8973"/>
                    <a:pt x="5143" y="5227"/>
                  </a:cubicBezTo>
                  <a:lnTo>
                    <a:pt x="163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2" name="Shape 12070"/>
            <p:cNvSpPr/>
            <p:nvPr/>
          </p:nvSpPr>
          <p:spPr>
            <a:xfrm>
              <a:off x="40100" y="98945"/>
              <a:ext cx="24682" cy="53839"/>
            </a:xfrm>
            <a:custGeom>
              <a:avLst/>
              <a:gdLst/>
              <a:ahLst/>
              <a:cxnLst/>
              <a:rect l="0" t="0" r="0" b="0"/>
              <a:pathLst>
                <a:path w="24682" h="53839">
                  <a:moveTo>
                    <a:pt x="0" y="0"/>
                  </a:moveTo>
                  <a:lnTo>
                    <a:pt x="9671" y="1632"/>
                  </a:lnTo>
                  <a:cubicBezTo>
                    <a:pt x="14586" y="3842"/>
                    <a:pt x="18320" y="7170"/>
                    <a:pt x="20860" y="11640"/>
                  </a:cubicBezTo>
                  <a:cubicBezTo>
                    <a:pt x="23400" y="16085"/>
                    <a:pt x="24682" y="21127"/>
                    <a:pt x="24682" y="26766"/>
                  </a:cubicBezTo>
                  <a:cubicBezTo>
                    <a:pt x="24682" y="30652"/>
                    <a:pt x="24047" y="34221"/>
                    <a:pt x="22790" y="37510"/>
                  </a:cubicBezTo>
                  <a:cubicBezTo>
                    <a:pt x="21533" y="40762"/>
                    <a:pt x="19920" y="43479"/>
                    <a:pt x="17939" y="45600"/>
                  </a:cubicBezTo>
                  <a:cubicBezTo>
                    <a:pt x="15958" y="47733"/>
                    <a:pt x="13672" y="49461"/>
                    <a:pt x="11068" y="50756"/>
                  </a:cubicBezTo>
                  <a:cubicBezTo>
                    <a:pt x="8477" y="52039"/>
                    <a:pt x="5302" y="53030"/>
                    <a:pt x="1556" y="53741"/>
                  </a:cubicBezTo>
                  <a:lnTo>
                    <a:pt x="0" y="53839"/>
                  </a:lnTo>
                  <a:lnTo>
                    <a:pt x="0" y="48833"/>
                  </a:lnTo>
                  <a:lnTo>
                    <a:pt x="5061" y="46565"/>
                  </a:lnTo>
                  <a:cubicBezTo>
                    <a:pt x="8312" y="42387"/>
                    <a:pt x="9951" y="35884"/>
                    <a:pt x="9951" y="27083"/>
                  </a:cubicBezTo>
                  <a:cubicBezTo>
                    <a:pt x="9951" y="19997"/>
                    <a:pt x="8820" y="14307"/>
                    <a:pt x="6610" y="10065"/>
                  </a:cubicBezTo>
                  <a:lnTo>
                    <a:pt x="0" y="350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3" name="Shape 12071"/>
            <p:cNvSpPr/>
            <p:nvPr/>
          </p:nvSpPr>
          <p:spPr>
            <a:xfrm>
              <a:off x="87789" y="141839"/>
              <a:ext cx="15577" cy="12485"/>
            </a:xfrm>
            <a:custGeom>
              <a:avLst/>
              <a:gdLst/>
              <a:ahLst/>
              <a:cxnLst/>
              <a:rect l="0" t="0" r="0" b="0"/>
              <a:pathLst>
                <a:path w="15577" h="12485">
                  <a:moveTo>
                    <a:pt x="14192" y="0"/>
                  </a:moveTo>
                  <a:lnTo>
                    <a:pt x="15577" y="901"/>
                  </a:lnTo>
                  <a:cubicBezTo>
                    <a:pt x="13506" y="5118"/>
                    <a:pt x="11233" y="8103"/>
                    <a:pt x="8731" y="9855"/>
                  </a:cubicBezTo>
                  <a:cubicBezTo>
                    <a:pt x="6217" y="11608"/>
                    <a:pt x="3334" y="12485"/>
                    <a:pt x="32" y="12485"/>
                  </a:cubicBezTo>
                  <a:lnTo>
                    <a:pt x="0" y="12468"/>
                  </a:lnTo>
                  <a:lnTo>
                    <a:pt x="0" y="3566"/>
                  </a:lnTo>
                  <a:lnTo>
                    <a:pt x="5467" y="6300"/>
                  </a:lnTo>
                  <a:cubicBezTo>
                    <a:pt x="7093" y="6300"/>
                    <a:pt x="8579" y="5829"/>
                    <a:pt x="9899" y="4915"/>
                  </a:cubicBezTo>
                  <a:cubicBezTo>
                    <a:pt x="11246" y="4001"/>
                    <a:pt x="12668" y="2375"/>
                    <a:pt x="141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4" name="Shape 12072"/>
            <p:cNvSpPr/>
            <p:nvPr/>
          </p:nvSpPr>
          <p:spPr>
            <a:xfrm>
              <a:off x="137693" y="114356"/>
              <a:ext cx="16301" cy="39946"/>
            </a:xfrm>
            <a:custGeom>
              <a:avLst/>
              <a:gdLst/>
              <a:ahLst/>
              <a:cxnLst/>
              <a:rect l="0" t="0" r="0" b="0"/>
              <a:pathLst>
                <a:path w="16301" h="39946">
                  <a:moveTo>
                    <a:pt x="16301" y="0"/>
                  </a:moveTo>
                  <a:lnTo>
                    <a:pt x="16301" y="2406"/>
                  </a:lnTo>
                  <a:lnTo>
                    <a:pt x="13170" y="4294"/>
                  </a:lnTo>
                  <a:cubicBezTo>
                    <a:pt x="11570" y="6719"/>
                    <a:pt x="10757" y="10021"/>
                    <a:pt x="10757" y="14238"/>
                  </a:cubicBezTo>
                  <a:lnTo>
                    <a:pt x="10757" y="15673"/>
                  </a:lnTo>
                  <a:lnTo>
                    <a:pt x="16301" y="15673"/>
                  </a:lnTo>
                  <a:lnTo>
                    <a:pt x="16301" y="18404"/>
                  </a:lnTo>
                  <a:lnTo>
                    <a:pt x="10973" y="18404"/>
                  </a:lnTo>
                  <a:cubicBezTo>
                    <a:pt x="11214" y="23445"/>
                    <a:pt x="12548" y="27446"/>
                    <a:pt x="14999" y="30392"/>
                  </a:cubicBezTo>
                  <a:lnTo>
                    <a:pt x="16301" y="31043"/>
                  </a:lnTo>
                  <a:lnTo>
                    <a:pt x="16301" y="39946"/>
                  </a:lnTo>
                  <a:lnTo>
                    <a:pt x="3505" y="33440"/>
                  </a:lnTo>
                  <a:cubicBezTo>
                    <a:pt x="1169" y="29948"/>
                    <a:pt x="0" y="25578"/>
                    <a:pt x="0" y="20397"/>
                  </a:cubicBezTo>
                  <a:cubicBezTo>
                    <a:pt x="0" y="14034"/>
                    <a:pt x="1715" y="8967"/>
                    <a:pt x="5156" y="5221"/>
                  </a:cubicBezTo>
                  <a:lnTo>
                    <a:pt x="163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5" name="Shape 12073"/>
            <p:cNvSpPr/>
            <p:nvPr/>
          </p:nvSpPr>
          <p:spPr>
            <a:xfrm>
              <a:off x="87789" y="113912"/>
              <a:ext cx="15577" cy="18847"/>
            </a:xfrm>
            <a:custGeom>
              <a:avLst/>
              <a:gdLst/>
              <a:ahLst/>
              <a:cxnLst/>
              <a:rect l="0" t="0" r="0" b="0"/>
              <a:pathLst>
                <a:path w="15577" h="18847">
                  <a:moveTo>
                    <a:pt x="933" y="0"/>
                  </a:moveTo>
                  <a:cubicBezTo>
                    <a:pt x="4794" y="0"/>
                    <a:pt x="8147" y="1588"/>
                    <a:pt x="10992" y="4749"/>
                  </a:cubicBezTo>
                  <a:cubicBezTo>
                    <a:pt x="13824" y="7924"/>
                    <a:pt x="15361" y="12623"/>
                    <a:pt x="15577" y="18847"/>
                  </a:cubicBezTo>
                  <a:lnTo>
                    <a:pt x="0" y="18847"/>
                  </a:lnTo>
                  <a:lnTo>
                    <a:pt x="0" y="16116"/>
                  </a:lnTo>
                  <a:lnTo>
                    <a:pt x="5543" y="16116"/>
                  </a:lnTo>
                  <a:cubicBezTo>
                    <a:pt x="5543" y="11734"/>
                    <a:pt x="5315" y="8737"/>
                    <a:pt x="4832" y="7112"/>
                  </a:cubicBezTo>
                  <a:cubicBezTo>
                    <a:pt x="4362" y="5473"/>
                    <a:pt x="3613" y="4229"/>
                    <a:pt x="2610" y="3390"/>
                  </a:cubicBezTo>
                  <a:lnTo>
                    <a:pt x="324" y="2654"/>
                  </a:lnTo>
                  <a:lnTo>
                    <a:pt x="0" y="2849"/>
                  </a:lnTo>
                  <a:lnTo>
                    <a:pt x="0" y="437"/>
                  </a:lnTo>
                  <a:lnTo>
                    <a:pt x="93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6" name="Shape 12074"/>
            <p:cNvSpPr/>
            <p:nvPr/>
          </p:nvSpPr>
          <p:spPr>
            <a:xfrm>
              <a:off x="107290" y="101111"/>
              <a:ext cx="25451" cy="52603"/>
            </a:xfrm>
            <a:custGeom>
              <a:avLst/>
              <a:gdLst/>
              <a:ahLst/>
              <a:cxnLst/>
              <a:rect l="0" t="0" r="0" b="0"/>
              <a:pathLst>
                <a:path w="25451" h="52603">
                  <a:moveTo>
                    <a:pt x="15049" y="0"/>
                  </a:moveTo>
                  <a:lnTo>
                    <a:pt x="16396" y="0"/>
                  </a:lnTo>
                  <a:lnTo>
                    <a:pt x="16396" y="13944"/>
                  </a:lnTo>
                  <a:lnTo>
                    <a:pt x="25451" y="13944"/>
                  </a:lnTo>
                  <a:lnTo>
                    <a:pt x="25451" y="17983"/>
                  </a:lnTo>
                  <a:lnTo>
                    <a:pt x="16396" y="17983"/>
                  </a:lnTo>
                  <a:lnTo>
                    <a:pt x="16396" y="41516"/>
                  </a:lnTo>
                  <a:cubicBezTo>
                    <a:pt x="16396" y="43713"/>
                    <a:pt x="16497" y="45123"/>
                    <a:pt x="16701" y="45771"/>
                  </a:cubicBezTo>
                  <a:lnTo>
                    <a:pt x="17780" y="47320"/>
                  </a:lnTo>
                  <a:lnTo>
                    <a:pt x="19215" y="47904"/>
                  </a:lnTo>
                  <a:cubicBezTo>
                    <a:pt x="20981" y="47904"/>
                    <a:pt x="22644" y="46558"/>
                    <a:pt x="24219" y="43866"/>
                  </a:cubicBezTo>
                  <a:lnTo>
                    <a:pt x="25451" y="44767"/>
                  </a:lnTo>
                  <a:cubicBezTo>
                    <a:pt x="23254" y="49999"/>
                    <a:pt x="19672" y="52603"/>
                    <a:pt x="14719" y="52603"/>
                  </a:cubicBezTo>
                  <a:cubicBezTo>
                    <a:pt x="12306" y="52603"/>
                    <a:pt x="10261" y="51917"/>
                    <a:pt x="8598" y="50584"/>
                  </a:cubicBezTo>
                  <a:cubicBezTo>
                    <a:pt x="6921" y="49225"/>
                    <a:pt x="5855" y="47727"/>
                    <a:pt x="5397" y="46075"/>
                  </a:cubicBezTo>
                  <a:cubicBezTo>
                    <a:pt x="5118" y="45148"/>
                    <a:pt x="4991" y="42646"/>
                    <a:pt x="4991" y="38570"/>
                  </a:cubicBezTo>
                  <a:lnTo>
                    <a:pt x="4991" y="17983"/>
                  </a:lnTo>
                  <a:lnTo>
                    <a:pt x="0" y="17983"/>
                  </a:lnTo>
                  <a:lnTo>
                    <a:pt x="0" y="16560"/>
                  </a:lnTo>
                  <a:cubicBezTo>
                    <a:pt x="3429" y="14147"/>
                    <a:pt x="6337" y="11595"/>
                    <a:pt x="8763" y="8941"/>
                  </a:cubicBezTo>
                  <a:cubicBezTo>
                    <a:pt x="11163" y="6273"/>
                    <a:pt x="13259" y="3289"/>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7" name="Shape 12075"/>
            <p:cNvSpPr/>
            <p:nvPr/>
          </p:nvSpPr>
          <p:spPr>
            <a:xfrm>
              <a:off x="153994" y="141839"/>
              <a:ext cx="15577" cy="12485"/>
            </a:xfrm>
            <a:custGeom>
              <a:avLst/>
              <a:gdLst/>
              <a:ahLst/>
              <a:cxnLst/>
              <a:rect l="0" t="0" r="0" b="0"/>
              <a:pathLst>
                <a:path w="15577" h="12485">
                  <a:moveTo>
                    <a:pt x="14192" y="0"/>
                  </a:moveTo>
                  <a:lnTo>
                    <a:pt x="15577" y="901"/>
                  </a:lnTo>
                  <a:cubicBezTo>
                    <a:pt x="13519" y="5118"/>
                    <a:pt x="11246" y="8103"/>
                    <a:pt x="8718" y="9855"/>
                  </a:cubicBezTo>
                  <a:cubicBezTo>
                    <a:pt x="6229" y="11608"/>
                    <a:pt x="3347" y="12485"/>
                    <a:pt x="45" y="12485"/>
                  </a:cubicBezTo>
                  <a:lnTo>
                    <a:pt x="0" y="12462"/>
                  </a:lnTo>
                  <a:lnTo>
                    <a:pt x="0" y="3559"/>
                  </a:lnTo>
                  <a:lnTo>
                    <a:pt x="5480" y="6300"/>
                  </a:lnTo>
                  <a:cubicBezTo>
                    <a:pt x="7093" y="6300"/>
                    <a:pt x="8579" y="5829"/>
                    <a:pt x="9913" y="4915"/>
                  </a:cubicBezTo>
                  <a:cubicBezTo>
                    <a:pt x="11246" y="4001"/>
                    <a:pt x="12681" y="2375"/>
                    <a:pt x="141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8" name="Shape 12076"/>
            <p:cNvSpPr/>
            <p:nvPr/>
          </p:nvSpPr>
          <p:spPr>
            <a:xfrm>
              <a:off x="239547" y="115055"/>
              <a:ext cx="20587" cy="38126"/>
            </a:xfrm>
            <a:custGeom>
              <a:avLst/>
              <a:gdLst/>
              <a:ahLst/>
              <a:cxnLst/>
              <a:rect l="0" t="0" r="0" b="0"/>
              <a:pathLst>
                <a:path w="20587" h="38126">
                  <a:moveTo>
                    <a:pt x="0" y="0"/>
                  </a:moveTo>
                  <a:lnTo>
                    <a:pt x="15977" y="0"/>
                  </a:lnTo>
                  <a:lnTo>
                    <a:pt x="15977" y="30214"/>
                  </a:lnTo>
                  <a:cubicBezTo>
                    <a:pt x="15977" y="32906"/>
                    <a:pt x="16294" y="34633"/>
                    <a:pt x="16916" y="35370"/>
                  </a:cubicBezTo>
                  <a:cubicBezTo>
                    <a:pt x="17538" y="36119"/>
                    <a:pt x="18771" y="36550"/>
                    <a:pt x="20587" y="36665"/>
                  </a:cubicBezTo>
                  <a:lnTo>
                    <a:pt x="20587" y="38126"/>
                  </a:lnTo>
                  <a:lnTo>
                    <a:pt x="0" y="38126"/>
                  </a:lnTo>
                  <a:lnTo>
                    <a:pt x="0" y="36665"/>
                  </a:lnTo>
                  <a:cubicBezTo>
                    <a:pt x="1689" y="36602"/>
                    <a:pt x="2946" y="36119"/>
                    <a:pt x="3746" y="35205"/>
                  </a:cubicBezTo>
                  <a:cubicBezTo>
                    <a:pt x="4305" y="34569"/>
                    <a:pt x="4572" y="32906"/>
                    <a:pt x="4572" y="30214"/>
                  </a:cubicBezTo>
                  <a:lnTo>
                    <a:pt x="4572" y="7951"/>
                  </a:lnTo>
                  <a:cubicBezTo>
                    <a:pt x="4572" y="5258"/>
                    <a:pt x="4254" y="3543"/>
                    <a:pt x="3632" y="2807"/>
                  </a:cubicBezTo>
                  <a:cubicBezTo>
                    <a:pt x="3010" y="2045"/>
                    <a:pt x="1803" y="1613"/>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9" name="Shape 12077"/>
            <p:cNvSpPr/>
            <p:nvPr/>
          </p:nvSpPr>
          <p:spPr>
            <a:xfrm>
              <a:off x="264071" y="113912"/>
              <a:ext cx="17850" cy="40391"/>
            </a:xfrm>
            <a:custGeom>
              <a:avLst/>
              <a:gdLst/>
              <a:ahLst/>
              <a:cxnLst/>
              <a:rect l="0" t="0" r="0" b="0"/>
              <a:pathLst>
                <a:path w="17850" h="40391">
                  <a:moveTo>
                    <a:pt x="17767" y="0"/>
                  </a:moveTo>
                  <a:lnTo>
                    <a:pt x="17850" y="23"/>
                  </a:lnTo>
                  <a:lnTo>
                    <a:pt x="17850" y="2944"/>
                  </a:lnTo>
                  <a:lnTo>
                    <a:pt x="14363" y="4470"/>
                  </a:lnTo>
                  <a:cubicBezTo>
                    <a:pt x="13386" y="5511"/>
                    <a:pt x="12725" y="7582"/>
                    <a:pt x="12395" y="10668"/>
                  </a:cubicBezTo>
                  <a:cubicBezTo>
                    <a:pt x="12103" y="13741"/>
                    <a:pt x="11938" y="18034"/>
                    <a:pt x="11938" y="23533"/>
                  </a:cubicBezTo>
                  <a:cubicBezTo>
                    <a:pt x="11938" y="26429"/>
                    <a:pt x="12141" y="29159"/>
                    <a:pt x="12509" y="31686"/>
                  </a:cubicBezTo>
                  <a:cubicBezTo>
                    <a:pt x="12814" y="33617"/>
                    <a:pt x="13449" y="35077"/>
                    <a:pt x="14440" y="36093"/>
                  </a:cubicBezTo>
                  <a:cubicBezTo>
                    <a:pt x="15405" y="37096"/>
                    <a:pt x="16523" y="37605"/>
                    <a:pt x="17767" y="37605"/>
                  </a:cubicBezTo>
                  <a:lnTo>
                    <a:pt x="17850" y="37577"/>
                  </a:lnTo>
                  <a:lnTo>
                    <a:pt x="17850" y="40391"/>
                  </a:lnTo>
                  <a:lnTo>
                    <a:pt x="4635" y="34379"/>
                  </a:lnTo>
                  <a:cubicBezTo>
                    <a:pt x="1550" y="30352"/>
                    <a:pt x="0" y="25692"/>
                    <a:pt x="0" y="20396"/>
                  </a:cubicBezTo>
                  <a:cubicBezTo>
                    <a:pt x="0" y="14935"/>
                    <a:pt x="1588" y="10160"/>
                    <a:pt x="4750" y="6108"/>
                  </a:cubicBezTo>
                  <a:cubicBezTo>
                    <a:pt x="7912" y="2032"/>
                    <a:pt x="12255" y="0"/>
                    <a:pt x="1776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0" name="Shape 12078"/>
            <p:cNvSpPr/>
            <p:nvPr/>
          </p:nvSpPr>
          <p:spPr>
            <a:xfrm>
              <a:off x="174968" y="113912"/>
              <a:ext cx="32017" cy="40411"/>
            </a:xfrm>
            <a:custGeom>
              <a:avLst/>
              <a:gdLst/>
              <a:ahLst/>
              <a:cxnLst/>
              <a:rect l="0" t="0" r="0" b="0"/>
              <a:pathLst>
                <a:path w="32017" h="40411">
                  <a:moveTo>
                    <a:pt x="17983" y="0"/>
                  </a:moveTo>
                  <a:cubicBezTo>
                    <a:pt x="21933" y="0"/>
                    <a:pt x="25057" y="1003"/>
                    <a:pt x="27394" y="2984"/>
                  </a:cubicBezTo>
                  <a:cubicBezTo>
                    <a:pt x="29705" y="4966"/>
                    <a:pt x="30861" y="7188"/>
                    <a:pt x="30861" y="9627"/>
                  </a:cubicBezTo>
                  <a:cubicBezTo>
                    <a:pt x="30861" y="11176"/>
                    <a:pt x="30404" y="12420"/>
                    <a:pt x="29464" y="13335"/>
                  </a:cubicBezTo>
                  <a:cubicBezTo>
                    <a:pt x="28524" y="14262"/>
                    <a:pt x="27292" y="14719"/>
                    <a:pt x="25781" y="14719"/>
                  </a:cubicBezTo>
                  <a:cubicBezTo>
                    <a:pt x="24168" y="14719"/>
                    <a:pt x="22834" y="14186"/>
                    <a:pt x="21793" y="13132"/>
                  </a:cubicBezTo>
                  <a:cubicBezTo>
                    <a:pt x="20751" y="12064"/>
                    <a:pt x="20091" y="10185"/>
                    <a:pt x="19863" y="7467"/>
                  </a:cubicBezTo>
                  <a:cubicBezTo>
                    <a:pt x="19698" y="5753"/>
                    <a:pt x="19304" y="4572"/>
                    <a:pt x="18681" y="3886"/>
                  </a:cubicBezTo>
                  <a:lnTo>
                    <a:pt x="16484" y="2870"/>
                  </a:lnTo>
                  <a:cubicBezTo>
                    <a:pt x="15176" y="2870"/>
                    <a:pt x="14059" y="3556"/>
                    <a:pt x="13119" y="4940"/>
                  </a:cubicBezTo>
                  <a:cubicBezTo>
                    <a:pt x="11722" y="7035"/>
                    <a:pt x="10998" y="10236"/>
                    <a:pt x="10998" y="14567"/>
                  </a:cubicBezTo>
                  <a:cubicBezTo>
                    <a:pt x="10998" y="18148"/>
                    <a:pt x="11582" y="21577"/>
                    <a:pt x="12725" y="24854"/>
                  </a:cubicBezTo>
                  <a:cubicBezTo>
                    <a:pt x="13868" y="28130"/>
                    <a:pt x="15418" y="30569"/>
                    <a:pt x="17411" y="32169"/>
                  </a:cubicBezTo>
                  <a:cubicBezTo>
                    <a:pt x="18910" y="33338"/>
                    <a:pt x="20675" y="33921"/>
                    <a:pt x="22708" y="33921"/>
                  </a:cubicBezTo>
                  <a:cubicBezTo>
                    <a:pt x="24054" y="33921"/>
                    <a:pt x="25311" y="33617"/>
                    <a:pt x="26505" y="32982"/>
                  </a:cubicBezTo>
                  <a:cubicBezTo>
                    <a:pt x="27699" y="32359"/>
                    <a:pt x="29121" y="31178"/>
                    <a:pt x="30747" y="29451"/>
                  </a:cubicBezTo>
                  <a:lnTo>
                    <a:pt x="32017" y="30429"/>
                  </a:lnTo>
                  <a:cubicBezTo>
                    <a:pt x="30226" y="33794"/>
                    <a:pt x="27978" y="36309"/>
                    <a:pt x="25298" y="37947"/>
                  </a:cubicBezTo>
                  <a:cubicBezTo>
                    <a:pt x="22631" y="39586"/>
                    <a:pt x="19786" y="40411"/>
                    <a:pt x="16764" y="40411"/>
                  </a:cubicBezTo>
                  <a:cubicBezTo>
                    <a:pt x="11671" y="40411"/>
                    <a:pt x="7607" y="38481"/>
                    <a:pt x="4585" y="34658"/>
                  </a:cubicBezTo>
                  <a:cubicBezTo>
                    <a:pt x="1524" y="30835"/>
                    <a:pt x="0" y="26226"/>
                    <a:pt x="0" y="20841"/>
                  </a:cubicBezTo>
                  <a:cubicBezTo>
                    <a:pt x="0" y="15646"/>
                    <a:pt x="1397" y="11075"/>
                    <a:pt x="4165" y="7150"/>
                  </a:cubicBezTo>
                  <a:cubicBezTo>
                    <a:pt x="7505" y="2387"/>
                    <a:pt x="12103" y="0"/>
                    <a:pt x="1798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1" name="Shape 12079"/>
            <p:cNvSpPr/>
            <p:nvPr/>
          </p:nvSpPr>
          <p:spPr>
            <a:xfrm>
              <a:off x="153994" y="113912"/>
              <a:ext cx="15577" cy="18847"/>
            </a:xfrm>
            <a:custGeom>
              <a:avLst/>
              <a:gdLst/>
              <a:ahLst/>
              <a:cxnLst/>
              <a:rect l="0" t="0" r="0" b="0"/>
              <a:pathLst>
                <a:path w="15577" h="18847">
                  <a:moveTo>
                    <a:pt x="946" y="0"/>
                  </a:moveTo>
                  <a:cubicBezTo>
                    <a:pt x="4807" y="0"/>
                    <a:pt x="8147" y="1588"/>
                    <a:pt x="10992" y="4749"/>
                  </a:cubicBezTo>
                  <a:cubicBezTo>
                    <a:pt x="13837" y="7924"/>
                    <a:pt x="15361" y="12623"/>
                    <a:pt x="15577" y="18847"/>
                  </a:cubicBezTo>
                  <a:lnTo>
                    <a:pt x="0" y="18847"/>
                  </a:lnTo>
                  <a:lnTo>
                    <a:pt x="0" y="16116"/>
                  </a:lnTo>
                  <a:lnTo>
                    <a:pt x="5543" y="16116"/>
                  </a:lnTo>
                  <a:cubicBezTo>
                    <a:pt x="5543" y="11734"/>
                    <a:pt x="5315" y="8737"/>
                    <a:pt x="4845" y="7112"/>
                  </a:cubicBezTo>
                  <a:cubicBezTo>
                    <a:pt x="4363" y="5473"/>
                    <a:pt x="3626" y="4229"/>
                    <a:pt x="2610" y="3390"/>
                  </a:cubicBezTo>
                  <a:lnTo>
                    <a:pt x="324" y="2654"/>
                  </a:lnTo>
                  <a:lnTo>
                    <a:pt x="0" y="2849"/>
                  </a:lnTo>
                  <a:lnTo>
                    <a:pt x="0" y="443"/>
                  </a:lnTo>
                  <a:lnTo>
                    <a:pt x="94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2" name="Shape 12080"/>
            <p:cNvSpPr/>
            <p:nvPr/>
          </p:nvSpPr>
          <p:spPr>
            <a:xfrm>
              <a:off x="210667" y="101111"/>
              <a:ext cx="25438" cy="52603"/>
            </a:xfrm>
            <a:custGeom>
              <a:avLst/>
              <a:gdLst/>
              <a:ahLst/>
              <a:cxnLst/>
              <a:rect l="0" t="0" r="0" b="0"/>
              <a:pathLst>
                <a:path w="25438" h="52603">
                  <a:moveTo>
                    <a:pt x="15037" y="0"/>
                  </a:moveTo>
                  <a:lnTo>
                    <a:pt x="16383" y="0"/>
                  </a:lnTo>
                  <a:lnTo>
                    <a:pt x="16383" y="13944"/>
                  </a:lnTo>
                  <a:lnTo>
                    <a:pt x="25438" y="13944"/>
                  </a:lnTo>
                  <a:lnTo>
                    <a:pt x="25438" y="17983"/>
                  </a:lnTo>
                  <a:lnTo>
                    <a:pt x="16383" y="17983"/>
                  </a:lnTo>
                  <a:lnTo>
                    <a:pt x="16383" y="41516"/>
                  </a:lnTo>
                  <a:cubicBezTo>
                    <a:pt x="16383" y="43713"/>
                    <a:pt x="16497" y="45123"/>
                    <a:pt x="16688" y="45771"/>
                  </a:cubicBezTo>
                  <a:lnTo>
                    <a:pt x="17780" y="47320"/>
                  </a:lnTo>
                  <a:lnTo>
                    <a:pt x="19203" y="47904"/>
                  </a:lnTo>
                  <a:cubicBezTo>
                    <a:pt x="20968" y="47904"/>
                    <a:pt x="22644" y="46558"/>
                    <a:pt x="24219" y="43866"/>
                  </a:cubicBezTo>
                  <a:lnTo>
                    <a:pt x="25438" y="44767"/>
                  </a:lnTo>
                  <a:cubicBezTo>
                    <a:pt x="23241" y="49999"/>
                    <a:pt x="19672" y="52603"/>
                    <a:pt x="14719" y="52603"/>
                  </a:cubicBezTo>
                  <a:cubicBezTo>
                    <a:pt x="12294" y="52603"/>
                    <a:pt x="10249" y="51917"/>
                    <a:pt x="8586" y="50584"/>
                  </a:cubicBezTo>
                  <a:cubicBezTo>
                    <a:pt x="6909" y="49225"/>
                    <a:pt x="5842" y="47727"/>
                    <a:pt x="5385" y="46075"/>
                  </a:cubicBezTo>
                  <a:cubicBezTo>
                    <a:pt x="5106" y="45148"/>
                    <a:pt x="4966" y="42646"/>
                    <a:pt x="4966" y="38570"/>
                  </a:cubicBezTo>
                  <a:lnTo>
                    <a:pt x="4966" y="17983"/>
                  </a:lnTo>
                  <a:lnTo>
                    <a:pt x="0" y="17983"/>
                  </a:lnTo>
                  <a:lnTo>
                    <a:pt x="0" y="16560"/>
                  </a:lnTo>
                  <a:cubicBezTo>
                    <a:pt x="3416" y="14147"/>
                    <a:pt x="6350" y="11595"/>
                    <a:pt x="8738" y="8941"/>
                  </a:cubicBezTo>
                  <a:cubicBezTo>
                    <a:pt x="11151" y="6273"/>
                    <a:pt x="13246" y="3289"/>
                    <a:pt x="150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3" name="Shape 12081"/>
            <p:cNvSpPr/>
            <p:nvPr/>
          </p:nvSpPr>
          <p:spPr>
            <a:xfrm>
              <a:off x="243548" y="96589"/>
              <a:ext cx="12598" cy="12598"/>
            </a:xfrm>
            <a:custGeom>
              <a:avLst/>
              <a:gdLst/>
              <a:ahLst/>
              <a:cxnLst/>
              <a:rect l="0" t="0" r="0" b="0"/>
              <a:pathLst>
                <a:path w="12598" h="12598">
                  <a:moveTo>
                    <a:pt x="6274" y="0"/>
                  </a:moveTo>
                  <a:cubicBezTo>
                    <a:pt x="8039" y="0"/>
                    <a:pt x="9538" y="622"/>
                    <a:pt x="10757" y="1854"/>
                  </a:cubicBezTo>
                  <a:cubicBezTo>
                    <a:pt x="11976" y="3099"/>
                    <a:pt x="12598" y="4585"/>
                    <a:pt x="12598" y="6312"/>
                  </a:cubicBezTo>
                  <a:cubicBezTo>
                    <a:pt x="12598" y="8065"/>
                    <a:pt x="11976" y="9537"/>
                    <a:pt x="10732" y="10770"/>
                  </a:cubicBezTo>
                  <a:cubicBezTo>
                    <a:pt x="9499" y="11988"/>
                    <a:pt x="8013" y="12598"/>
                    <a:pt x="6274" y="12598"/>
                  </a:cubicBezTo>
                  <a:cubicBezTo>
                    <a:pt x="4534" y="12598"/>
                    <a:pt x="3061" y="11988"/>
                    <a:pt x="1829" y="10770"/>
                  </a:cubicBezTo>
                  <a:cubicBezTo>
                    <a:pt x="610" y="9537"/>
                    <a:pt x="0" y="8065"/>
                    <a:pt x="0" y="6312"/>
                  </a:cubicBezTo>
                  <a:cubicBezTo>
                    <a:pt x="0" y="4585"/>
                    <a:pt x="610" y="3099"/>
                    <a:pt x="1829" y="1854"/>
                  </a:cubicBezTo>
                  <a:cubicBezTo>
                    <a:pt x="3061" y="622"/>
                    <a:pt x="4534" y="0"/>
                    <a:pt x="62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4" name="Shape 12082"/>
            <p:cNvSpPr/>
            <p:nvPr/>
          </p:nvSpPr>
          <p:spPr>
            <a:xfrm>
              <a:off x="281921" y="113935"/>
              <a:ext cx="17900" cy="40389"/>
            </a:xfrm>
            <a:custGeom>
              <a:avLst/>
              <a:gdLst/>
              <a:ahLst/>
              <a:cxnLst/>
              <a:rect l="0" t="0" r="0" b="0"/>
              <a:pathLst>
                <a:path w="17900" h="40389">
                  <a:moveTo>
                    <a:pt x="0" y="0"/>
                  </a:moveTo>
                  <a:lnTo>
                    <a:pt x="9175" y="2542"/>
                  </a:lnTo>
                  <a:cubicBezTo>
                    <a:pt x="12020" y="4257"/>
                    <a:pt x="14192" y="6695"/>
                    <a:pt x="15691" y="9857"/>
                  </a:cubicBezTo>
                  <a:cubicBezTo>
                    <a:pt x="17164" y="13007"/>
                    <a:pt x="17900" y="16449"/>
                    <a:pt x="17900" y="20208"/>
                  </a:cubicBezTo>
                  <a:cubicBezTo>
                    <a:pt x="17900" y="25618"/>
                    <a:pt x="16529" y="30140"/>
                    <a:pt x="13786" y="33771"/>
                  </a:cubicBezTo>
                  <a:cubicBezTo>
                    <a:pt x="10458" y="38191"/>
                    <a:pt x="5886" y="40389"/>
                    <a:pt x="44" y="40389"/>
                  </a:cubicBezTo>
                  <a:lnTo>
                    <a:pt x="0" y="40368"/>
                  </a:lnTo>
                  <a:lnTo>
                    <a:pt x="0" y="37554"/>
                  </a:lnTo>
                  <a:lnTo>
                    <a:pt x="2991" y="36553"/>
                  </a:lnTo>
                  <a:cubicBezTo>
                    <a:pt x="4045" y="35638"/>
                    <a:pt x="4743" y="34343"/>
                    <a:pt x="5111" y="32679"/>
                  </a:cubicBezTo>
                  <a:cubicBezTo>
                    <a:pt x="5632" y="30102"/>
                    <a:pt x="5912" y="24882"/>
                    <a:pt x="5912" y="17033"/>
                  </a:cubicBezTo>
                  <a:cubicBezTo>
                    <a:pt x="5912" y="12410"/>
                    <a:pt x="5645" y="9235"/>
                    <a:pt x="5124" y="7508"/>
                  </a:cubicBezTo>
                  <a:cubicBezTo>
                    <a:pt x="4616" y="5781"/>
                    <a:pt x="3854" y="4523"/>
                    <a:pt x="2863" y="3736"/>
                  </a:cubicBezTo>
                  <a:cubicBezTo>
                    <a:pt x="2152" y="3152"/>
                    <a:pt x="1225" y="2885"/>
                    <a:pt x="82" y="2885"/>
                  </a:cubicBezTo>
                  <a:lnTo>
                    <a:pt x="0" y="292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5" name="Shape 12083"/>
            <p:cNvSpPr/>
            <p:nvPr/>
          </p:nvSpPr>
          <p:spPr>
            <a:xfrm>
              <a:off x="304063" y="113912"/>
              <a:ext cx="41135" cy="39268"/>
            </a:xfrm>
            <a:custGeom>
              <a:avLst/>
              <a:gdLst/>
              <a:ahLst/>
              <a:cxnLst/>
              <a:rect l="0" t="0" r="0" b="0"/>
              <a:pathLst>
                <a:path w="41135" h="39268">
                  <a:moveTo>
                    <a:pt x="26950" y="0"/>
                  </a:moveTo>
                  <a:cubicBezTo>
                    <a:pt x="29426" y="0"/>
                    <a:pt x="31471" y="698"/>
                    <a:pt x="33109" y="2070"/>
                  </a:cubicBezTo>
                  <a:cubicBezTo>
                    <a:pt x="34747" y="3442"/>
                    <a:pt x="35840" y="5143"/>
                    <a:pt x="36373" y="7188"/>
                  </a:cubicBezTo>
                  <a:cubicBezTo>
                    <a:pt x="36805" y="8737"/>
                    <a:pt x="37021" y="11709"/>
                    <a:pt x="37021" y="16116"/>
                  </a:cubicBezTo>
                  <a:lnTo>
                    <a:pt x="37021" y="30949"/>
                  </a:lnTo>
                  <a:cubicBezTo>
                    <a:pt x="37021" y="33883"/>
                    <a:pt x="37287" y="35712"/>
                    <a:pt x="37821" y="36423"/>
                  </a:cubicBezTo>
                  <a:cubicBezTo>
                    <a:pt x="38354" y="37160"/>
                    <a:pt x="39446" y="37617"/>
                    <a:pt x="41135" y="37808"/>
                  </a:cubicBezTo>
                  <a:lnTo>
                    <a:pt x="41135" y="39268"/>
                  </a:lnTo>
                  <a:lnTo>
                    <a:pt x="21857" y="39268"/>
                  </a:lnTo>
                  <a:lnTo>
                    <a:pt x="21857" y="37808"/>
                  </a:lnTo>
                  <a:cubicBezTo>
                    <a:pt x="23292" y="37617"/>
                    <a:pt x="24321" y="37008"/>
                    <a:pt x="24955" y="36004"/>
                  </a:cubicBezTo>
                  <a:cubicBezTo>
                    <a:pt x="25388" y="35319"/>
                    <a:pt x="25603" y="33642"/>
                    <a:pt x="25603" y="30949"/>
                  </a:cubicBezTo>
                  <a:lnTo>
                    <a:pt x="25603" y="13995"/>
                  </a:lnTo>
                  <a:cubicBezTo>
                    <a:pt x="25603" y="10871"/>
                    <a:pt x="25476" y="8889"/>
                    <a:pt x="25248" y="8077"/>
                  </a:cubicBezTo>
                  <a:lnTo>
                    <a:pt x="23990" y="6185"/>
                  </a:lnTo>
                  <a:lnTo>
                    <a:pt x="22060" y="5511"/>
                  </a:lnTo>
                  <a:cubicBezTo>
                    <a:pt x="19723" y="5511"/>
                    <a:pt x="17539" y="7188"/>
                    <a:pt x="15532" y="10528"/>
                  </a:cubicBezTo>
                  <a:lnTo>
                    <a:pt x="15532" y="30949"/>
                  </a:lnTo>
                  <a:cubicBezTo>
                    <a:pt x="15532" y="33794"/>
                    <a:pt x="15786" y="35610"/>
                    <a:pt x="16332" y="36360"/>
                  </a:cubicBezTo>
                  <a:cubicBezTo>
                    <a:pt x="16853" y="37134"/>
                    <a:pt x="17856" y="37617"/>
                    <a:pt x="19291" y="37808"/>
                  </a:cubicBezTo>
                  <a:lnTo>
                    <a:pt x="19291" y="39268"/>
                  </a:lnTo>
                  <a:lnTo>
                    <a:pt x="0" y="39268"/>
                  </a:lnTo>
                  <a:lnTo>
                    <a:pt x="0" y="37808"/>
                  </a:lnTo>
                  <a:cubicBezTo>
                    <a:pt x="1600" y="37629"/>
                    <a:pt x="2743" y="37122"/>
                    <a:pt x="3429" y="36258"/>
                  </a:cubicBezTo>
                  <a:cubicBezTo>
                    <a:pt x="3899" y="35661"/>
                    <a:pt x="4128" y="33883"/>
                    <a:pt x="4128" y="30949"/>
                  </a:cubicBezTo>
                  <a:lnTo>
                    <a:pt x="4128" y="9423"/>
                  </a:lnTo>
                  <a:cubicBezTo>
                    <a:pt x="4128" y="6540"/>
                    <a:pt x="3861" y="4749"/>
                    <a:pt x="3315" y="4051"/>
                  </a:cubicBezTo>
                  <a:cubicBezTo>
                    <a:pt x="2794" y="3340"/>
                    <a:pt x="1689" y="2883"/>
                    <a:pt x="0" y="2654"/>
                  </a:cubicBezTo>
                  <a:lnTo>
                    <a:pt x="0" y="1143"/>
                  </a:lnTo>
                  <a:lnTo>
                    <a:pt x="15532" y="1143"/>
                  </a:lnTo>
                  <a:lnTo>
                    <a:pt x="15532" y="6096"/>
                  </a:lnTo>
                  <a:cubicBezTo>
                    <a:pt x="17488" y="3975"/>
                    <a:pt x="19368" y="2425"/>
                    <a:pt x="21158" y="1447"/>
                  </a:cubicBezTo>
                  <a:cubicBezTo>
                    <a:pt x="22949" y="482"/>
                    <a:pt x="24879" y="0"/>
                    <a:pt x="269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6" name="Shape 12084"/>
            <p:cNvSpPr/>
            <p:nvPr/>
          </p:nvSpPr>
          <p:spPr>
            <a:xfrm>
              <a:off x="0" y="203045"/>
              <a:ext cx="24333" cy="45135"/>
            </a:xfrm>
            <a:custGeom>
              <a:avLst/>
              <a:gdLst/>
              <a:ahLst/>
              <a:cxnLst/>
              <a:rect l="0" t="0" r="0" b="0"/>
              <a:pathLst>
                <a:path w="24333" h="45135">
                  <a:moveTo>
                    <a:pt x="24333" y="0"/>
                  </a:moveTo>
                  <a:lnTo>
                    <a:pt x="24333" y="7638"/>
                  </a:lnTo>
                  <a:lnTo>
                    <a:pt x="15977" y="26403"/>
                  </a:lnTo>
                  <a:lnTo>
                    <a:pt x="24333" y="26403"/>
                  </a:lnTo>
                  <a:lnTo>
                    <a:pt x="24333" y="29412"/>
                  </a:lnTo>
                  <a:lnTo>
                    <a:pt x="14541" y="29412"/>
                  </a:lnTo>
                  <a:lnTo>
                    <a:pt x="12230" y="34784"/>
                  </a:lnTo>
                  <a:cubicBezTo>
                    <a:pt x="11468" y="36588"/>
                    <a:pt x="11075" y="38074"/>
                    <a:pt x="11075" y="39230"/>
                  </a:cubicBezTo>
                  <a:cubicBezTo>
                    <a:pt x="11075" y="40792"/>
                    <a:pt x="11697" y="41922"/>
                    <a:pt x="12954" y="42658"/>
                  </a:cubicBezTo>
                  <a:cubicBezTo>
                    <a:pt x="13691" y="43090"/>
                    <a:pt x="15507" y="43433"/>
                    <a:pt x="18377" y="43636"/>
                  </a:cubicBezTo>
                  <a:lnTo>
                    <a:pt x="18377" y="45135"/>
                  </a:lnTo>
                  <a:lnTo>
                    <a:pt x="0" y="45135"/>
                  </a:lnTo>
                  <a:lnTo>
                    <a:pt x="0" y="43636"/>
                  </a:lnTo>
                  <a:cubicBezTo>
                    <a:pt x="1968" y="43344"/>
                    <a:pt x="3607" y="42519"/>
                    <a:pt x="4890" y="41172"/>
                  </a:cubicBezTo>
                  <a:cubicBezTo>
                    <a:pt x="6160" y="39827"/>
                    <a:pt x="7734" y="37058"/>
                    <a:pt x="9614" y="32842"/>
                  </a:cubicBezTo>
                  <a:lnTo>
                    <a:pt x="2433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7" name="Shape 12085"/>
            <p:cNvSpPr/>
            <p:nvPr/>
          </p:nvSpPr>
          <p:spPr>
            <a:xfrm>
              <a:off x="58534" y="210067"/>
              <a:ext cx="22606" cy="55994"/>
            </a:xfrm>
            <a:custGeom>
              <a:avLst/>
              <a:gdLst/>
              <a:ahLst/>
              <a:cxnLst/>
              <a:rect l="0" t="0" r="0" b="0"/>
              <a:pathLst>
                <a:path w="22606" h="55994">
                  <a:moveTo>
                    <a:pt x="0" y="0"/>
                  </a:moveTo>
                  <a:lnTo>
                    <a:pt x="15977" y="0"/>
                  </a:lnTo>
                  <a:lnTo>
                    <a:pt x="15977" y="5029"/>
                  </a:lnTo>
                  <a:cubicBezTo>
                    <a:pt x="17323" y="3073"/>
                    <a:pt x="18681" y="1651"/>
                    <a:pt x="20053" y="788"/>
                  </a:cubicBezTo>
                  <a:lnTo>
                    <a:pt x="22606" y="28"/>
                  </a:lnTo>
                  <a:lnTo>
                    <a:pt x="22606" y="3970"/>
                  </a:lnTo>
                  <a:lnTo>
                    <a:pt x="15977" y="9792"/>
                  </a:lnTo>
                  <a:lnTo>
                    <a:pt x="15977" y="30125"/>
                  </a:lnTo>
                  <a:lnTo>
                    <a:pt x="22606" y="34526"/>
                  </a:lnTo>
                  <a:lnTo>
                    <a:pt x="22606" y="38435"/>
                  </a:lnTo>
                  <a:lnTo>
                    <a:pt x="20269" y="37884"/>
                  </a:lnTo>
                  <a:cubicBezTo>
                    <a:pt x="18923" y="37173"/>
                    <a:pt x="17475" y="35966"/>
                    <a:pt x="15977" y="34265"/>
                  </a:cubicBezTo>
                  <a:lnTo>
                    <a:pt x="15977" y="48451"/>
                  </a:lnTo>
                  <a:cubicBezTo>
                    <a:pt x="15977" y="50394"/>
                    <a:pt x="16154" y="51727"/>
                    <a:pt x="16446" y="52438"/>
                  </a:cubicBezTo>
                  <a:lnTo>
                    <a:pt x="17894" y="53975"/>
                  </a:lnTo>
                  <a:cubicBezTo>
                    <a:pt x="18555" y="54318"/>
                    <a:pt x="19837" y="54470"/>
                    <a:pt x="21730" y="54470"/>
                  </a:cubicBezTo>
                  <a:lnTo>
                    <a:pt x="21730" y="55994"/>
                  </a:lnTo>
                  <a:lnTo>
                    <a:pt x="0" y="55994"/>
                  </a:lnTo>
                  <a:lnTo>
                    <a:pt x="0" y="54470"/>
                  </a:lnTo>
                  <a:cubicBezTo>
                    <a:pt x="1689" y="54407"/>
                    <a:pt x="2946" y="53949"/>
                    <a:pt x="3746" y="53048"/>
                  </a:cubicBezTo>
                  <a:cubicBezTo>
                    <a:pt x="4305" y="52425"/>
                    <a:pt x="4572" y="50800"/>
                    <a:pt x="4572" y="48196"/>
                  </a:cubicBezTo>
                  <a:lnTo>
                    <a:pt x="4572" y="7950"/>
                  </a:lnTo>
                  <a:cubicBezTo>
                    <a:pt x="4572" y="5258"/>
                    <a:pt x="4254" y="3556"/>
                    <a:pt x="3632" y="2794"/>
                  </a:cubicBezTo>
                  <a:cubicBezTo>
                    <a:pt x="3023" y="2045"/>
                    <a:pt x="1803" y="162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8" name="Shape 12086"/>
            <p:cNvSpPr/>
            <p:nvPr/>
          </p:nvSpPr>
          <p:spPr>
            <a:xfrm>
              <a:off x="24333" y="191767"/>
              <a:ext cx="34367" cy="56413"/>
            </a:xfrm>
            <a:custGeom>
              <a:avLst/>
              <a:gdLst/>
              <a:ahLst/>
              <a:cxnLst/>
              <a:rect l="0" t="0" r="0" b="0"/>
              <a:pathLst>
                <a:path w="34367" h="56413">
                  <a:moveTo>
                    <a:pt x="5055" y="0"/>
                  </a:moveTo>
                  <a:lnTo>
                    <a:pt x="5829" y="0"/>
                  </a:lnTo>
                  <a:lnTo>
                    <a:pt x="25756" y="45338"/>
                  </a:lnTo>
                  <a:cubicBezTo>
                    <a:pt x="27674" y="49631"/>
                    <a:pt x="29235" y="52336"/>
                    <a:pt x="30455" y="53441"/>
                  </a:cubicBezTo>
                  <a:cubicBezTo>
                    <a:pt x="31382" y="54292"/>
                    <a:pt x="32677" y="54775"/>
                    <a:pt x="34367" y="54914"/>
                  </a:cubicBezTo>
                  <a:lnTo>
                    <a:pt x="34367" y="56413"/>
                  </a:lnTo>
                  <a:lnTo>
                    <a:pt x="7633" y="56413"/>
                  </a:lnTo>
                  <a:lnTo>
                    <a:pt x="7633" y="54914"/>
                  </a:lnTo>
                  <a:lnTo>
                    <a:pt x="8712" y="54914"/>
                  </a:lnTo>
                  <a:cubicBezTo>
                    <a:pt x="10859" y="54914"/>
                    <a:pt x="12383" y="54622"/>
                    <a:pt x="13246" y="54025"/>
                  </a:cubicBezTo>
                  <a:lnTo>
                    <a:pt x="14148" y="52146"/>
                  </a:lnTo>
                  <a:lnTo>
                    <a:pt x="13907" y="50635"/>
                  </a:lnTo>
                  <a:cubicBezTo>
                    <a:pt x="13843" y="50393"/>
                    <a:pt x="13437" y="49378"/>
                    <a:pt x="12675" y="47574"/>
                  </a:cubicBezTo>
                  <a:lnTo>
                    <a:pt x="9754" y="40691"/>
                  </a:lnTo>
                  <a:lnTo>
                    <a:pt x="0" y="40691"/>
                  </a:lnTo>
                  <a:lnTo>
                    <a:pt x="0" y="37681"/>
                  </a:lnTo>
                  <a:lnTo>
                    <a:pt x="8357" y="37681"/>
                  </a:lnTo>
                  <a:lnTo>
                    <a:pt x="127" y="18631"/>
                  </a:lnTo>
                  <a:lnTo>
                    <a:pt x="0" y="18916"/>
                  </a:lnTo>
                  <a:lnTo>
                    <a:pt x="0" y="11278"/>
                  </a:lnTo>
                  <a:lnTo>
                    <a:pt x="505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9" name="Shape 12087"/>
            <p:cNvSpPr/>
            <p:nvPr/>
          </p:nvSpPr>
          <p:spPr>
            <a:xfrm>
              <a:off x="104623" y="210067"/>
              <a:ext cx="22619" cy="55994"/>
            </a:xfrm>
            <a:custGeom>
              <a:avLst/>
              <a:gdLst/>
              <a:ahLst/>
              <a:cxnLst/>
              <a:rect l="0" t="0" r="0" b="0"/>
              <a:pathLst>
                <a:path w="22619" h="55994">
                  <a:moveTo>
                    <a:pt x="0" y="0"/>
                  </a:moveTo>
                  <a:lnTo>
                    <a:pt x="15989" y="0"/>
                  </a:lnTo>
                  <a:lnTo>
                    <a:pt x="15989" y="5029"/>
                  </a:lnTo>
                  <a:cubicBezTo>
                    <a:pt x="17323" y="3073"/>
                    <a:pt x="18682" y="1651"/>
                    <a:pt x="20066" y="788"/>
                  </a:cubicBezTo>
                  <a:lnTo>
                    <a:pt x="22619" y="28"/>
                  </a:lnTo>
                  <a:lnTo>
                    <a:pt x="22619" y="3959"/>
                  </a:lnTo>
                  <a:lnTo>
                    <a:pt x="15989" y="9792"/>
                  </a:lnTo>
                  <a:lnTo>
                    <a:pt x="15989" y="30125"/>
                  </a:lnTo>
                  <a:lnTo>
                    <a:pt x="22619" y="34533"/>
                  </a:lnTo>
                  <a:lnTo>
                    <a:pt x="22619" y="38438"/>
                  </a:lnTo>
                  <a:lnTo>
                    <a:pt x="20269" y="37884"/>
                  </a:lnTo>
                  <a:cubicBezTo>
                    <a:pt x="18910" y="37173"/>
                    <a:pt x="17475" y="35966"/>
                    <a:pt x="15989" y="34265"/>
                  </a:cubicBezTo>
                  <a:lnTo>
                    <a:pt x="15989" y="48451"/>
                  </a:lnTo>
                  <a:cubicBezTo>
                    <a:pt x="15989" y="50394"/>
                    <a:pt x="16154" y="51727"/>
                    <a:pt x="16459" y="52438"/>
                  </a:cubicBezTo>
                  <a:lnTo>
                    <a:pt x="17894" y="53975"/>
                  </a:lnTo>
                  <a:cubicBezTo>
                    <a:pt x="18555" y="54318"/>
                    <a:pt x="19837" y="54470"/>
                    <a:pt x="21730" y="54470"/>
                  </a:cubicBezTo>
                  <a:lnTo>
                    <a:pt x="21730" y="55994"/>
                  </a:lnTo>
                  <a:lnTo>
                    <a:pt x="0" y="55994"/>
                  </a:lnTo>
                  <a:lnTo>
                    <a:pt x="0" y="54470"/>
                  </a:lnTo>
                  <a:cubicBezTo>
                    <a:pt x="1689" y="54407"/>
                    <a:pt x="2946" y="53949"/>
                    <a:pt x="3759" y="53048"/>
                  </a:cubicBezTo>
                  <a:cubicBezTo>
                    <a:pt x="4305" y="52425"/>
                    <a:pt x="4572" y="50800"/>
                    <a:pt x="4572" y="48196"/>
                  </a:cubicBezTo>
                  <a:lnTo>
                    <a:pt x="4572" y="7950"/>
                  </a:lnTo>
                  <a:cubicBezTo>
                    <a:pt x="4572" y="5258"/>
                    <a:pt x="4254" y="3556"/>
                    <a:pt x="3632" y="2794"/>
                  </a:cubicBezTo>
                  <a:cubicBezTo>
                    <a:pt x="3023" y="2045"/>
                    <a:pt x="1816" y="162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0" name="Shape 12088"/>
            <p:cNvSpPr/>
            <p:nvPr/>
          </p:nvSpPr>
          <p:spPr>
            <a:xfrm>
              <a:off x="81140" y="208924"/>
              <a:ext cx="18618" cy="40411"/>
            </a:xfrm>
            <a:custGeom>
              <a:avLst/>
              <a:gdLst/>
              <a:ahLst/>
              <a:cxnLst/>
              <a:rect l="0" t="0" r="0" b="0"/>
              <a:pathLst>
                <a:path w="18618" h="40411">
                  <a:moveTo>
                    <a:pt x="3937" y="0"/>
                  </a:moveTo>
                  <a:cubicBezTo>
                    <a:pt x="6744" y="0"/>
                    <a:pt x="9284" y="889"/>
                    <a:pt x="11582" y="2655"/>
                  </a:cubicBezTo>
                  <a:cubicBezTo>
                    <a:pt x="13868" y="4420"/>
                    <a:pt x="15621" y="6871"/>
                    <a:pt x="16827" y="9982"/>
                  </a:cubicBezTo>
                  <a:cubicBezTo>
                    <a:pt x="18021" y="13094"/>
                    <a:pt x="18618" y="16434"/>
                    <a:pt x="18618" y="20028"/>
                  </a:cubicBezTo>
                  <a:cubicBezTo>
                    <a:pt x="18618" y="23876"/>
                    <a:pt x="18009" y="27407"/>
                    <a:pt x="16764" y="30607"/>
                  </a:cubicBezTo>
                  <a:cubicBezTo>
                    <a:pt x="15532" y="33795"/>
                    <a:pt x="13729" y="36233"/>
                    <a:pt x="11379" y="37910"/>
                  </a:cubicBezTo>
                  <a:cubicBezTo>
                    <a:pt x="9030" y="39574"/>
                    <a:pt x="6414" y="40411"/>
                    <a:pt x="3530" y="40411"/>
                  </a:cubicBezTo>
                  <a:lnTo>
                    <a:pt x="0" y="39578"/>
                  </a:lnTo>
                  <a:lnTo>
                    <a:pt x="0" y="35669"/>
                  </a:lnTo>
                  <a:lnTo>
                    <a:pt x="889" y="36259"/>
                  </a:lnTo>
                  <a:cubicBezTo>
                    <a:pt x="2349" y="36259"/>
                    <a:pt x="3556" y="35471"/>
                    <a:pt x="4508" y="33922"/>
                  </a:cubicBezTo>
                  <a:cubicBezTo>
                    <a:pt x="5918" y="31648"/>
                    <a:pt x="6629" y="27293"/>
                    <a:pt x="6629" y="20879"/>
                  </a:cubicBezTo>
                  <a:cubicBezTo>
                    <a:pt x="6629" y="14288"/>
                    <a:pt x="5855" y="9805"/>
                    <a:pt x="4305" y="7392"/>
                  </a:cubicBezTo>
                  <a:cubicBezTo>
                    <a:pt x="3277" y="5791"/>
                    <a:pt x="1892" y="4991"/>
                    <a:pt x="140" y="4991"/>
                  </a:cubicBezTo>
                  <a:lnTo>
                    <a:pt x="0" y="5114"/>
                  </a:lnTo>
                  <a:lnTo>
                    <a:pt x="0" y="1171"/>
                  </a:lnTo>
                  <a:lnTo>
                    <a:pt x="39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1" name="Shape 12089"/>
            <p:cNvSpPr/>
            <p:nvPr/>
          </p:nvSpPr>
          <p:spPr>
            <a:xfrm>
              <a:off x="192227" y="208924"/>
              <a:ext cx="17849" cy="40391"/>
            </a:xfrm>
            <a:custGeom>
              <a:avLst/>
              <a:gdLst/>
              <a:ahLst/>
              <a:cxnLst/>
              <a:rect l="0" t="0" r="0" b="0"/>
              <a:pathLst>
                <a:path w="17849" h="40391">
                  <a:moveTo>
                    <a:pt x="17780" y="0"/>
                  </a:moveTo>
                  <a:lnTo>
                    <a:pt x="17849" y="19"/>
                  </a:lnTo>
                  <a:lnTo>
                    <a:pt x="17849" y="2933"/>
                  </a:lnTo>
                  <a:lnTo>
                    <a:pt x="14376" y="4470"/>
                  </a:lnTo>
                  <a:cubicBezTo>
                    <a:pt x="13373" y="5512"/>
                    <a:pt x="12738" y="7582"/>
                    <a:pt x="12408" y="10668"/>
                  </a:cubicBezTo>
                  <a:cubicBezTo>
                    <a:pt x="12103" y="13742"/>
                    <a:pt x="11938" y="18035"/>
                    <a:pt x="11938" y="23533"/>
                  </a:cubicBezTo>
                  <a:cubicBezTo>
                    <a:pt x="11938" y="26442"/>
                    <a:pt x="12128" y="29147"/>
                    <a:pt x="12522" y="31686"/>
                  </a:cubicBezTo>
                  <a:cubicBezTo>
                    <a:pt x="12802" y="33617"/>
                    <a:pt x="13449" y="35078"/>
                    <a:pt x="14427" y="36081"/>
                  </a:cubicBezTo>
                  <a:cubicBezTo>
                    <a:pt x="15418" y="37097"/>
                    <a:pt x="16523" y="37592"/>
                    <a:pt x="17780" y="37592"/>
                  </a:cubicBezTo>
                  <a:lnTo>
                    <a:pt x="17849" y="37569"/>
                  </a:lnTo>
                  <a:lnTo>
                    <a:pt x="17849" y="40391"/>
                  </a:lnTo>
                  <a:lnTo>
                    <a:pt x="4648" y="34392"/>
                  </a:lnTo>
                  <a:cubicBezTo>
                    <a:pt x="1549" y="30353"/>
                    <a:pt x="0" y="25692"/>
                    <a:pt x="0" y="20396"/>
                  </a:cubicBezTo>
                  <a:cubicBezTo>
                    <a:pt x="0" y="14923"/>
                    <a:pt x="1575" y="10161"/>
                    <a:pt x="4750" y="6097"/>
                  </a:cubicBezTo>
                  <a:cubicBezTo>
                    <a:pt x="7912" y="2045"/>
                    <a:pt x="12268"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2" name="Shape 12090"/>
            <p:cNvSpPr/>
            <p:nvPr/>
          </p:nvSpPr>
          <p:spPr>
            <a:xfrm>
              <a:off x="154940" y="208924"/>
              <a:ext cx="32728" cy="39256"/>
            </a:xfrm>
            <a:custGeom>
              <a:avLst/>
              <a:gdLst/>
              <a:ahLst/>
              <a:cxnLst/>
              <a:rect l="0" t="0" r="0" b="0"/>
              <a:pathLst>
                <a:path w="32728" h="39256">
                  <a:moveTo>
                    <a:pt x="27724" y="0"/>
                  </a:moveTo>
                  <a:cubicBezTo>
                    <a:pt x="29248" y="0"/>
                    <a:pt x="30467" y="483"/>
                    <a:pt x="31381" y="1410"/>
                  </a:cubicBezTo>
                  <a:cubicBezTo>
                    <a:pt x="32283" y="2349"/>
                    <a:pt x="32728" y="3683"/>
                    <a:pt x="32728" y="5385"/>
                  </a:cubicBezTo>
                  <a:cubicBezTo>
                    <a:pt x="32728" y="7214"/>
                    <a:pt x="32296" y="8624"/>
                    <a:pt x="31420" y="9627"/>
                  </a:cubicBezTo>
                  <a:cubicBezTo>
                    <a:pt x="30531" y="10630"/>
                    <a:pt x="29464" y="11126"/>
                    <a:pt x="28219" y="11126"/>
                  </a:cubicBezTo>
                  <a:cubicBezTo>
                    <a:pt x="26784" y="11126"/>
                    <a:pt x="25514" y="10681"/>
                    <a:pt x="24460" y="9754"/>
                  </a:cubicBezTo>
                  <a:lnTo>
                    <a:pt x="22580" y="8204"/>
                  </a:lnTo>
                  <a:lnTo>
                    <a:pt x="21653" y="7951"/>
                  </a:lnTo>
                  <a:lnTo>
                    <a:pt x="19393" y="8852"/>
                  </a:lnTo>
                  <a:cubicBezTo>
                    <a:pt x="18300" y="9779"/>
                    <a:pt x="17450" y="11100"/>
                    <a:pt x="16878" y="12802"/>
                  </a:cubicBezTo>
                  <a:cubicBezTo>
                    <a:pt x="16002" y="15443"/>
                    <a:pt x="15583" y="18352"/>
                    <a:pt x="15583" y="21527"/>
                  </a:cubicBezTo>
                  <a:lnTo>
                    <a:pt x="15583" y="30303"/>
                  </a:lnTo>
                  <a:lnTo>
                    <a:pt x="15621" y="32589"/>
                  </a:lnTo>
                  <a:cubicBezTo>
                    <a:pt x="15621" y="34138"/>
                    <a:pt x="15710" y="35128"/>
                    <a:pt x="15900" y="35561"/>
                  </a:cubicBezTo>
                  <a:lnTo>
                    <a:pt x="17348" y="37161"/>
                  </a:lnTo>
                  <a:cubicBezTo>
                    <a:pt x="17983" y="37516"/>
                    <a:pt x="19062" y="37719"/>
                    <a:pt x="20587" y="37795"/>
                  </a:cubicBezTo>
                  <a:lnTo>
                    <a:pt x="20587" y="39256"/>
                  </a:lnTo>
                  <a:lnTo>
                    <a:pt x="0" y="39256"/>
                  </a:lnTo>
                  <a:lnTo>
                    <a:pt x="0" y="37795"/>
                  </a:lnTo>
                  <a:cubicBezTo>
                    <a:pt x="1651" y="37656"/>
                    <a:pt x="2781" y="37211"/>
                    <a:pt x="3365" y="36437"/>
                  </a:cubicBezTo>
                  <a:cubicBezTo>
                    <a:pt x="3950" y="35649"/>
                    <a:pt x="4242" y="33617"/>
                    <a:pt x="4242" y="30303"/>
                  </a:cubicBezTo>
                  <a:lnTo>
                    <a:pt x="4242" y="9220"/>
                  </a:lnTo>
                  <a:cubicBezTo>
                    <a:pt x="4242" y="7048"/>
                    <a:pt x="4140" y="5665"/>
                    <a:pt x="3924" y="5068"/>
                  </a:cubicBezTo>
                  <a:lnTo>
                    <a:pt x="2730" y="3391"/>
                  </a:lnTo>
                  <a:cubicBezTo>
                    <a:pt x="2222" y="3048"/>
                    <a:pt x="1308" y="2794"/>
                    <a:pt x="0" y="2655"/>
                  </a:cubicBezTo>
                  <a:lnTo>
                    <a:pt x="0" y="1143"/>
                  </a:lnTo>
                  <a:lnTo>
                    <a:pt x="15583" y="1143"/>
                  </a:lnTo>
                  <a:lnTo>
                    <a:pt x="15583" y="9792"/>
                  </a:lnTo>
                  <a:cubicBezTo>
                    <a:pt x="18110" y="5842"/>
                    <a:pt x="20320" y="3239"/>
                    <a:pt x="22225" y="1943"/>
                  </a:cubicBezTo>
                  <a:cubicBezTo>
                    <a:pt x="24130" y="648"/>
                    <a:pt x="25958" y="0"/>
                    <a:pt x="2772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3" name="Shape 12091"/>
            <p:cNvSpPr/>
            <p:nvPr/>
          </p:nvSpPr>
          <p:spPr>
            <a:xfrm>
              <a:off x="127241" y="208924"/>
              <a:ext cx="18605" cy="40411"/>
            </a:xfrm>
            <a:custGeom>
              <a:avLst/>
              <a:gdLst/>
              <a:ahLst/>
              <a:cxnLst/>
              <a:rect l="0" t="0" r="0" b="0"/>
              <a:pathLst>
                <a:path w="18605" h="40411">
                  <a:moveTo>
                    <a:pt x="3937" y="0"/>
                  </a:moveTo>
                  <a:cubicBezTo>
                    <a:pt x="6731" y="0"/>
                    <a:pt x="9271" y="889"/>
                    <a:pt x="11569" y="2655"/>
                  </a:cubicBezTo>
                  <a:cubicBezTo>
                    <a:pt x="13868" y="4420"/>
                    <a:pt x="15608" y="6871"/>
                    <a:pt x="16827" y="9982"/>
                  </a:cubicBezTo>
                  <a:cubicBezTo>
                    <a:pt x="18009" y="13094"/>
                    <a:pt x="18605" y="16434"/>
                    <a:pt x="18605" y="20028"/>
                  </a:cubicBezTo>
                  <a:cubicBezTo>
                    <a:pt x="18605" y="23876"/>
                    <a:pt x="17983" y="27407"/>
                    <a:pt x="16751" y="30607"/>
                  </a:cubicBezTo>
                  <a:cubicBezTo>
                    <a:pt x="15519" y="33795"/>
                    <a:pt x="13729" y="36233"/>
                    <a:pt x="11366" y="37910"/>
                  </a:cubicBezTo>
                  <a:cubicBezTo>
                    <a:pt x="9017" y="39574"/>
                    <a:pt x="6401" y="40411"/>
                    <a:pt x="3518" y="40411"/>
                  </a:cubicBezTo>
                  <a:lnTo>
                    <a:pt x="0" y="39582"/>
                  </a:lnTo>
                  <a:lnTo>
                    <a:pt x="0" y="35676"/>
                  </a:lnTo>
                  <a:lnTo>
                    <a:pt x="876" y="36259"/>
                  </a:lnTo>
                  <a:cubicBezTo>
                    <a:pt x="2337" y="36259"/>
                    <a:pt x="3543" y="35471"/>
                    <a:pt x="4508" y="33922"/>
                  </a:cubicBezTo>
                  <a:cubicBezTo>
                    <a:pt x="5905" y="31648"/>
                    <a:pt x="6629" y="27293"/>
                    <a:pt x="6629" y="20879"/>
                  </a:cubicBezTo>
                  <a:cubicBezTo>
                    <a:pt x="6629" y="14288"/>
                    <a:pt x="5842" y="9805"/>
                    <a:pt x="4292" y="7392"/>
                  </a:cubicBezTo>
                  <a:cubicBezTo>
                    <a:pt x="3264" y="5791"/>
                    <a:pt x="1879" y="4991"/>
                    <a:pt x="127" y="4991"/>
                  </a:cubicBezTo>
                  <a:lnTo>
                    <a:pt x="0" y="5103"/>
                  </a:lnTo>
                  <a:lnTo>
                    <a:pt x="0" y="1171"/>
                  </a:lnTo>
                  <a:lnTo>
                    <a:pt x="39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4" name="Shape 12092"/>
            <p:cNvSpPr/>
            <p:nvPr/>
          </p:nvSpPr>
          <p:spPr>
            <a:xfrm>
              <a:off x="236042" y="226629"/>
              <a:ext cx="15640" cy="22097"/>
            </a:xfrm>
            <a:custGeom>
              <a:avLst/>
              <a:gdLst/>
              <a:ahLst/>
              <a:cxnLst/>
              <a:rect l="0" t="0" r="0" b="0"/>
              <a:pathLst>
                <a:path w="15640" h="22097">
                  <a:moveTo>
                    <a:pt x="15640" y="0"/>
                  </a:moveTo>
                  <a:lnTo>
                    <a:pt x="15640" y="3971"/>
                  </a:lnTo>
                  <a:lnTo>
                    <a:pt x="12764" y="6400"/>
                  </a:lnTo>
                  <a:cubicBezTo>
                    <a:pt x="11697" y="7860"/>
                    <a:pt x="11176" y="9346"/>
                    <a:pt x="11176" y="10845"/>
                  </a:cubicBezTo>
                  <a:cubicBezTo>
                    <a:pt x="11176" y="12089"/>
                    <a:pt x="11621" y="13194"/>
                    <a:pt x="12510" y="14134"/>
                  </a:cubicBezTo>
                  <a:cubicBezTo>
                    <a:pt x="13195" y="14883"/>
                    <a:pt x="14148" y="15239"/>
                    <a:pt x="15367" y="15239"/>
                  </a:cubicBezTo>
                  <a:lnTo>
                    <a:pt x="15640" y="15107"/>
                  </a:lnTo>
                  <a:lnTo>
                    <a:pt x="15640" y="18136"/>
                  </a:lnTo>
                  <a:lnTo>
                    <a:pt x="7594" y="22097"/>
                  </a:lnTo>
                  <a:cubicBezTo>
                    <a:pt x="5410" y="22097"/>
                    <a:pt x="3607" y="21385"/>
                    <a:pt x="2159" y="19951"/>
                  </a:cubicBezTo>
                  <a:cubicBezTo>
                    <a:pt x="724" y="18528"/>
                    <a:pt x="0" y="16738"/>
                    <a:pt x="0" y="14578"/>
                  </a:cubicBezTo>
                  <a:cubicBezTo>
                    <a:pt x="0" y="11683"/>
                    <a:pt x="1257" y="9067"/>
                    <a:pt x="3759" y="6730"/>
                  </a:cubicBezTo>
                  <a:lnTo>
                    <a:pt x="15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5" name="Shape 12093"/>
            <p:cNvSpPr/>
            <p:nvPr/>
          </p:nvSpPr>
          <p:spPr>
            <a:xfrm>
              <a:off x="236817" y="209351"/>
              <a:ext cx="14865" cy="15892"/>
            </a:xfrm>
            <a:custGeom>
              <a:avLst/>
              <a:gdLst/>
              <a:ahLst/>
              <a:cxnLst/>
              <a:rect l="0" t="0" r="0" b="0"/>
              <a:pathLst>
                <a:path w="14865" h="15892">
                  <a:moveTo>
                    <a:pt x="14865" y="0"/>
                  </a:moveTo>
                  <a:lnTo>
                    <a:pt x="14865" y="2886"/>
                  </a:lnTo>
                  <a:lnTo>
                    <a:pt x="14148" y="2684"/>
                  </a:lnTo>
                  <a:cubicBezTo>
                    <a:pt x="12370" y="2684"/>
                    <a:pt x="10922" y="3078"/>
                    <a:pt x="9792" y="3853"/>
                  </a:cubicBezTo>
                  <a:lnTo>
                    <a:pt x="8725" y="5580"/>
                  </a:lnTo>
                  <a:lnTo>
                    <a:pt x="9868" y="7701"/>
                  </a:lnTo>
                  <a:cubicBezTo>
                    <a:pt x="10897" y="8856"/>
                    <a:pt x="11417" y="10000"/>
                    <a:pt x="11417" y="11079"/>
                  </a:cubicBezTo>
                  <a:cubicBezTo>
                    <a:pt x="11417" y="12400"/>
                    <a:pt x="10922" y="13543"/>
                    <a:pt x="9931" y="14482"/>
                  </a:cubicBezTo>
                  <a:cubicBezTo>
                    <a:pt x="8941" y="15423"/>
                    <a:pt x="7645" y="15892"/>
                    <a:pt x="6033" y="15892"/>
                  </a:cubicBezTo>
                  <a:cubicBezTo>
                    <a:pt x="4318" y="15892"/>
                    <a:pt x="2883" y="15372"/>
                    <a:pt x="1740" y="14343"/>
                  </a:cubicBezTo>
                  <a:cubicBezTo>
                    <a:pt x="571" y="13314"/>
                    <a:pt x="0" y="12095"/>
                    <a:pt x="0" y="10698"/>
                  </a:cubicBezTo>
                  <a:cubicBezTo>
                    <a:pt x="0" y="8755"/>
                    <a:pt x="775" y="6888"/>
                    <a:pt x="2324" y="5110"/>
                  </a:cubicBezTo>
                  <a:cubicBezTo>
                    <a:pt x="3873" y="3320"/>
                    <a:pt x="6033" y="1961"/>
                    <a:pt x="8801" y="1008"/>
                  </a:cubicBezTo>
                  <a:lnTo>
                    <a:pt x="148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6" name="Shape 12094"/>
            <p:cNvSpPr/>
            <p:nvPr/>
          </p:nvSpPr>
          <p:spPr>
            <a:xfrm>
              <a:off x="210077" y="208943"/>
              <a:ext cx="17901" cy="40392"/>
            </a:xfrm>
            <a:custGeom>
              <a:avLst/>
              <a:gdLst/>
              <a:ahLst/>
              <a:cxnLst/>
              <a:rect l="0" t="0" r="0" b="0"/>
              <a:pathLst>
                <a:path w="17901" h="40392">
                  <a:moveTo>
                    <a:pt x="0" y="0"/>
                  </a:moveTo>
                  <a:lnTo>
                    <a:pt x="9176" y="2559"/>
                  </a:lnTo>
                  <a:cubicBezTo>
                    <a:pt x="12034" y="4261"/>
                    <a:pt x="14193" y="6699"/>
                    <a:pt x="15679" y="9849"/>
                  </a:cubicBezTo>
                  <a:cubicBezTo>
                    <a:pt x="17164" y="13011"/>
                    <a:pt x="17901" y="16452"/>
                    <a:pt x="17901" y="20200"/>
                  </a:cubicBezTo>
                  <a:cubicBezTo>
                    <a:pt x="17901" y="25622"/>
                    <a:pt x="16529" y="30131"/>
                    <a:pt x="13786" y="33789"/>
                  </a:cubicBezTo>
                  <a:cubicBezTo>
                    <a:pt x="10471" y="38182"/>
                    <a:pt x="5900" y="40392"/>
                    <a:pt x="45" y="40392"/>
                  </a:cubicBezTo>
                  <a:lnTo>
                    <a:pt x="0" y="40372"/>
                  </a:lnTo>
                  <a:lnTo>
                    <a:pt x="0" y="37550"/>
                  </a:lnTo>
                  <a:lnTo>
                    <a:pt x="2979" y="36557"/>
                  </a:lnTo>
                  <a:cubicBezTo>
                    <a:pt x="4033" y="35630"/>
                    <a:pt x="4744" y="34360"/>
                    <a:pt x="5087" y="32683"/>
                  </a:cubicBezTo>
                  <a:cubicBezTo>
                    <a:pt x="5645" y="30118"/>
                    <a:pt x="5912" y="24873"/>
                    <a:pt x="5912" y="17025"/>
                  </a:cubicBezTo>
                  <a:cubicBezTo>
                    <a:pt x="5912" y="12402"/>
                    <a:pt x="5658" y="9227"/>
                    <a:pt x="5138" y="7500"/>
                  </a:cubicBezTo>
                  <a:cubicBezTo>
                    <a:pt x="4630" y="5785"/>
                    <a:pt x="3868" y="4540"/>
                    <a:pt x="2864" y="3728"/>
                  </a:cubicBezTo>
                  <a:cubicBezTo>
                    <a:pt x="2153" y="3156"/>
                    <a:pt x="1239" y="2877"/>
                    <a:pt x="83" y="2877"/>
                  </a:cubicBezTo>
                  <a:lnTo>
                    <a:pt x="0" y="2913"/>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7" name="Shape 12095"/>
            <p:cNvSpPr/>
            <p:nvPr/>
          </p:nvSpPr>
          <p:spPr>
            <a:xfrm>
              <a:off x="275806" y="208924"/>
              <a:ext cx="31991" cy="40411"/>
            </a:xfrm>
            <a:custGeom>
              <a:avLst/>
              <a:gdLst/>
              <a:ahLst/>
              <a:cxnLst/>
              <a:rect l="0" t="0" r="0" b="0"/>
              <a:pathLst>
                <a:path w="31991" h="40411">
                  <a:moveTo>
                    <a:pt x="17983" y="0"/>
                  </a:moveTo>
                  <a:cubicBezTo>
                    <a:pt x="21907" y="0"/>
                    <a:pt x="25044" y="1004"/>
                    <a:pt x="27368" y="2985"/>
                  </a:cubicBezTo>
                  <a:cubicBezTo>
                    <a:pt x="29692" y="4966"/>
                    <a:pt x="30861" y="7189"/>
                    <a:pt x="30861" y="9627"/>
                  </a:cubicBezTo>
                  <a:cubicBezTo>
                    <a:pt x="30861" y="11176"/>
                    <a:pt x="30378" y="12408"/>
                    <a:pt x="29439" y="13336"/>
                  </a:cubicBezTo>
                  <a:cubicBezTo>
                    <a:pt x="28511" y="14275"/>
                    <a:pt x="27279" y="14719"/>
                    <a:pt x="25755" y="14719"/>
                  </a:cubicBezTo>
                  <a:cubicBezTo>
                    <a:pt x="24155" y="14719"/>
                    <a:pt x="22835" y="14199"/>
                    <a:pt x="21793" y="13145"/>
                  </a:cubicBezTo>
                  <a:cubicBezTo>
                    <a:pt x="20752" y="12078"/>
                    <a:pt x="20104" y="10185"/>
                    <a:pt x="19850" y="7468"/>
                  </a:cubicBezTo>
                  <a:cubicBezTo>
                    <a:pt x="19685" y="5766"/>
                    <a:pt x="19279" y="4573"/>
                    <a:pt x="18656" y="3887"/>
                  </a:cubicBezTo>
                  <a:lnTo>
                    <a:pt x="16472" y="2870"/>
                  </a:lnTo>
                  <a:cubicBezTo>
                    <a:pt x="15164" y="2870"/>
                    <a:pt x="14046" y="3556"/>
                    <a:pt x="13132" y="4941"/>
                  </a:cubicBezTo>
                  <a:cubicBezTo>
                    <a:pt x="11709" y="7036"/>
                    <a:pt x="11011" y="10249"/>
                    <a:pt x="11011" y="14554"/>
                  </a:cubicBezTo>
                  <a:cubicBezTo>
                    <a:pt x="11011" y="18149"/>
                    <a:pt x="11569" y="21590"/>
                    <a:pt x="12712" y="24854"/>
                  </a:cubicBezTo>
                  <a:cubicBezTo>
                    <a:pt x="13856" y="28131"/>
                    <a:pt x="15430" y="30569"/>
                    <a:pt x="17399" y="32182"/>
                  </a:cubicBezTo>
                  <a:cubicBezTo>
                    <a:pt x="18897" y="33338"/>
                    <a:pt x="20675" y="33922"/>
                    <a:pt x="22708" y="33922"/>
                  </a:cubicBezTo>
                  <a:cubicBezTo>
                    <a:pt x="24028" y="33922"/>
                    <a:pt x="25298" y="33617"/>
                    <a:pt x="26492" y="32982"/>
                  </a:cubicBezTo>
                  <a:cubicBezTo>
                    <a:pt x="27686" y="32360"/>
                    <a:pt x="29108" y="31191"/>
                    <a:pt x="30734" y="29452"/>
                  </a:cubicBezTo>
                  <a:lnTo>
                    <a:pt x="31991" y="30417"/>
                  </a:lnTo>
                  <a:cubicBezTo>
                    <a:pt x="30213" y="33795"/>
                    <a:pt x="27965" y="36297"/>
                    <a:pt x="25286" y="37948"/>
                  </a:cubicBezTo>
                  <a:cubicBezTo>
                    <a:pt x="22619" y="39599"/>
                    <a:pt x="19761" y="40411"/>
                    <a:pt x="16739" y="40411"/>
                  </a:cubicBezTo>
                  <a:cubicBezTo>
                    <a:pt x="11671" y="40411"/>
                    <a:pt x="7607" y="38494"/>
                    <a:pt x="4559" y="34658"/>
                  </a:cubicBezTo>
                  <a:cubicBezTo>
                    <a:pt x="1511" y="30823"/>
                    <a:pt x="0" y="26226"/>
                    <a:pt x="0" y="20841"/>
                  </a:cubicBezTo>
                  <a:cubicBezTo>
                    <a:pt x="0" y="15646"/>
                    <a:pt x="1372" y="11088"/>
                    <a:pt x="4153" y="7138"/>
                  </a:cubicBezTo>
                  <a:cubicBezTo>
                    <a:pt x="7493" y="2388"/>
                    <a:pt x="12103" y="0"/>
                    <a:pt x="1798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8" name="Shape 12096"/>
            <p:cNvSpPr/>
            <p:nvPr/>
          </p:nvSpPr>
          <p:spPr>
            <a:xfrm>
              <a:off x="251682" y="208924"/>
              <a:ext cx="20974" cy="39802"/>
            </a:xfrm>
            <a:custGeom>
              <a:avLst/>
              <a:gdLst/>
              <a:ahLst/>
              <a:cxnLst/>
              <a:rect l="0" t="0" r="0" b="0"/>
              <a:pathLst>
                <a:path w="20974" h="39802">
                  <a:moveTo>
                    <a:pt x="2572" y="0"/>
                  </a:moveTo>
                  <a:cubicBezTo>
                    <a:pt x="6204" y="0"/>
                    <a:pt x="9061" y="775"/>
                    <a:pt x="11169" y="2311"/>
                  </a:cubicBezTo>
                  <a:cubicBezTo>
                    <a:pt x="13265" y="3849"/>
                    <a:pt x="14637" y="5512"/>
                    <a:pt x="15259" y="7316"/>
                  </a:cubicBezTo>
                  <a:cubicBezTo>
                    <a:pt x="15653" y="8446"/>
                    <a:pt x="15830" y="11075"/>
                    <a:pt x="15830" y="15177"/>
                  </a:cubicBezTo>
                  <a:lnTo>
                    <a:pt x="15830" y="29973"/>
                  </a:lnTo>
                  <a:cubicBezTo>
                    <a:pt x="15830" y="31712"/>
                    <a:pt x="15894" y="32804"/>
                    <a:pt x="16034" y="33262"/>
                  </a:cubicBezTo>
                  <a:lnTo>
                    <a:pt x="16656" y="34252"/>
                  </a:lnTo>
                  <a:lnTo>
                    <a:pt x="17583" y="34582"/>
                  </a:lnTo>
                  <a:lnTo>
                    <a:pt x="19742" y="33071"/>
                  </a:lnTo>
                  <a:lnTo>
                    <a:pt x="20974" y="34049"/>
                  </a:lnTo>
                  <a:cubicBezTo>
                    <a:pt x="19602" y="36068"/>
                    <a:pt x="18205" y="37529"/>
                    <a:pt x="16745" y="38430"/>
                  </a:cubicBezTo>
                  <a:cubicBezTo>
                    <a:pt x="15284" y="39345"/>
                    <a:pt x="13646" y="39802"/>
                    <a:pt x="11805" y="39802"/>
                  </a:cubicBezTo>
                  <a:cubicBezTo>
                    <a:pt x="9620" y="39802"/>
                    <a:pt x="7919" y="39281"/>
                    <a:pt x="6699" y="38265"/>
                  </a:cubicBezTo>
                  <a:cubicBezTo>
                    <a:pt x="5480" y="37250"/>
                    <a:pt x="4718" y="35700"/>
                    <a:pt x="4464" y="33643"/>
                  </a:cubicBezTo>
                  <a:lnTo>
                    <a:pt x="0" y="35841"/>
                  </a:lnTo>
                  <a:lnTo>
                    <a:pt x="0" y="32813"/>
                  </a:lnTo>
                  <a:lnTo>
                    <a:pt x="4464" y="30671"/>
                  </a:lnTo>
                  <a:lnTo>
                    <a:pt x="4464" y="17907"/>
                  </a:lnTo>
                  <a:lnTo>
                    <a:pt x="0" y="21676"/>
                  </a:lnTo>
                  <a:lnTo>
                    <a:pt x="0" y="17705"/>
                  </a:lnTo>
                  <a:lnTo>
                    <a:pt x="4464" y="15177"/>
                  </a:lnTo>
                  <a:lnTo>
                    <a:pt x="4464" y="11329"/>
                  </a:lnTo>
                  <a:cubicBezTo>
                    <a:pt x="4464" y="8458"/>
                    <a:pt x="4299" y="6655"/>
                    <a:pt x="3994" y="5893"/>
                  </a:cubicBezTo>
                  <a:lnTo>
                    <a:pt x="2216" y="3937"/>
                  </a:lnTo>
                  <a:lnTo>
                    <a:pt x="0" y="3313"/>
                  </a:lnTo>
                  <a:lnTo>
                    <a:pt x="0" y="427"/>
                  </a:lnTo>
                  <a:lnTo>
                    <a:pt x="257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9" name="Shape 12097"/>
            <p:cNvSpPr/>
            <p:nvPr/>
          </p:nvSpPr>
          <p:spPr>
            <a:xfrm>
              <a:off x="312801" y="192909"/>
              <a:ext cx="41173" cy="55270"/>
            </a:xfrm>
            <a:custGeom>
              <a:avLst/>
              <a:gdLst/>
              <a:ahLst/>
              <a:cxnLst/>
              <a:rect l="0" t="0" r="0" b="0"/>
              <a:pathLst>
                <a:path w="41173" h="55270">
                  <a:moveTo>
                    <a:pt x="0" y="0"/>
                  </a:moveTo>
                  <a:lnTo>
                    <a:pt x="15519" y="0"/>
                  </a:lnTo>
                  <a:lnTo>
                    <a:pt x="15519" y="22047"/>
                  </a:lnTo>
                  <a:cubicBezTo>
                    <a:pt x="17628" y="19850"/>
                    <a:pt x="19533" y="18288"/>
                    <a:pt x="21285" y="17399"/>
                  </a:cubicBezTo>
                  <a:cubicBezTo>
                    <a:pt x="23012" y="16485"/>
                    <a:pt x="24816" y="16015"/>
                    <a:pt x="26682" y="16015"/>
                  </a:cubicBezTo>
                  <a:cubicBezTo>
                    <a:pt x="29096" y="16015"/>
                    <a:pt x="31128" y="16701"/>
                    <a:pt x="32829" y="18059"/>
                  </a:cubicBezTo>
                  <a:cubicBezTo>
                    <a:pt x="34531" y="19418"/>
                    <a:pt x="35649" y="21006"/>
                    <a:pt x="36207" y="22860"/>
                  </a:cubicBezTo>
                  <a:cubicBezTo>
                    <a:pt x="36779" y="24689"/>
                    <a:pt x="37046" y="27763"/>
                    <a:pt x="37046" y="32131"/>
                  </a:cubicBezTo>
                  <a:lnTo>
                    <a:pt x="37046" y="47003"/>
                  </a:lnTo>
                  <a:cubicBezTo>
                    <a:pt x="37046" y="49911"/>
                    <a:pt x="37325" y="51727"/>
                    <a:pt x="37871" y="52451"/>
                  </a:cubicBezTo>
                  <a:cubicBezTo>
                    <a:pt x="38405" y="53163"/>
                    <a:pt x="39510" y="53619"/>
                    <a:pt x="41173" y="53810"/>
                  </a:cubicBezTo>
                  <a:lnTo>
                    <a:pt x="41173" y="55270"/>
                  </a:lnTo>
                  <a:lnTo>
                    <a:pt x="21844" y="55270"/>
                  </a:lnTo>
                  <a:lnTo>
                    <a:pt x="21844" y="53810"/>
                  </a:lnTo>
                  <a:cubicBezTo>
                    <a:pt x="23203" y="53619"/>
                    <a:pt x="24219" y="53074"/>
                    <a:pt x="24905" y="52184"/>
                  </a:cubicBezTo>
                  <a:cubicBezTo>
                    <a:pt x="25400" y="51473"/>
                    <a:pt x="25629" y="49759"/>
                    <a:pt x="25629" y="47003"/>
                  </a:cubicBezTo>
                  <a:lnTo>
                    <a:pt x="25629" y="30010"/>
                  </a:lnTo>
                  <a:cubicBezTo>
                    <a:pt x="25629" y="26860"/>
                    <a:pt x="25527" y="24879"/>
                    <a:pt x="25273" y="24067"/>
                  </a:cubicBezTo>
                  <a:lnTo>
                    <a:pt x="24028" y="22199"/>
                  </a:lnTo>
                  <a:lnTo>
                    <a:pt x="22047" y="21527"/>
                  </a:lnTo>
                  <a:cubicBezTo>
                    <a:pt x="20968" y="21527"/>
                    <a:pt x="19901" y="21895"/>
                    <a:pt x="18859" y="22657"/>
                  </a:cubicBezTo>
                  <a:cubicBezTo>
                    <a:pt x="17831" y="23393"/>
                    <a:pt x="16726" y="24702"/>
                    <a:pt x="15519" y="26581"/>
                  </a:cubicBezTo>
                  <a:lnTo>
                    <a:pt x="15519" y="47003"/>
                  </a:lnTo>
                  <a:cubicBezTo>
                    <a:pt x="15519" y="49733"/>
                    <a:pt x="15723" y="51435"/>
                    <a:pt x="16129" y="52095"/>
                  </a:cubicBezTo>
                  <a:cubicBezTo>
                    <a:pt x="16650" y="53036"/>
                    <a:pt x="17716" y="53581"/>
                    <a:pt x="19317" y="53810"/>
                  </a:cubicBezTo>
                  <a:lnTo>
                    <a:pt x="19317" y="55270"/>
                  </a:lnTo>
                  <a:lnTo>
                    <a:pt x="0" y="55270"/>
                  </a:lnTo>
                  <a:lnTo>
                    <a:pt x="0" y="53810"/>
                  </a:lnTo>
                  <a:cubicBezTo>
                    <a:pt x="1600" y="53645"/>
                    <a:pt x="2743" y="53137"/>
                    <a:pt x="3416" y="52274"/>
                  </a:cubicBezTo>
                  <a:cubicBezTo>
                    <a:pt x="3873" y="51664"/>
                    <a:pt x="4115" y="49911"/>
                    <a:pt x="4115" y="47003"/>
                  </a:cubicBezTo>
                  <a:lnTo>
                    <a:pt x="4115" y="8280"/>
                  </a:lnTo>
                  <a:cubicBezTo>
                    <a:pt x="4115" y="5397"/>
                    <a:pt x="3848" y="3607"/>
                    <a:pt x="3327" y="2883"/>
                  </a:cubicBezTo>
                  <a:cubicBezTo>
                    <a:pt x="2781" y="2184"/>
                    <a:pt x="1689" y="1727"/>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940" name="Group 939"/>
          <p:cNvGrpSpPr/>
          <p:nvPr/>
        </p:nvGrpSpPr>
        <p:grpSpPr>
          <a:xfrm>
            <a:off x="4846207" y="1104662"/>
            <a:ext cx="724954" cy="638638"/>
            <a:chOff x="0" y="0"/>
            <a:chExt cx="328981" cy="249345"/>
          </a:xfrm>
        </p:grpSpPr>
        <p:sp>
          <p:nvSpPr>
            <p:cNvPr id="941" name="Shape 12098"/>
            <p:cNvSpPr/>
            <p:nvPr/>
          </p:nvSpPr>
          <p:spPr>
            <a:xfrm>
              <a:off x="50353" y="0"/>
              <a:ext cx="31026" cy="55296"/>
            </a:xfrm>
            <a:custGeom>
              <a:avLst/>
              <a:gdLst/>
              <a:ahLst/>
              <a:cxnLst/>
              <a:rect l="0" t="0" r="0" b="0"/>
              <a:pathLst>
                <a:path w="31026" h="55296">
                  <a:moveTo>
                    <a:pt x="0" y="0"/>
                  </a:moveTo>
                  <a:lnTo>
                    <a:pt x="24752" y="0"/>
                  </a:lnTo>
                  <a:lnTo>
                    <a:pt x="31026" y="1060"/>
                  </a:lnTo>
                  <a:lnTo>
                    <a:pt x="31026" y="4558"/>
                  </a:lnTo>
                  <a:lnTo>
                    <a:pt x="30836" y="4369"/>
                  </a:lnTo>
                  <a:cubicBezTo>
                    <a:pt x="28867" y="3531"/>
                    <a:pt x="25603" y="3125"/>
                    <a:pt x="21082" y="3163"/>
                  </a:cubicBezTo>
                  <a:lnTo>
                    <a:pt x="21082" y="46279"/>
                  </a:lnTo>
                  <a:cubicBezTo>
                    <a:pt x="21082" y="48564"/>
                    <a:pt x="21184" y="49974"/>
                    <a:pt x="21399" y="50482"/>
                  </a:cubicBezTo>
                  <a:lnTo>
                    <a:pt x="22504" y="51677"/>
                  </a:lnTo>
                  <a:cubicBezTo>
                    <a:pt x="23241" y="52083"/>
                    <a:pt x="24308" y="52286"/>
                    <a:pt x="25679" y="52286"/>
                  </a:cubicBezTo>
                  <a:lnTo>
                    <a:pt x="31026" y="49893"/>
                  </a:lnTo>
                  <a:lnTo>
                    <a:pt x="31026" y="54908"/>
                  </a:lnTo>
                  <a:lnTo>
                    <a:pt x="24752" y="55296"/>
                  </a:lnTo>
                  <a:lnTo>
                    <a:pt x="0" y="55296"/>
                  </a:lnTo>
                  <a:lnTo>
                    <a:pt x="0" y="53797"/>
                  </a:lnTo>
                  <a:lnTo>
                    <a:pt x="1829" y="53797"/>
                  </a:lnTo>
                  <a:cubicBezTo>
                    <a:pt x="3429" y="53797"/>
                    <a:pt x="4661" y="53531"/>
                    <a:pt x="5512" y="53022"/>
                  </a:cubicBezTo>
                  <a:lnTo>
                    <a:pt x="7417" y="50978"/>
                  </a:lnTo>
                  <a:cubicBezTo>
                    <a:pt x="7658" y="50406"/>
                    <a:pt x="7798" y="48692"/>
                    <a:pt x="7798" y="45834"/>
                  </a:cubicBezTo>
                  <a:lnTo>
                    <a:pt x="7798" y="9475"/>
                  </a:lnTo>
                  <a:cubicBezTo>
                    <a:pt x="7798" y="6642"/>
                    <a:pt x="7633" y="4877"/>
                    <a:pt x="7341" y="4178"/>
                  </a:cubicBezTo>
                  <a:lnTo>
                    <a:pt x="5512" y="2311"/>
                  </a:lnTo>
                  <a:cubicBezTo>
                    <a:pt x="4623" y="1791"/>
                    <a:pt x="3391" y="1524"/>
                    <a:pt x="1829" y="1524"/>
                  </a:cubicBezTo>
                  <a:lnTo>
                    <a:pt x="0" y="152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2" name="Shape 12099"/>
            <p:cNvSpPr/>
            <p:nvPr/>
          </p:nvSpPr>
          <p:spPr>
            <a:xfrm>
              <a:off x="112761" y="16465"/>
              <a:ext cx="16313" cy="39958"/>
            </a:xfrm>
            <a:custGeom>
              <a:avLst/>
              <a:gdLst/>
              <a:ahLst/>
              <a:cxnLst/>
              <a:rect l="0" t="0" r="0" b="0"/>
              <a:pathLst>
                <a:path w="16313" h="39958">
                  <a:moveTo>
                    <a:pt x="16313" y="0"/>
                  </a:moveTo>
                  <a:lnTo>
                    <a:pt x="16313" y="2404"/>
                  </a:lnTo>
                  <a:lnTo>
                    <a:pt x="13170" y="4300"/>
                  </a:lnTo>
                  <a:cubicBezTo>
                    <a:pt x="11570" y="6725"/>
                    <a:pt x="10769" y="10027"/>
                    <a:pt x="10769" y="14244"/>
                  </a:cubicBezTo>
                  <a:lnTo>
                    <a:pt x="10769" y="15679"/>
                  </a:lnTo>
                  <a:lnTo>
                    <a:pt x="16313" y="15679"/>
                  </a:lnTo>
                  <a:lnTo>
                    <a:pt x="16313" y="18410"/>
                  </a:lnTo>
                  <a:lnTo>
                    <a:pt x="10973" y="18410"/>
                  </a:lnTo>
                  <a:cubicBezTo>
                    <a:pt x="11201" y="23451"/>
                    <a:pt x="12548" y="27452"/>
                    <a:pt x="14999" y="30386"/>
                  </a:cubicBezTo>
                  <a:lnTo>
                    <a:pt x="16313" y="31044"/>
                  </a:lnTo>
                  <a:lnTo>
                    <a:pt x="16313" y="39958"/>
                  </a:lnTo>
                  <a:lnTo>
                    <a:pt x="3505" y="33446"/>
                  </a:lnTo>
                  <a:cubicBezTo>
                    <a:pt x="1169" y="29954"/>
                    <a:pt x="0" y="25597"/>
                    <a:pt x="0" y="20403"/>
                  </a:cubicBezTo>
                  <a:cubicBezTo>
                    <a:pt x="0" y="14040"/>
                    <a:pt x="1715" y="8973"/>
                    <a:pt x="5156" y="5227"/>
                  </a:cubicBezTo>
                  <a:lnTo>
                    <a:pt x="163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3" name="Shape 12100"/>
            <p:cNvSpPr/>
            <p:nvPr/>
          </p:nvSpPr>
          <p:spPr>
            <a:xfrm>
              <a:off x="81379" y="1060"/>
              <a:ext cx="24664" cy="53848"/>
            </a:xfrm>
            <a:custGeom>
              <a:avLst/>
              <a:gdLst/>
              <a:ahLst/>
              <a:cxnLst/>
              <a:rect l="0" t="0" r="0" b="0"/>
              <a:pathLst>
                <a:path w="24664" h="53848">
                  <a:moveTo>
                    <a:pt x="0" y="0"/>
                  </a:moveTo>
                  <a:lnTo>
                    <a:pt x="9665" y="1632"/>
                  </a:lnTo>
                  <a:cubicBezTo>
                    <a:pt x="14593" y="3842"/>
                    <a:pt x="18314" y="7183"/>
                    <a:pt x="20853" y="11640"/>
                  </a:cubicBezTo>
                  <a:cubicBezTo>
                    <a:pt x="23394" y="16085"/>
                    <a:pt x="24664" y="21140"/>
                    <a:pt x="24664" y="26753"/>
                  </a:cubicBezTo>
                  <a:cubicBezTo>
                    <a:pt x="24664" y="30652"/>
                    <a:pt x="24041" y="34234"/>
                    <a:pt x="22784" y="37510"/>
                  </a:cubicBezTo>
                  <a:cubicBezTo>
                    <a:pt x="21539" y="40762"/>
                    <a:pt x="19926" y="43466"/>
                    <a:pt x="17933" y="45600"/>
                  </a:cubicBezTo>
                  <a:cubicBezTo>
                    <a:pt x="15951" y="47747"/>
                    <a:pt x="13653" y="49461"/>
                    <a:pt x="11062" y="50757"/>
                  </a:cubicBezTo>
                  <a:cubicBezTo>
                    <a:pt x="8471" y="52039"/>
                    <a:pt x="5309" y="53030"/>
                    <a:pt x="1537" y="53753"/>
                  </a:cubicBezTo>
                  <a:lnTo>
                    <a:pt x="0" y="53848"/>
                  </a:lnTo>
                  <a:lnTo>
                    <a:pt x="0" y="48833"/>
                  </a:lnTo>
                  <a:lnTo>
                    <a:pt x="5068" y="46565"/>
                  </a:lnTo>
                  <a:cubicBezTo>
                    <a:pt x="8306" y="42387"/>
                    <a:pt x="9944" y="35898"/>
                    <a:pt x="9944" y="27071"/>
                  </a:cubicBezTo>
                  <a:cubicBezTo>
                    <a:pt x="9944" y="19997"/>
                    <a:pt x="8827" y="14320"/>
                    <a:pt x="6617" y="10078"/>
                  </a:cubicBezTo>
                  <a:lnTo>
                    <a:pt x="0" y="3498"/>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4" name="Shape 12101"/>
            <p:cNvSpPr/>
            <p:nvPr/>
          </p:nvSpPr>
          <p:spPr>
            <a:xfrm>
              <a:off x="129074" y="43955"/>
              <a:ext cx="15577" cy="12485"/>
            </a:xfrm>
            <a:custGeom>
              <a:avLst/>
              <a:gdLst/>
              <a:ahLst/>
              <a:cxnLst/>
              <a:rect l="0" t="0" r="0" b="0"/>
              <a:pathLst>
                <a:path w="15577" h="12485">
                  <a:moveTo>
                    <a:pt x="14180" y="0"/>
                  </a:moveTo>
                  <a:lnTo>
                    <a:pt x="15577" y="915"/>
                  </a:lnTo>
                  <a:cubicBezTo>
                    <a:pt x="13507" y="5118"/>
                    <a:pt x="11221" y="8103"/>
                    <a:pt x="8719" y="9855"/>
                  </a:cubicBezTo>
                  <a:cubicBezTo>
                    <a:pt x="6217" y="11608"/>
                    <a:pt x="3334" y="12485"/>
                    <a:pt x="32" y="12485"/>
                  </a:cubicBezTo>
                  <a:lnTo>
                    <a:pt x="0" y="12468"/>
                  </a:lnTo>
                  <a:lnTo>
                    <a:pt x="0" y="3554"/>
                  </a:lnTo>
                  <a:lnTo>
                    <a:pt x="5455" y="6286"/>
                  </a:lnTo>
                  <a:cubicBezTo>
                    <a:pt x="7093" y="6286"/>
                    <a:pt x="8567" y="5829"/>
                    <a:pt x="9887" y="4915"/>
                  </a:cubicBezTo>
                  <a:cubicBezTo>
                    <a:pt x="11233" y="4013"/>
                    <a:pt x="12656" y="2375"/>
                    <a:pt x="141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5" name="Shape 12102"/>
            <p:cNvSpPr/>
            <p:nvPr/>
          </p:nvSpPr>
          <p:spPr>
            <a:xfrm>
              <a:off x="178966" y="16471"/>
              <a:ext cx="16301" cy="39939"/>
            </a:xfrm>
            <a:custGeom>
              <a:avLst/>
              <a:gdLst/>
              <a:ahLst/>
              <a:cxnLst/>
              <a:rect l="0" t="0" r="0" b="0"/>
              <a:pathLst>
                <a:path w="16301" h="39939">
                  <a:moveTo>
                    <a:pt x="16301" y="0"/>
                  </a:moveTo>
                  <a:lnTo>
                    <a:pt x="16301" y="2413"/>
                  </a:lnTo>
                  <a:lnTo>
                    <a:pt x="13170" y="4294"/>
                  </a:lnTo>
                  <a:cubicBezTo>
                    <a:pt x="11569" y="6719"/>
                    <a:pt x="10757" y="10021"/>
                    <a:pt x="10757" y="14238"/>
                  </a:cubicBezTo>
                  <a:lnTo>
                    <a:pt x="10757" y="15673"/>
                  </a:lnTo>
                  <a:lnTo>
                    <a:pt x="16301" y="15673"/>
                  </a:lnTo>
                  <a:lnTo>
                    <a:pt x="16301" y="18404"/>
                  </a:lnTo>
                  <a:lnTo>
                    <a:pt x="10960" y="18404"/>
                  </a:lnTo>
                  <a:cubicBezTo>
                    <a:pt x="11214" y="23445"/>
                    <a:pt x="12560" y="27446"/>
                    <a:pt x="14999" y="30380"/>
                  </a:cubicBezTo>
                  <a:lnTo>
                    <a:pt x="16301" y="31031"/>
                  </a:lnTo>
                  <a:lnTo>
                    <a:pt x="16301" y="39939"/>
                  </a:lnTo>
                  <a:lnTo>
                    <a:pt x="3505" y="33440"/>
                  </a:lnTo>
                  <a:cubicBezTo>
                    <a:pt x="1181" y="29948"/>
                    <a:pt x="0" y="25592"/>
                    <a:pt x="0" y="20397"/>
                  </a:cubicBezTo>
                  <a:cubicBezTo>
                    <a:pt x="0" y="14034"/>
                    <a:pt x="1714" y="8967"/>
                    <a:pt x="5156" y="5221"/>
                  </a:cubicBezTo>
                  <a:lnTo>
                    <a:pt x="163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6" name="Shape 12103"/>
            <p:cNvSpPr/>
            <p:nvPr/>
          </p:nvSpPr>
          <p:spPr>
            <a:xfrm>
              <a:off x="129074" y="16028"/>
              <a:ext cx="15577" cy="18847"/>
            </a:xfrm>
            <a:custGeom>
              <a:avLst/>
              <a:gdLst/>
              <a:ahLst/>
              <a:cxnLst/>
              <a:rect l="0" t="0" r="0" b="0"/>
              <a:pathLst>
                <a:path w="15577" h="18847">
                  <a:moveTo>
                    <a:pt x="934" y="0"/>
                  </a:moveTo>
                  <a:cubicBezTo>
                    <a:pt x="4795" y="0"/>
                    <a:pt x="8147" y="1588"/>
                    <a:pt x="10967" y="4749"/>
                  </a:cubicBezTo>
                  <a:cubicBezTo>
                    <a:pt x="13824" y="7924"/>
                    <a:pt x="15348" y="12611"/>
                    <a:pt x="15577" y="18847"/>
                  </a:cubicBezTo>
                  <a:lnTo>
                    <a:pt x="0" y="18847"/>
                  </a:lnTo>
                  <a:lnTo>
                    <a:pt x="0" y="16116"/>
                  </a:lnTo>
                  <a:lnTo>
                    <a:pt x="5544" y="16116"/>
                  </a:lnTo>
                  <a:cubicBezTo>
                    <a:pt x="5544" y="11734"/>
                    <a:pt x="5290" y="8737"/>
                    <a:pt x="4820" y="7099"/>
                  </a:cubicBezTo>
                  <a:cubicBezTo>
                    <a:pt x="4350" y="5473"/>
                    <a:pt x="3601" y="4229"/>
                    <a:pt x="2598" y="3390"/>
                  </a:cubicBezTo>
                  <a:lnTo>
                    <a:pt x="311" y="2654"/>
                  </a:lnTo>
                  <a:lnTo>
                    <a:pt x="0" y="2842"/>
                  </a:lnTo>
                  <a:lnTo>
                    <a:pt x="0" y="437"/>
                  </a:lnTo>
                  <a:lnTo>
                    <a:pt x="9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7" name="Shape 12104"/>
            <p:cNvSpPr/>
            <p:nvPr/>
          </p:nvSpPr>
          <p:spPr>
            <a:xfrm>
              <a:off x="148575" y="3226"/>
              <a:ext cx="25438" cy="52603"/>
            </a:xfrm>
            <a:custGeom>
              <a:avLst/>
              <a:gdLst/>
              <a:ahLst/>
              <a:cxnLst/>
              <a:rect l="0" t="0" r="0" b="0"/>
              <a:pathLst>
                <a:path w="25438" h="52603">
                  <a:moveTo>
                    <a:pt x="15049" y="0"/>
                  </a:moveTo>
                  <a:lnTo>
                    <a:pt x="16396" y="0"/>
                  </a:lnTo>
                  <a:lnTo>
                    <a:pt x="16396" y="13944"/>
                  </a:lnTo>
                  <a:lnTo>
                    <a:pt x="25438" y="13944"/>
                  </a:lnTo>
                  <a:lnTo>
                    <a:pt x="25438" y="17983"/>
                  </a:lnTo>
                  <a:lnTo>
                    <a:pt x="16396" y="17983"/>
                  </a:lnTo>
                  <a:lnTo>
                    <a:pt x="16396" y="41504"/>
                  </a:lnTo>
                  <a:cubicBezTo>
                    <a:pt x="16396" y="43713"/>
                    <a:pt x="16497" y="45123"/>
                    <a:pt x="16701" y="45771"/>
                  </a:cubicBezTo>
                  <a:lnTo>
                    <a:pt x="17780" y="47320"/>
                  </a:lnTo>
                  <a:lnTo>
                    <a:pt x="19202" y="47904"/>
                  </a:lnTo>
                  <a:cubicBezTo>
                    <a:pt x="20981" y="47904"/>
                    <a:pt x="22631" y="46571"/>
                    <a:pt x="24219" y="43866"/>
                  </a:cubicBezTo>
                  <a:lnTo>
                    <a:pt x="25438" y="44780"/>
                  </a:lnTo>
                  <a:cubicBezTo>
                    <a:pt x="23228" y="49987"/>
                    <a:pt x="19660" y="52603"/>
                    <a:pt x="14706" y="52603"/>
                  </a:cubicBezTo>
                  <a:cubicBezTo>
                    <a:pt x="12306" y="52603"/>
                    <a:pt x="10261" y="51917"/>
                    <a:pt x="8585" y="50584"/>
                  </a:cubicBezTo>
                  <a:cubicBezTo>
                    <a:pt x="6909" y="49237"/>
                    <a:pt x="5842" y="47727"/>
                    <a:pt x="5385" y="46075"/>
                  </a:cubicBezTo>
                  <a:cubicBezTo>
                    <a:pt x="5118" y="45148"/>
                    <a:pt x="4978" y="42659"/>
                    <a:pt x="4978" y="38570"/>
                  </a:cubicBezTo>
                  <a:lnTo>
                    <a:pt x="4978" y="17983"/>
                  </a:lnTo>
                  <a:lnTo>
                    <a:pt x="0" y="17983"/>
                  </a:lnTo>
                  <a:lnTo>
                    <a:pt x="0" y="16560"/>
                  </a:lnTo>
                  <a:cubicBezTo>
                    <a:pt x="3429" y="14147"/>
                    <a:pt x="6337" y="11595"/>
                    <a:pt x="8750" y="8941"/>
                  </a:cubicBezTo>
                  <a:cubicBezTo>
                    <a:pt x="11150" y="6273"/>
                    <a:pt x="13246" y="3289"/>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8" name="Shape 12105"/>
            <p:cNvSpPr/>
            <p:nvPr/>
          </p:nvSpPr>
          <p:spPr>
            <a:xfrm>
              <a:off x="195267" y="43955"/>
              <a:ext cx="15589" cy="12485"/>
            </a:xfrm>
            <a:custGeom>
              <a:avLst/>
              <a:gdLst/>
              <a:ahLst/>
              <a:cxnLst/>
              <a:rect l="0" t="0" r="0" b="0"/>
              <a:pathLst>
                <a:path w="15589" h="12485">
                  <a:moveTo>
                    <a:pt x="14192" y="0"/>
                  </a:moveTo>
                  <a:lnTo>
                    <a:pt x="15589" y="915"/>
                  </a:lnTo>
                  <a:cubicBezTo>
                    <a:pt x="13506" y="5118"/>
                    <a:pt x="11233" y="8103"/>
                    <a:pt x="8731" y="9855"/>
                  </a:cubicBezTo>
                  <a:cubicBezTo>
                    <a:pt x="6229" y="11608"/>
                    <a:pt x="3346" y="12485"/>
                    <a:pt x="57" y="12485"/>
                  </a:cubicBezTo>
                  <a:lnTo>
                    <a:pt x="0" y="12456"/>
                  </a:lnTo>
                  <a:lnTo>
                    <a:pt x="0" y="3547"/>
                  </a:lnTo>
                  <a:lnTo>
                    <a:pt x="5480" y="6286"/>
                  </a:lnTo>
                  <a:cubicBezTo>
                    <a:pt x="7105" y="6286"/>
                    <a:pt x="8591" y="5829"/>
                    <a:pt x="9912" y="4915"/>
                  </a:cubicBezTo>
                  <a:cubicBezTo>
                    <a:pt x="11246" y="4013"/>
                    <a:pt x="12668" y="2375"/>
                    <a:pt x="141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9" name="Shape 12106"/>
            <p:cNvSpPr/>
            <p:nvPr/>
          </p:nvSpPr>
          <p:spPr>
            <a:xfrm>
              <a:off x="216253" y="16028"/>
              <a:ext cx="32004" cy="40411"/>
            </a:xfrm>
            <a:custGeom>
              <a:avLst/>
              <a:gdLst/>
              <a:ahLst/>
              <a:cxnLst/>
              <a:rect l="0" t="0" r="0" b="0"/>
              <a:pathLst>
                <a:path w="32004" h="40411">
                  <a:moveTo>
                    <a:pt x="17970" y="0"/>
                  </a:moveTo>
                  <a:cubicBezTo>
                    <a:pt x="21920" y="0"/>
                    <a:pt x="25057" y="1003"/>
                    <a:pt x="27381" y="2984"/>
                  </a:cubicBezTo>
                  <a:cubicBezTo>
                    <a:pt x="29705" y="4966"/>
                    <a:pt x="30861" y="7188"/>
                    <a:pt x="30861" y="9627"/>
                  </a:cubicBezTo>
                  <a:cubicBezTo>
                    <a:pt x="30861" y="11176"/>
                    <a:pt x="30391" y="12420"/>
                    <a:pt x="29464" y="13335"/>
                  </a:cubicBezTo>
                  <a:cubicBezTo>
                    <a:pt x="28511" y="14262"/>
                    <a:pt x="27292" y="14719"/>
                    <a:pt x="25768" y="14719"/>
                  </a:cubicBezTo>
                  <a:cubicBezTo>
                    <a:pt x="24168" y="14719"/>
                    <a:pt x="22834" y="14186"/>
                    <a:pt x="21793" y="13132"/>
                  </a:cubicBezTo>
                  <a:cubicBezTo>
                    <a:pt x="20739" y="12064"/>
                    <a:pt x="20091" y="10185"/>
                    <a:pt x="19850" y="7467"/>
                  </a:cubicBezTo>
                  <a:cubicBezTo>
                    <a:pt x="19685" y="5753"/>
                    <a:pt x="19304" y="4572"/>
                    <a:pt x="18669" y="3886"/>
                  </a:cubicBezTo>
                  <a:lnTo>
                    <a:pt x="16459" y="2870"/>
                  </a:lnTo>
                  <a:cubicBezTo>
                    <a:pt x="15164" y="2870"/>
                    <a:pt x="14059" y="3543"/>
                    <a:pt x="13119" y="4940"/>
                  </a:cubicBezTo>
                  <a:cubicBezTo>
                    <a:pt x="11709" y="7035"/>
                    <a:pt x="10998" y="10236"/>
                    <a:pt x="10998" y="14567"/>
                  </a:cubicBezTo>
                  <a:cubicBezTo>
                    <a:pt x="10998" y="18148"/>
                    <a:pt x="11569" y="21577"/>
                    <a:pt x="12712" y="24854"/>
                  </a:cubicBezTo>
                  <a:cubicBezTo>
                    <a:pt x="13855" y="28130"/>
                    <a:pt x="15418" y="30569"/>
                    <a:pt x="17411" y="32169"/>
                  </a:cubicBezTo>
                  <a:cubicBezTo>
                    <a:pt x="18910" y="33350"/>
                    <a:pt x="20663" y="33934"/>
                    <a:pt x="22708" y="33934"/>
                  </a:cubicBezTo>
                  <a:cubicBezTo>
                    <a:pt x="24041" y="33934"/>
                    <a:pt x="25286" y="33617"/>
                    <a:pt x="26505" y="32982"/>
                  </a:cubicBezTo>
                  <a:cubicBezTo>
                    <a:pt x="27699" y="32359"/>
                    <a:pt x="29096" y="31178"/>
                    <a:pt x="30734" y="29451"/>
                  </a:cubicBezTo>
                  <a:lnTo>
                    <a:pt x="32004" y="30416"/>
                  </a:lnTo>
                  <a:cubicBezTo>
                    <a:pt x="30200" y="33782"/>
                    <a:pt x="27965" y="36309"/>
                    <a:pt x="25286" y="37947"/>
                  </a:cubicBezTo>
                  <a:cubicBezTo>
                    <a:pt x="22618" y="39586"/>
                    <a:pt x="19774" y="40411"/>
                    <a:pt x="16764" y="40411"/>
                  </a:cubicBezTo>
                  <a:cubicBezTo>
                    <a:pt x="11671" y="40411"/>
                    <a:pt x="7607" y="38481"/>
                    <a:pt x="4559" y="34658"/>
                  </a:cubicBezTo>
                  <a:cubicBezTo>
                    <a:pt x="1511" y="30823"/>
                    <a:pt x="0" y="26226"/>
                    <a:pt x="0" y="20841"/>
                  </a:cubicBezTo>
                  <a:cubicBezTo>
                    <a:pt x="0" y="15659"/>
                    <a:pt x="1384" y="11075"/>
                    <a:pt x="4140" y="7150"/>
                  </a:cubicBezTo>
                  <a:cubicBezTo>
                    <a:pt x="7505" y="2387"/>
                    <a:pt x="12103" y="0"/>
                    <a:pt x="1797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0" name="Shape 12107"/>
            <p:cNvSpPr/>
            <p:nvPr/>
          </p:nvSpPr>
          <p:spPr>
            <a:xfrm>
              <a:off x="195267" y="16028"/>
              <a:ext cx="15589" cy="18847"/>
            </a:xfrm>
            <a:custGeom>
              <a:avLst/>
              <a:gdLst/>
              <a:ahLst/>
              <a:cxnLst/>
              <a:rect l="0" t="0" r="0" b="0"/>
              <a:pathLst>
                <a:path w="15589" h="18847">
                  <a:moveTo>
                    <a:pt x="946" y="0"/>
                  </a:moveTo>
                  <a:cubicBezTo>
                    <a:pt x="4807" y="0"/>
                    <a:pt x="8160" y="1588"/>
                    <a:pt x="10992" y="4749"/>
                  </a:cubicBezTo>
                  <a:cubicBezTo>
                    <a:pt x="13836" y="7924"/>
                    <a:pt x="15373" y="12611"/>
                    <a:pt x="15589" y="18847"/>
                  </a:cubicBezTo>
                  <a:lnTo>
                    <a:pt x="0" y="18847"/>
                  </a:lnTo>
                  <a:lnTo>
                    <a:pt x="0" y="16116"/>
                  </a:lnTo>
                  <a:lnTo>
                    <a:pt x="5543" y="16116"/>
                  </a:lnTo>
                  <a:cubicBezTo>
                    <a:pt x="5543" y="11734"/>
                    <a:pt x="5315" y="8737"/>
                    <a:pt x="4845" y="7099"/>
                  </a:cubicBezTo>
                  <a:cubicBezTo>
                    <a:pt x="4375" y="5473"/>
                    <a:pt x="3626" y="4229"/>
                    <a:pt x="2622" y="3390"/>
                  </a:cubicBezTo>
                  <a:lnTo>
                    <a:pt x="336" y="2654"/>
                  </a:lnTo>
                  <a:lnTo>
                    <a:pt x="0" y="2856"/>
                  </a:lnTo>
                  <a:lnTo>
                    <a:pt x="0" y="443"/>
                  </a:lnTo>
                  <a:lnTo>
                    <a:pt x="94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1" name="Shape 12108"/>
            <p:cNvSpPr/>
            <p:nvPr/>
          </p:nvSpPr>
          <p:spPr>
            <a:xfrm>
              <a:off x="251940" y="3226"/>
              <a:ext cx="25451" cy="52603"/>
            </a:xfrm>
            <a:custGeom>
              <a:avLst/>
              <a:gdLst/>
              <a:ahLst/>
              <a:cxnLst/>
              <a:rect l="0" t="0" r="0" b="0"/>
              <a:pathLst>
                <a:path w="25451" h="52603">
                  <a:moveTo>
                    <a:pt x="15037" y="0"/>
                  </a:moveTo>
                  <a:lnTo>
                    <a:pt x="16396" y="0"/>
                  </a:lnTo>
                  <a:lnTo>
                    <a:pt x="16396" y="13944"/>
                  </a:lnTo>
                  <a:lnTo>
                    <a:pt x="25451" y="13944"/>
                  </a:lnTo>
                  <a:lnTo>
                    <a:pt x="25451" y="17983"/>
                  </a:lnTo>
                  <a:lnTo>
                    <a:pt x="16396" y="17983"/>
                  </a:lnTo>
                  <a:lnTo>
                    <a:pt x="16396" y="41504"/>
                  </a:lnTo>
                  <a:cubicBezTo>
                    <a:pt x="16396" y="43713"/>
                    <a:pt x="16497" y="45123"/>
                    <a:pt x="16688" y="45771"/>
                  </a:cubicBezTo>
                  <a:lnTo>
                    <a:pt x="17767" y="47320"/>
                  </a:lnTo>
                  <a:lnTo>
                    <a:pt x="19202" y="47904"/>
                  </a:lnTo>
                  <a:cubicBezTo>
                    <a:pt x="20968" y="47904"/>
                    <a:pt x="22644" y="46571"/>
                    <a:pt x="24219" y="43866"/>
                  </a:cubicBezTo>
                  <a:lnTo>
                    <a:pt x="25451" y="44780"/>
                  </a:lnTo>
                  <a:cubicBezTo>
                    <a:pt x="23241" y="49987"/>
                    <a:pt x="19672" y="52603"/>
                    <a:pt x="14719" y="52603"/>
                  </a:cubicBezTo>
                  <a:cubicBezTo>
                    <a:pt x="12306" y="52603"/>
                    <a:pt x="10249" y="51917"/>
                    <a:pt x="8598" y="50584"/>
                  </a:cubicBezTo>
                  <a:cubicBezTo>
                    <a:pt x="6921" y="49237"/>
                    <a:pt x="5855" y="47727"/>
                    <a:pt x="5385" y="46075"/>
                  </a:cubicBezTo>
                  <a:cubicBezTo>
                    <a:pt x="5105" y="45148"/>
                    <a:pt x="4978" y="42659"/>
                    <a:pt x="4978" y="38570"/>
                  </a:cubicBezTo>
                  <a:lnTo>
                    <a:pt x="4978" y="17983"/>
                  </a:lnTo>
                  <a:lnTo>
                    <a:pt x="0" y="17983"/>
                  </a:lnTo>
                  <a:lnTo>
                    <a:pt x="0" y="16560"/>
                  </a:lnTo>
                  <a:cubicBezTo>
                    <a:pt x="3416" y="14147"/>
                    <a:pt x="6337" y="11595"/>
                    <a:pt x="8750" y="8941"/>
                  </a:cubicBezTo>
                  <a:cubicBezTo>
                    <a:pt x="11163" y="6273"/>
                    <a:pt x="13258" y="3289"/>
                    <a:pt x="150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2" name="Shape 12109"/>
            <p:cNvSpPr/>
            <p:nvPr/>
          </p:nvSpPr>
          <p:spPr>
            <a:xfrm>
              <a:off x="0" y="115062"/>
              <a:ext cx="41173" cy="39268"/>
            </a:xfrm>
            <a:custGeom>
              <a:avLst/>
              <a:gdLst/>
              <a:ahLst/>
              <a:cxnLst/>
              <a:rect l="0" t="0" r="0" b="0"/>
              <a:pathLst>
                <a:path w="41173" h="39268">
                  <a:moveTo>
                    <a:pt x="0" y="0"/>
                  </a:moveTo>
                  <a:lnTo>
                    <a:pt x="15520" y="0"/>
                  </a:lnTo>
                  <a:lnTo>
                    <a:pt x="15520" y="26060"/>
                  </a:lnTo>
                  <a:cubicBezTo>
                    <a:pt x="15520" y="28778"/>
                    <a:pt x="15659" y="30531"/>
                    <a:pt x="15913" y="31318"/>
                  </a:cubicBezTo>
                  <a:lnTo>
                    <a:pt x="17145" y="33096"/>
                  </a:lnTo>
                  <a:lnTo>
                    <a:pt x="19076" y="33719"/>
                  </a:lnTo>
                  <a:lnTo>
                    <a:pt x="21730" y="32944"/>
                  </a:lnTo>
                  <a:cubicBezTo>
                    <a:pt x="22822" y="32233"/>
                    <a:pt x="24118" y="30811"/>
                    <a:pt x="25629" y="28664"/>
                  </a:cubicBezTo>
                  <a:lnTo>
                    <a:pt x="25629" y="8280"/>
                  </a:lnTo>
                  <a:cubicBezTo>
                    <a:pt x="25629" y="5397"/>
                    <a:pt x="25387" y="3607"/>
                    <a:pt x="24854" y="2908"/>
                  </a:cubicBezTo>
                  <a:cubicBezTo>
                    <a:pt x="24321" y="2197"/>
                    <a:pt x="23216" y="1740"/>
                    <a:pt x="21527" y="1512"/>
                  </a:cubicBezTo>
                  <a:lnTo>
                    <a:pt x="21527" y="0"/>
                  </a:lnTo>
                  <a:lnTo>
                    <a:pt x="37059" y="0"/>
                  </a:lnTo>
                  <a:lnTo>
                    <a:pt x="37059" y="29858"/>
                  </a:lnTo>
                  <a:cubicBezTo>
                    <a:pt x="37059" y="32753"/>
                    <a:pt x="37325" y="34569"/>
                    <a:pt x="37871" y="35281"/>
                  </a:cubicBezTo>
                  <a:cubicBezTo>
                    <a:pt x="38417" y="36017"/>
                    <a:pt x="39522" y="36475"/>
                    <a:pt x="41173" y="36665"/>
                  </a:cubicBezTo>
                  <a:lnTo>
                    <a:pt x="41173" y="38126"/>
                  </a:lnTo>
                  <a:lnTo>
                    <a:pt x="25629" y="38126"/>
                  </a:lnTo>
                  <a:lnTo>
                    <a:pt x="25629" y="33033"/>
                  </a:lnTo>
                  <a:cubicBezTo>
                    <a:pt x="23825" y="35192"/>
                    <a:pt x="21996" y="36779"/>
                    <a:pt x="20181" y="37782"/>
                  </a:cubicBezTo>
                  <a:cubicBezTo>
                    <a:pt x="18364" y="38773"/>
                    <a:pt x="16320" y="39268"/>
                    <a:pt x="14059" y="39268"/>
                  </a:cubicBezTo>
                  <a:cubicBezTo>
                    <a:pt x="11913" y="39268"/>
                    <a:pt x="10008" y="38595"/>
                    <a:pt x="8331" y="37300"/>
                  </a:cubicBezTo>
                  <a:cubicBezTo>
                    <a:pt x="6655" y="35966"/>
                    <a:pt x="5537" y="34430"/>
                    <a:pt x="4966" y="32651"/>
                  </a:cubicBezTo>
                  <a:cubicBezTo>
                    <a:pt x="4394" y="30899"/>
                    <a:pt x="4115" y="27801"/>
                    <a:pt x="4115" y="23406"/>
                  </a:cubicBezTo>
                  <a:lnTo>
                    <a:pt x="4115" y="8280"/>
                  </a:lnTo>
                  <a:cubicBezTo>
                    <a:pt x="4115" y="5397"/>
                    <a:pt x="3835" y="3607"/>
                    <a:pt x="3315" y="2908"/>
                  </a:cubicBezTo>
                  <a:cubicBezTo>
                    <a:pt x="2781" y="2197"/>
                    <a:pt x="1677" y="1740"/>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3" name="Shape 12110"/>
            <p:cNvSpPr/>
            <p:nvPr/>
          </p:nvSpPr>
          <p:spPr>
            <a:xfrm>
              <a:off x="184645" y="113919"/>
              <a:ext cx="17850" cy="40391"/>
            </a:xfrm>
            <a:custGeom>
              <a:avLst/>
              <a:gdLst/>
              <a:ahLst/>
              <a:cxnLst/>
              <a:rect l="0" t="0" r="0" b="0"/>
              <a:pathLst>
                <a:path w="17850" h="40391">
                  <a:moveTo>
                    <a:pt x="17755" y="0"/>
                  </a:moveTo>
                  <a:lnTo>
                    <a:pt x="17850" y="26"/>
                  </a:lnTo>
                  <a:lnTo>
                    <a:pt x="17850" y="2945"/>
                  </a:lnTo>
                  <a:lnTo>
                    <a:pt x="14377" y="4471"/>
                  </a:lnTo>
                  <a:cubicBezTo>
                    <a:pt x="13360" y="5512"/>
                    <a:pt x="12713" y="7582"/>
                    <a:pt x="12408" y="10668"/>
                  </a:cubicBezTo>
                  <a:cubicBezTo>
                    <a:pt x="12090" y="13742"/>
                    <a:pt x="11938" y="18035"/>
                    <a:pt x="11938" y="23533"/>
                  </a:cubicBezTo>
                  <a:cubicBezTo>
                    <a:pt x="11938" y="26429"/>
                    <a:pt x="12129" y="29159"/>
                    <a:pt x="12497" y="31687"/>
                  </a:cubicBezTo>
                  <a:cubicBezTo>
                    <a:pt x="12814" y="33617"/>
                    <a:pt x="13437" y="35078"/>
                    <a:pt x="14415" y="36094"/>
                  </a:cubicBezTo>
                  <a:cubicBezTo>
                    <a:pt x="15405" y="37097"/>
                    <a:pt x="16523" y="37605"/>
                    <a:pt x="17755" y="37605"/>
                  </a:cubicBezTo>
                  <a:lnTo>
                    <a:pt x="17850" y="37573"/>
                  </a:lnTo>
                  <a:lnTo>
                    <a:pt x="17850" y="40391"/>
                  </a:lnTo>
                  <a:lnTo>
                    <a:pt x="4648" y="34379"/>
                  </a:lnTo>
                  <a:cubicBezTo>
                    <a:pt x="1537" y="30353"/>
                    <a:pt x="0" y="25692"/>
                    <a:pt x="0" y="20396"/>
                  </a:cubicBezTo>
                  <a:cubicBezTo>
                    <a:pt x="0" y="14936"/>
                    <a:pt x="1575" y="10161"/>
                    <a:pt x="4737" y="6109"/>
                  </a:cubicBezTo>
                  <a:cubicBezTo>
                    <a:pt x="7912" y="2032"/>
                    <a:pt x="12255" y="0"/>
                    <a:pt x="1775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4" name="Shape 12111"/>
            <p:cNvSpPr/>
            <p:nvPr/>
          </p:nvSpPr>
          <p:spPr>
            <a:xfrm>
              <a:off x="46368" y="113919"/>
              <a:ext cx="41135" cy="39269"/>
            </a:xfrm>
            <a:custGeom>
              <a:avLst/>
              <a:gdLst/>
              <a:ahLst/>
              <a:cxnLst/>
              <a:rect l="0" t="0" r="0" b="0"/>
              <a:pathLst>
                <a:path w="41135" h="39269">
                  <a:moveTo>
                    <a:pt x="26950" y="0"/>
                  </a:moveTo>
                  <a:cubicBezTo>
                    <a:pt x="29413" y="0"/>
                    <a:pt x="31483" y="699"/>
                    <a:pt x="33109" y="2070"/>
                  </a:cubicBezTo>
                  <a:cubicBezTo>
                    <a:pt x="34735" y="3442"/>
                    <a:pt x="35827" y="5144"/>
                    <a:pt x="36360" y="7189"/>
                  </a:cubicBezTo>
                  <a:cubicBezTo>
                    <a:pt x="36805" y="8738"/>
                    <a:pt x="37021" y="11709"/>
                    <a:pt x="37021" y="16117"/>
                  </a:cubicBezTo>
                  <a:lnTo>
                    <a:pt x="37021" y="30950"/>
                  </a:lnTo>
                  <a:cubicBezTo>
                    <a:pt x="37021" y="33884"/>
                    <a:pt x="37287" y="35713"/>
                    <a:pt x="37821" y="36424"/>
                  </a:cubicBezTo>
                  <a:cubicBezTo>
                    <a:pt x="38354" y="37161"/>
                    <a:pt x="39459" y="37618"/>
                    <a:pt x="41135" y="37809"/>
                  </a:cubicBezTo>
                  <a:lnTo>
                    <a:pt x="41135" y="39269"/>
                  </a:lnTo>
                  <a:lnTo>
                    <a:pt x="21857" y="39269"/>
                  </a:lnTo>
                  <a:lnTo>
                    <a:pt x="21857" y="37809"/>
                  </a:lnTo>
                  <a:cubicBezTo>
                    <a:pt x="23292" y="37618"/>
                    <a:pt x="24321" y="37008"/>
                    <a:pt x="24955" y="36005"/>
                  </a:cubicBezTo>
                  <a:cubicBezTo>
                    <a:pt x="25387" y="35319"/>
                    <a:pt x="25603" y="33643"/>
                    <a:pt x="25603" y="30950"/>
                  </a:cubicBezTo>
                  <a:lnTo>
                    <a:pt x="25603" y="13996"/>
                  </a:lnTo>
                  <a:cubicBezTo>
                    <a:pt x="25603" y="10871"/>
                    <a:pt x="25489" y="8890"/>
                    <a:pt x="25235" y="8078"/>
                  </a:cubicBezTo>
                  <a:lnTo>
                    <a:pt x="24003" y="6172"/>
                  </a:lnTo>
                  <a:lnTo>
                    <a:pt x="22060" y="5512"/>
                  </a:lnTo>
                  <a:cubicBezTo>
                    <a:pt x="19723" y="5512"/>
                    <a:pt x="17539" y="7189"/>
                    <a:pt x="15545" y="10529"/>
                  </a:cubicBezTo>
                  <a:lnTo>
                    <a:pt x="15545" y="30950"/>
                  </a:lnTo>
                  <a:cubicBezTo>
                    <a:pt x="15545" y="33795"/>
                    <a:pt x="15799" y="35611"/>
                    <a:pt x="16332" y="36361"/>
                  </a:cubicBezTo>
                  <a:cubicBezTo>
                    <a:pt x="16866" y="37135"/>
                    <a:pt x="17843" y="37618"/>
                    <a:pt x="19291" y="37809"/>
                  </a:cubicBezTo>
                  <a:lnTo>
                    <a:pt x="19291" y="39269"/>
                  </a:lnTo>
                  <a:lnTo>
                    <a:pt x="0" y="39269"/>
                  </a:lnTo>
                  <a:lnTo>
                    <a:pt x="0" y="37809"/>
                  </a:lnTo>
                  <a:cubicBezTo>
                    <a:pt x="1613" y="37630"/>
                    <a:pt x="2743" y="37123"/>
                    <a:pt x="3429" y="36259"/>
                  </a:cubicBezTo>
                  <a:cubicBezTo>
                    <a:pt x="3899" y="35662"/>
                    <a:pt x="4115" y="33884"/>
                    <a:pt x="4115" y="30950"/>
                  </a:cubicBezTo>
                  <a:lnTo>
                    <a:pt x="4115" y="9423"/>
                  </a:lnTo>
                  <a:cubicBezTo>
                    <a:pt x="4115" y="6541"/>
                    <a:pt x="3861" y="4750"/>
                    <a:pt x="3340" y="4052"/>
                  </a:cubicBezTo>
                  <a:cubicBezTo>
                    <a:pt x="2794" y="3340"/>
                    <a:pt x="1689" y="2884"/>
                    <a:pt x="0" y="2655"/>
                  </a:cubicBezTo>
                  <a:lnTo>
                    <a:pt x="0" y="1143"/>
                  </a:lnTo>
                  <a:lnTo>
                    <a:pt x="15545" y="1143"/>
                  </a:lnTo>
                  <a:lnTo>
                    <a:pt x="15545" y="6097"/>
                  </a:lnTo>
                  <a:cubicBezTo>
                    <a:pt x="17501" y="3976"/>
                    <a:pt x="19367" y="2426"/>
                    <a:pt x="21158" y="1448"/>
                  </a:cubicBezTo>
                  <a:cubicBezTo>
                    <a:pt x="22962" y="483"/>
                    <a:pt x="24892" y="0"/>
                    <a:pt x="269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5" name="Shape 12112"/>
            <p:cNvSpPr/>
            <p:nvPr/>
          </p:nvSpPr>
          <p:spPr>
            <a:xfrm>
              <a:off x="95136" y="97892"/>
              <a:ext cx="84379" cy="55296"/>
            </a:xfrm>
            <a:custGeom>
              <a:avLst/>
              <a:gdLst/>
              <a:ahLst/>
              <a:cxnLst/>
              <a:rect l="0" t="0" r="0" b="0"/>
              <a:pathLst>
                <a:path w="84379" h="55296">
                  <a:moveTo>
                    <a:pt x="0" y="0"/>
                  </a:moveTo>
                  <a:lnTo>
                    <a:pt x="15532" y="0"/>
                  </a:lnTo>
                  <a:lnTo>
                    <a:pt x="15532" y="36385"/>
                  </a:lnTo>
                  <a:lnTo>
                    <a:pt x="24371" y="27686"/>
                  </a:lnTo>
                  <a:cubicBezTo>
                    <a:pt x="26200" y="25933"/>
                    <a:pt x="27331" y="24650"/>
                    <a:pt x="27775" y="23850"/>
                  </a:cubicBezTo>
                  <a:lnTo>
                    <a:pt x="28448" y="21577"/>
                  </a:lnTo>
                  <a:lnTo>
                    <a:pt x="27559" y="19748"/>
                  </a:lnTo>
                  <a:cubicBezTo>
                    <a:pt x="26962" y="19253"/>
                    <a:pt x="25794" y="18910"/>
                    <a:pt x="24041" y="18682"/>
                  </a:cubicBezTo>
                  <a:lnTo>
                    <a:pt x="24041" y="17170"/>
                  </a:lnTo>
                  <a:lnTo>
                    <a:pt x="41135" y="17170"/>
                  </a:lnTo>
                  <a:lnTo>
                    <a:pt x="41135" y="18682"/>
                  </a:lnTo>
                  <a:cubicBezTo>
                    <a:pt x="39497" y="18758"/>
                    <a:pt x="38088" y="19152"/>
                    <a:pt x="36843" y="19838"/>
                  </a:cubicBezTo>
                  <a:cubicBezTo>
                    <a:pt x="35636" y="20548"/>
                    <a:pt x="33249" y="22631"/>
                    <a:pt x="29680" y="26111"/>
                  </a:cubicBezTo>
                  <a:lnTo>
                    <a:pt x="25527" y="30175"/>
                  </a:lnTo>
                  <a:lnTo>
                    <a:pt x="34493" y="43307"/>
                  </a:lnTo>
                  <a:cubicBezTo>
                    <a:pt x="38113" y="48641"/>
                    <a:pt x="40246" y="51626"/>
                    <a:pt x="40932" y="52286"/>
                  </a:cubicBezTo>
                  <a:lnTo>
                    <a:pt x="43834" y="53569"/>
                  </a:lnTo>
                  <a:lnTo>
                    <a:pt x="46673" y="52286"/>
                  </a:lnTo>
                  <a:cubicBezTo>
                    <a:pt x="47142" y="51689"/>
                    <a:pt x="47358" y="49911"/>
                    <a:pt x="47358" y="46977"/>
                  </a:cubicBezTo>
                  <a:lnTo>
                    <a:pt x="47358" y="25450"/>
                  </a:lnTo>
                  <a:cubicBezTo>
                    <a:pt x="47358" y="22568"/>
                    <a:pt x="47104" y="20777"/>
                    <a:pt x="46571" y="20079"/>
                  </a:cubicBezTo>
                  <a:cubicBezTo>
                    <a:pt x="46038" y="19367"/>
                    <a:pt x="44933" y="18910"/>
                    <a:pt x="43243" y="18682"/>
                  </a:cubicBezTo>
                  <a:lnTo>
                    <a:pt x="43243" y="17170"/>
                  </a:lnTo>
                  <a:lnTo>
                    <a:pt x="58788" y="17170"/>
                  </a:lnTo>
                  <a:lnTo>
                    <a:pt x="58788" y="22123"/>
                  </a:lnTo>
                  <a:cubicBezTo>
                    <a:pt x="60744" y="20003"/>
                    <a:pt x="62624" y="18453"/>
                    <a:pt x="64402" y="17475"/>
                  </a:cubicBezTo>
                  <a:cubicBezTo>
                    <a:pt x="66205" y="16510"/>
                    <a:pt x="68136" y="16027"/>
                    <a:pt x="70193" y="16027"/>
                  </a:cubicBezTo>
                  <a:cubicBezTo>
                    <a:pt x="72670" y="16027"/>
                    <a:pt x="74714" y="16726"/>
                    <a:pt x="76365" y="18097"/>
                  </a:cubicBezTo>
                  <a:cubicBezTo>
                    <a:pt x="77991" y="19469"/>
                    <a:pt x="79070" y="21171"/>
                    <a:pt x="79604" y="23216"/>
                  </a:cubicBezTo>
                  <a:cubicBezTo>
                    <a:pt x="80048" y="24765"/>
                    <a:pt x="80264" y="27736"/>
                    <a:pt x="80264" y="32144"/>
                  </a:cubicBezTo>
                  <a:lnTo>
                    <a:pt x="80264" y="46977"/>
                  </a:lnTo>
                  <a:cubicBezTo>
                    <a:pt x="80264" y="49911"/>
                    <a:pt x="80531" y="51739"/>
                    <a:pt x="81064" y="52451"/>
                  </a:cubicBezTo>
                  <a:cubicBezTo>
                    <a:pt x="81598" y="53187"/>
                    <a:pt x="82703" y="53645"/>
                    <a:pt x="84379" y="53835"/>
                  </a:cubicBezTo>
                  <a:lnTo>
                    <a:pt x="84379" y="55296"/>
                  </a:lnTo>
                  <a:lnTo>
                    <a:pt x="65100" y="55296"/>
                  </a:lnTo>
                  <a:lnTo>
                    <a:pt x="65100" y="53835"/>
                  </a:lnTo>
                  <a:cubicBezTo>
                    <a:pt x="66535" y="53645"/>
                    <a:pt x="67564" y="53035"/>
                    <a:pt x="68199" y="52032"/>
                  </a:cubicBezTo>
                  <a:cubicBezTo>
                    <a:pt x="68631" y="51346"/>
                    <a:pt x="68847" y="49670"/>
                    <a:pt x="68847" y="46977"/>
                  </a:cubicBezTo>
                  <a:lnTo>
                    <a:pt x="68847" y="30023"/>
                  </a:lnTo>
                  <a:cubicBezTo>
                    <a:pt x="68847" y="26898"/>
                    <a:pt x="68733" y="24917"/>
                    <a:pt x="68478" y="24105"/>
                  </a:cubicBezTo>
                  <a:lnTo>
                    <a:pt x="67247" y="22199"/>
                  </a:lnTo>
                  <a:lnTo>
                    <a:pt x="65303" y="21539"/>
                  </a:lnTo>
                  <a:cubicBezTo>
                    <a:pt x="62967" y="21539"/>
                    <a:pt x="60782" y="23216"/>
                    <a:pt x="58788" y="26556"/>
                  </a:cubicBezTo>
                  <a:lnTo>
                    <a:pt x="58788" y="46977"/>
                  </a:lnTo>
                  <a:cubicBezTo>
                    <a:pt x="58788" y="49822"/>
                    <a:pt x="59043" y="51638"/>
                    <a:pt x="59576" y="52388"/>
                  </a:cubicBezTo>
                  <a:cubicBezTo>
                    <a:pt x="60109" y="53162"/>
                    <a:pt x="61087" y="53645"/>
                    <a:pt x="62535" y="53835"/>
                  </a:cubicBezTo>
                  <a:lnTo>
                    <a:pt x="62535" y="55296"/>
                  </a:lnTo>
                  <a:lnTo>
                    <a:pt x="44438" y="55296"/>
                  </a:lnTo>
                  <a:lnTo>
                    <a:pt x="43243" y="55296"/>
                  </a:lnTo>
                  <a:lnTo>
                    <a:pt x="24752" y="55296"/>
                  </a:lnTo>
                  <a:lnTo>
                    <a:pt x="24752" y="53835"/>
                  </a:lnTo>
                  <a:lnTo>
                    <a:pt x="26645" y="53340"/>
                  </a:lnTo>
                  <a:lnTo>
                    <a:pt x="27229" y="52286"/>
                  </a:lnTo>
                  <a:cubicBezTo>
                    <a:pt x="27229" y="51651"/>
                    <a:pt x="26670" y="50495"/>
                    <a:pt x="25527" y="48806"/>
                  </a:cubicBezTo>
                  <a:lnTo>
                    <a:pt x="17983" y="37770"/>
                  </a:lnTo>
                  <a:lnTo>
                    <a:pt x="15532" y="40170"/>
                  </a:lnTo>
                  <a:lnTo>
                    <a:pt x="15532" y="47028"/>
                  </a:lnTo>
                  <a:cubicBezTo>
                    <a:pt x="15532" y="49923"/>
                    <a:pt x="15799" y="51739"/>
                    <a:pt x="16345" y="52451"/>
                  </a:cubicBezTo>
                  <a:cubicBezTo>
                    <a:pt x="16891" y="53187"/>
                    <a:pt x="18009" y="53645"/>
                    <a:pt x="19698" y="53835"/>
                  </a:cubicBezTo>
                  <a:lnTo>
                    <a:pt x="19698" y="55296"/>
                  </a:lnTo>
                  <a:lnTo>
                    <a:pt x="0" y="55296"/>
                  </a:lnTo>
                  <a:lnTo>
                    <a:pt x="0" y="53835"/>
                  </a:lnTo>
                  <a:cubicBezTo>
                    <a:pt x="1600" y="53657"/>
                    <a:pt x="2756" y="53149"/>
                    <a:pt x="3429" y="52286"/>
                  </a:cubicBezTo>
                  <a:cubicBezTo>
                    <a:pt x="3886" y="51689"/>
                    <a:pt x="4115" y="49923"/>
                    <a:pt x="4115" y="47028"/>
                  </a:cubicBezTo>
                  <a:lnTo>
                    <a:pt x="4115" y="8293"/>
                  </a:lnTo>
                  <a:cubicBezTo>
                    <a:pt x="4115" y="5410"/>
                    <a:pt x="3861" y="3619"/>
                    <a:pt x="3328" y="2895"/>
                  </a:cubicBezTo>
                  <a:cubicBezTo>
                    <a:pt x="2807" y="2197"/>
                    <a:pt x="1689" y="1739"/>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6" name="Shape 12113"/>
            <p:cNvSpPr/>
            <p:nvPr/>
          </p:nvSpPr>
          <p:spPr>
            <a:xfrm>
              <a:off x="225400" y="115062"/>
              <a:ext cx="58750" cy="39268"/>
            </a:xfrm>
            <a:custGeom>
              <a:avLst/>
              <a:gdLst/>
              <a:ahLst/>
              <a:cxnLst/>
              <a:rect l="0" t="0" r="0" b="0"/>
              <a:pathLst>
                <a:path w="58750" h="39268">
                  <a:moveTo>
                    <a:pt x="0" y="0"/>
                  </a:moveTo>
                  <a:lnTo>
                    <a:pt x="19240" y="0"/>
                  </a:lnTo>
                  <a:lnTo>
                    <a:pt x="19240" y="1512"/>
                  </a:lnTo>
                  <a:cubicBezTo>
                    <a:pt x="17932" y="1512"/>
                    <a:pt x="17043" y="1701"/>
                    <a:pt x="16535" y="2083"/>
                  </a:cubicBezTo>
                  <a:lnTo>
                    <a:pt x="15811" y="3391"/>
                  </a:lnTo>
                  <a:cubicBezTo>
                    <a:pt x="15811" y="3861"/>
                    <a:pt x="16243" y="5232"/>
                    <a:pt x="17119" y="7544"/>
                  </a:cubicBezTo>
                  <a:lnTo>
                    <a:pt x="22708" y="22428"/>
                  </a:lnTo>
                  <a:lnTo>
                    <a:pt x="28092" y="7544"/>
                  </a:lnTo>
                  <a:lnTo>
                    <a:pt x="27673" y="6579"/>
                  </a:lnTo>
                  <a:cubicBezTo>
                    <a:pt x="26860" y="4521"/>
                    <a:pt x="26149" y="3239"/>
                    <a:pt x="25527" y="2667"/>
                  </a:cubicBezTo>
                  <a:cubicBezTo>
                    <a:pt x="24930" y="2121"/>
                    <a:pt x="23978" y="1740"/>
                    <a:pt x="22708" y="1512"/>
                  </a:cubicBezTo>
                  <a:lnTo>
                    <a:pt x="22708" y="0"/>
                  </a:lnTo>
                  <a:lnTo>
                    <a:pt x="42227" y="0"/>
                  </a:lnTo>
                  <a:lnTo>
                    <a:pt x="42227" y="1512"/>
                  </a:lnTo>
                  <a:cubicBezTo>
                    <a:pt x="40703" y="1588"/>
                    <a:pt x="39751" y="1804"/>
                    <a:pt x="39332" y="2146"/>
                  </a:cubicBezTo>
                  <a:lnTo>
                    <a:pt x="38735" y="3594"/>
                  </a:lnTo>
                  <a:cubicBezTo>
                    <a:pt x="38735" y="4191"/>
                    <a:pt x="39129" y="5512"/>
                    <a:pt x="39903" y="7544"/>
                  </a:cubicBezTo>
                  <a:lnTo>
                    <a:pt x="45288" y="22428"/>
                  </a:lnTo>
                  <a:lnTo>
                    <a:pt x="50178" y="8737"/>
                  </a:lnTo>
                  <a:cubicBezTo>
                    <a:pt x="50889" y="6769"/>
                    <a:pt x="51245" y="5435"/>
                    <a:pt x="51245" y="4737"/>
                  </a:cubicBezTo>
                  <a:lnTo>
                    <a:pt x="50457" y="2413"/>
                  </a:lnTo>
                  <a:cubicBezTo>
                    <a:pt x="49949" y="1918"/>
                    <a:pt x="48933" y="1613"/>
                    <a:pt x="47447" y="1512"/>
                  </a:cubicBezTo>
                  <a:lnTo>
                    <a:pt x="47447" y="0"/>
                  </a:lnTo>
                  <a:lnTo>
                    <a:pt x="58750" y="0"/>
                  </a:lnTo>
                  <a:lnTo>
                    <a:pt x="58750" y="1512"/>
                  </a:lnTo>
                  <a:cubicBezTo>
                    <a:pt x="57493" y="1677"/>
                    <a:pt x="56502" y="2121"/>
                    <a:pt x="55766" y="2845"/>
                  </a:cubicBezTo>
                  <a:cubicBezTo>
                    <a:pt x="55042" y="3556"/>
                    <a:pt x="54089" y="5588"/>
                    <a:pt x="52921" y="8966"/>
                  </a:cubicBezTo>
                  <a:lnTo>
                    <a:pt x="42227" y="39268"/>
                  </a:lnTo>
                  <a:lnTo>
                    <a:pt x="39903" y="39268"/>
                  </a:lnTo>
                  <a:lnTo>
                    <a:pt x="29464" y="11303"/>
                  </a:lnTo>
                  <a:lnTo>
                    <a:pt x="19240" y="39268"/>
                  </a:lnTo>
                  <a:lnTo>
                    <a:pt x="17119" y="39268"/>
                  </a:lnTo>
                  <a:lnTo>
                    <a:pt x="6972" y="11620"/>
                  </a:lnTo>
                  <a:cubicBezTo>
                    <a:pt x="5435" y="7417"/>
                    <a:pt x="4153" y="4661"/>
                    <a:pt x="3099" y="3391"/>
                  </a:cubicBezTo>
                  <a:cubicBezTo>
                    <a:pt x="2413" y="2515"/>
                    <a:pt x="1372" y="189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7" name="Shape 12114"/>
            <p:cNvSpPr/>
            <p:nvPr/>
          </p:nvSpPr>
          <p:spPr>
            <a:xfrm>
              <a:off x="202495" y="113945"/>
              <a:ext cx="17888" cy="40385"/>
            </a:xfrm>
            <a:custGeom>
              <a:avLst/>
              <a:gdLst/>
              <a:ahLst/>
              <a:cxnLst/>
              <a:rect l="0" t="0" r="0" b="0"/>
              <a:pathLst>
                <a:path w="17888" h="40385">
                  <a:moveTo>
                    <a:pt x="0" y="0"/>
                  </a:moveTo>
                  <a:lnTo>
                    <a:pt x="9176" y="2539"/>
                  </a:lnTo>
                  <a:cubicBezTo>
                    <a:pt x="12021" y="4254"/>
                    <a:pt x="14193" y="6693"/>
                    <a:pt x="15666" y="9855"/>
                  </a:cubicBezTo>
                  <a:cubicBezTo>
                    <a:pt x="17164" y="13004"/>
                    <a:pt x="17888" y="16446"/>
                    <a:pt x="17888" y="20205"/>
                  </a:cubicBezTo>
                  <a:cubicBezTo>
                    <a:pt x="17888" y="25616"/>
                    <a:pt x="16529" y="30136"/>
                    <a:pt x="13774" y="33769"/>
                  </a:cubicBezTo>
                  <a:cubicBezTo>
                    <a:pt x="10459" y="38188"/>
                    <a:pt x="5874" y="40385"/>
                    <a:pt x="45" y="40385"/>
                  </a:cubicBezTo>
                  <a:lnTo>
                    <a:pt x="0" y="40365"/>
                  </a:lnTo>
                  <a:lnTo>
                    <a:pt x="0" y="37547"/>
                  </a:lnTo>
                  <a:lnTo>
                    <a:pt x="2966" y="36550"/>
                  </a:lnTo>
                  <a:cubicBezTo>
                    <a:pt x="4032" y="35636"/>
                    <a:pt x="4744" y="34341"/>
                    <a:pt x="5087" y="32676"/>
                  </a:cubicBezTo>
                  <a:cubicBezTo>
                    <a:pt x="5633" y="30098"/>
                    <a:pt x="5912" y="24878"/>
                    <a:pt x="5912" y="17030"/>
                  </a:cubicBezTo>
                  <a:cubicBezTo>
                    <a:pt x="5912" y="12407"/>
                    <a:pt x="5645" y="9232"/>
                    <a:pt x="5137" y="7505"/>
                  </a:cubicBezTo>
                  <a:cubicBezTo>
                    <a:pt x="4617" y="5778"/>
                    <a:pt x="3867" y="4521"/>
                    <a:pt x="2864" y="3733"/>
                  </a:cubicBezTo>
                  <a:cubicBezTo>
                    <a:pt x="2140" y="3149"/>
                    <a:pt x="1226" y="2882"/>
                    <a:pt x="83" y="2882"/>
                  </a:cubicBezTo>
                  <a:lnTo>
                    <a:pt x="0" y="291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8" name="Shape 12115"/>
            <p:cNvSpPr/>
            <p:nvPr/>
          </p:nvSpPr>
          <p:spPr>
            <a:xfrm>
              <a:off x="287846" y="113919"/>
              <a:ext cx="41135" cy="39269"/>
            </a:xfrm>
            <a:custGeom>
              <a:avLst/>
              <a:gdLst/>
              <a:ahLst/>
              <a:cxnLst/>
              <a:rect l="0" t="0" r="0" b="0"/>
              <a:pathLst>
                <a:path w="41135" h="39269">
                  <a:moveTo>
                    <a:pt x="26950" y="0"/>
                  </a:moveTo>
                  <a:cubicBezTo>
                    <a:pt x="29413" y="0"/>
                    <a:pt x="31471" y="699"/>
                    <a:pt x="33096" y="2070"/>
                  </a:cubicBezTo>
                  <a:cubicBezTo>
                    <a:pt x="34722" y="3442"/>
                    <a:pt x="35814" y="5144"/>
                    <a:pt x="36360" y="7189"/>
                  </a:cubicBezTo>
                  <a:cubicBezTo>
                    <a:pt x="36792" y="8738"/>
                    <a:pt x="37008" y="11709"/>
                    <a:pt x="37008" y="16117"/>
                  </a:cubicBezTo>
                  <a:lnTo>
                    <a:pt x="37008" y="30950"/>
                  </a:lnTo>
                  <a:cubicBezTo>
                    <a:pt x="37008" y="33884"/>
                    <a:pt x="37274" y="35713"/>
                    <a:pt x="37808" y="36424"/>
                  </a:cubicBezTo>
                  <a:cubicBezTo>
                    <a:pt x="38329" y="37161"/>
                    <a:pt x="39446" y="37618"/>
                    <a:pt x="41135" y="37809"/>
                  </a:cubicBezTo>
                  <a:lnTo>
                    <a:pt x="41135" y="39269"/>
                  </a:lnTo>
                  <a:lnTo>
                    <a:pt x="21844" y="39269"/>
                  </a:lnTo>
                  <a:lnTo>
                    <a:pt x="21844" y="37809"/>
                  </a:lnTo>
                  <a:cubicBezTo>
                    <a:pt x="23292" y="37618"/>
                    <a:pt x="24321" y="37008"/>
                    <a:pt x="24955" y="36005"/>
                  </a:cubicBezTo>
                  <a:cubicBezTo>
                    <a:pt x="25374" y="35319"/>
                    <a:pt x="25591" y="33643"/>
                    <a:pt x="25591" y="30950"/>
                  </a:cubicBezTo>
                  <a:lnTo>
                    <a:pt x="25591" y="13996"/>
                  </a:lnTo>
                  <a:cubicBezTo>
                    <a:pt x="25591" y="10871"/>
                    <a:pt x="25476" y="8890"/>
                    <a:pt x="25222" y="8078"/>
                  </a:cubicBezTo>
                  <a:lnTo>
                    <a:pt x="23978" y="6172"/>
                  </a:lnTo>
                  <a:lnTo>
                    <a:pt x="22047" y="5512"/>
                  </a:lnTo>
                  <a:cubicBezTo>
                    <a:pt x="19698" y="5512"/>
                    <a:pt x="17551" y="7189"/>
                    <a:pt x="15519" y="10529"/>
                  </a:cubicBezTo>
                  <a:lnTo>
                    <a:pt x="15519" y="30950"/>
                  </a:lnTo>
                  <a:cubicBezTo>
                    <a:pt x="15519" y="33795"/>
                    <a:pt x="15799" y="35611"/>
                    <a:pt x="16320" y="36361"/>
                  </a:cubicBezTo>
                  <a:cubicBezTo>
                    <a:pt x="16853" y="37135"/>
                    <a:pt x="17831" y="37618"/>
                    <a:pt x="19266" y="37809"/>
                  </a:cubicBezTo>
                  <a:lnTo>
                    <a:pt x="19266" y="39269"/>
                  </a:lnTo>
                  <a:lnTo>
                    <a:pt x="0" y="39269"/>
                  </a:lnTo>
                  <a:lnTo>
                    <a:pt x="0" y="37809"/>
                  </a:lnTo>
                  <a:cubicBezTo>
                    <a:pt x="1600" y="37630"/>
                    <a:pt x="2743" y="37123"/>
                    <a:pt x="3416" y="36259"/>
                  </a:cubicBezTo>
                  <a:cubicBezTo>
                    <a:pt x="3873" y="35662"/>
                    <a:pt x="4115" y="33884"/>
                    <a:pt x="4115" y="30950"/>
                  </a:cubicBezTo>
                  <a:lnTo>
                    <a:pt x="4115" y="9423"/>
                  </a:lnTo>
                  <a:cubicBezTo>
                    <a:pt x="4115" y="6541"/>
                    <a:pt x="3835" y="4750"/>
                    <a:pt x="3315" y="4052"/>
                  </a:cubicBezTo>
                  <a:cubicBezTo>
                    <a:pt x="2781" y="3340"/>
                    <a:pt x="1689" y="2884"/>
                    <a:pt x="0" y="2655"/>
                  </a:cubicBezTo>
                  <a:lnTo>
                    <a:pt x="0" y="1143"/>
                  </a:lnTo>
                  <a:lnTo>
                    <a:pt x="15519" y="1143"/>
                  </a:lnTo>
                  <a:lnTo>
                    <a:pt x="15519" y="6097"/>
                  </a:lnTo>
                  <a:cubicBezTo>
                    <a:pt x="17488" y="3976"/>
                    <a:pt x="19355" y="2426"/>
                    <a:pt x="21146" y="1448"/>
                  </a:cubicBezTo>
                  <a:cubicBezTo>
                    <a:pt x="22949" y="483"/>
                    <a:pt x="24879" y="0"/>
                    <a:pt x="269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9" name="Shape 12116"/>
            <p:cNvSpPr/>
            <p:nvPr/>
          </p:nvSpPr>
          <p:spPr>
            <a:xfrm>
              <a:off x="78948" y="226632"/>
              <a:ext cx="15627" cy="22104"/>
            </a:xfrm>
            <a:custGeom>
              <a:avLst/>
              <a:gdLst/>
              <a:ahLst/>
              <a:cxnLst/>
              <a:rect l="0" t="0" r="0" b="0"/>
              <a:pathLst>
                <a:path w="15627" h="22104">
                  <a:moveTo>
                    <a:pt x="15627" y="0"/>
                  </a:moveTo>
                  <a:lnTo>
                    <a:pt x="15627" y="3980"/>
                  </a:lnTo>
                  <a:lnTo>
                    <a:pt x="12764" y="6407"/>
                  </a:lnTo>
                  <a:cubicBezTo>
                    <a:pt x="11697" y="7867"/>
                    <a:pt x="11163" y="9353"/>
                    <a:pt x="11163" y="10839"/>
                  </a:cubicBezTo>
                  <a:cubicBezTo>
                    <a:pt x="11163" y="12096"/>
                    <a:pt x="11621" y="13202"/>
                    <a:pt x="12510" y="14141"/>
                  </a:cubicBezTo>
                  <a:cubicBezTo>
                    <a:pt x="13195" y="14891"/>
                    <a:pt x="14135" y="15246"/>
                    <a:pt x="15380" y="15246"/>
                  </a:cubicBezTo>
                  <a:lnTo>
                    <a:pt x="15627" y="15126"/>
                  </a:lnTo>
                  <a:lnTo>
                    <a:pt x="15627" y="18143"/>
                  </a:lnTo>
                  <a:lnTo>
                    <a:pt x="7582" y="22104"/>
                  </a:lnTo>
                  <a:cubicBezTo>
                    <a:pt x="5410" y="22104"/>
                    <a:pt x="3594" y="21380"/>
                    <a:pt x="2159" y="19958"/>
                  </a:cubicBezTo>
                  <a:cubicBezTo>
                    <a:pt x="724" y="18535"/>
                    <a:pt x="0" y="16745"/>
                    <a:pt x="0" y="14586"/>
                  </a:cubicBezTo>
                  <a:cubicBezTo>
                    <a:pt x="0" y="11690"/>
                    <a:pt x="1244" y="9074"/>
                    <a:pt x="3759" y="6737"/>
                  </a:cubicBezTo>
                  <a:lnTo>
                    <a:pt x="156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0" name="Shape 12117"/>
            <p:cNvSpPr/>
            <p:nvPr/>
          </p:nvSpPr>
          <p:spPr>
            <a:xfrm>
              <a:off x="79736" y="209362"/>
              <a:ext cx="14840" cy="15879"/>
            </a:xfrm>
            <a:custGeom>
              <a:avLst/>
              <a:gdLst/>
              <a:ahLst/>
              <a:cxnLst/>
              <a:rect l="0" t="0" r="0" b="0"/>
              <a:pathLst>
                <a:path w="14840" h="15879">
                  <a:moveTo>
                    <a:pt x="14840" y="0"/>
                  </a:moveTo>
                  <a:lnTo>
                    <a:pt x="14840" y="2872"/>
                  </a:lnTo>
                  <a:lnTo>
                    <a:pt x="14135" y="2671"/>
                  </a:lnTo>
                  <a:cubicBezTo>
                    <a:pt x="12370" y="2671"/>
                    <a:pt x="10909" y="3077"/>
                    <a:pt x="9766" y="3853"/>
                  </a:cubicBezTo>
                  <a:lnTo>
                    <a:pt x="8712" y="5580"/>
                  </a:lnTo>
                  <a:lnTo>
                    <a:pt x="9855" y="7700"/>
                  </a:lnTo>
                  <a:cubicBezTo>
                    <a:pt x="10884" y="8856"/>
                    <a:pt x="11404" y="9986"/>
                    <a:pt x="11404" y="11066"/>
                  </a:cubicBezTo>
                  <a:cubicBezTo>
                    <a:pt x="11404" y="12399"/>
                    <a:pt x="10909" y="13543"/>
                    <a:pt x="9919" y="14482"/>
                  </a:cubicBezTo>
                  <a:cubicBezTo>
                    <a:pt x="8928" y="15409"/>
                    <a:pt x="7620" y="15879"/>
                    <a:pt x="6020" y="15879"/>
                  </a:cubicBezTo>
                  <a:cubicBezTo>
                    <a:pt x="4305" y="15879"/>
                    <a:pt x="2870" y="15359"/>
                    <a:pt x="1714" y="14330"/>
                  </a:cubicBezTo>
                  <a:cubicBezTo>
                    <a:pt x="571" y="13302"/>
                    <a:pt x="0" y="12095"/>
                    <a:pt x="0" y="10698"/>
                  </a:cubicBezTo>
                  <a:cubicBezTo>
                    <a:pt x="0" y="8755"/>
                    <a:pt x="762" y="6875"/>
                    <a:pt x="2311" y="5110"/>
                  </a:cubicBezTo>
                  <a:cubicBezTo>
                    <a:pt x="3848" y="3319"/>
                    <a:pt x="6020" y="1960"/>
                    <a:pt x="8801" y="995"/>
                  </a:cubicBezTo>
                  <a:lnTo>
                    <a:pt x="14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1" name="Shape 12118"/>
            <p:cNvSpPr/>
            <p:nvPr/>
          </p:nvSpPr>
          <p:spPr>
            <a:xfrm>
              <a:off x="9162" y="208934"/>
              <a:ext cx="64300" cy="39256"/>
            </a:xfrm>
            <a:custGeom>
              <a:avLst/>
              <a:gdLst/>
              <a:ahLst/>
              <a:cxnLst/>
              <a:rect l="0" t="0" r="0" b="0"/>
              <a:pathLst>
                <a:path w="64300" h="39256">
                  <a:moveTo>
                    <a:pt x="27203" y="0"/>
                  </a:moveTo>
                  <a:cubicBezTo>
                    <a:pt x="29642" y="0"/>
                    <a:pt x="31686" y="572"/>
                    <a:pt x="33363" y="1715"/>
                  </a:cubicBezTo>
                  <a:cubicBezTo>
                    <a:pt x="35014" y="2870"/>
                    <a:pt x="36284" y="4585"/>
                    <a:pt x="37186" y="6934"/>
                  </a:cubicBezTo>
                  <a:cubicBezTo>
                    <a:pt x="39357" y="4496"/>
                    <a:pt x="41440" y="2718"/>
                    <a:pt x="43447" y="1626"/>
                  </a:cubicBezTo>
                  <a:cubicBezTo>
                    <a:pt x="45428" y="546"/>
                    <a:pt x="47523" y="0"/>
                    <a:pt x="49695" y="0"/>
                  </a:cubicBezTo>
                  <a:cubicBezTo>
                    <a:pt x="52337" y="0"/>
                    <a:pt x="54432" y="610"/>
                    <a:pt x="55994" y="1816"/>
                  </a:cubicBezTo>
                  <a:cubicBezTo>
                    <a:pt x="57557" y="3023"/>
                    <a:pt x="58649" y="4573"/>
                    <a:pt x="59258" y="6427"/>
                  </a:cubicBezTo>
                  <a:cubicBezTo>
                    <a:pt x="59868" y="8293"/>
                    <a:pt x="60173" y="11265"/>
                    <a:pt x="60173" y="15342"/>
                  </a:cubicBezTo>
                  <a:lnTo>
                    <a:pt x="60173" y="30950"/>
                  </a:lnTo>
                  <a:cubicBezTo>
                    <a:pt x="60173" y="33884"/>
                    <a:pt x="60439" y="35700"/>
                    <a:pt x="60973" y="36411"/>
                  </a:cubicBezTo>
                  <a:cubicBezTo>
                    <a:pt x="61506" y="37123"/>
                    <a:pt x="62611" y="37567"/>
                    <a:pt x="64300" y="37795"/>
                  </a:cubicBezTo>
                  <a:lnTo>
                    <a:pt x="64300" y="39256"/>
                  </a:lnTo>
                  <a:lnTo>
                    <a:pt x="44602" y="39256"/>
                  </a:lnTo>
                  <a:lnTo>
                    <a:pt x="44602" y="37795"/>
                  </a:lnTo>
                  <a:cubicBezTo>
                    <a:pt x="46152" y="37656"/>
                    <a:pt x="47308" y="37059"/>
                    <a:pt x="48019" y="36005"/>
                  </a:cubicBezTo>
                  <a:cubicBezTo>
                    <a:pt x="48514" y="35268"/>
                    <a:pt x="48768" y="33579"/>
                    <a:pt x="48768" y="30950"/>
                  </a:cubicBezTo>
                  <a:lnTo>
                    <a:pt x="48768" y="14555"/>
                  </a:lnTo>
                  <a:cubicBezTo>
                    <a:pt x="48768" y="11151"/>
                    <a:pt x="48616" y="9005"/>
                    <a:pt x="48362" y="8078"/>
                  </a:cubicBezTo>
                  <a:lnTo>
                    <a:pt x="47079" y="6020"/>
                  </a:lnTo>
                  <a:lnTo>
                    <a:pt x="45009" y="5347"/>
                  </a:lnTo>
                  <a:cubicBezTo>
                    <a:pt x="43840" y="5347"/>
                    <a:pt x="42659" y="5779"/>
                    <a:pt x="41466" y="6642"/>
                  </a:cubicBezTo>
                  <a:cubicBezTo>
                    <a:pt x="40272" y="7493"/>
                    <a:pt x="39065" y="8776"/>
                    <a:pt x="37833" y="10478"/>
                  </a:cubicBezTo>
                  <a:lnTo>
                    <a:pt x="37833" y="30950"/>
                  </a:lnTo>
                  <a:cubicBezTo>
                    <a:pt x="37833" y="33693"/>
                    <a:pt x="38062" y="35420"/>
                    <a:pt x="38532" y="36120"/>
                  </a:cubicBezTo>
                  <a:cubicBezTo>
                    <a:pt x="39154" y="37135"/>
                    <a:pt x="40348" y="37694"/>
                    <a:pt x="42113" y="37795"/>
                  </a:cubicBezTo>
                  <a:lnTo>
                    <a:pt x="42113" y="39256"/>
                  </a:lnTo>
                  <a:lnTo>
                    <a:pt x="22377" y="39256"/>
                  </a:lnTo>
                  <a:lnTo>
                    <a:pt x="22377" y="37795"/>
                  </a:lnTo>
                  <a:lnTo>
                    <a:pt x="24905" y="36995"/>
                  </a:lnTo>
                  <a:lnTo>
                    <a:pt x="26124" y="35281"/>
                  </a:lnTo>
                  <a:cubicBezTo>
                    <a:pt x="26314" y="34620"/>
                    <a:pt x="26416" y="33172"/>
                    <a:pt x="26416" y="30950"/>
                  </a:cubicBezTo>
                  <a:lnTo>
                    <a:pt x="26416" y="14555"/>
                  </a:lnTo>
                  <a:cubicBezTo>
                    <a:pt x="26416" y="11113"/>
                    <a:pt x="26276" y="8941"/>
                    <a:pt x="26010" y="8078"/>
                  </a:cubicBezTo>
                  <a:lnTo>
                    <a:pt x="24651" y="6033"/>
                  </a:lnTo>
                  <a:lnTo>
                    <a:pt x="22581" y="5297"/>
                  </a:lnTo>
                  <a:cubicBezTo>
                    <a:pt x="21501" y="5297"/>
                    <a:pt x="20498" y="5601"/>
                    <a:pt x="19622" y="6172"/>
                  </a:cubicBezTo>
                  <a:cubicBezTo>
                    <a:pt x="18339" y="6998"/>
                    <a:pt x="16980" y="8433"/>
                    <a:pt x="15545" y="10478"/>
                  </a:cubicBezTo>
                  <a:lnTo>
                    <a:pt x="15545" y="30950"/>
                  </a:lnTo>
                  <a:cubicBezTo>
                    <a:pt x="15545" y="33643"/>
                    <a:pt x="15799" y="35408"/>
                    <a:pt x="16332" y="36285"/>
                  </a:cubicBezTo>
                  <a:cubicBezTo>
                    <a:pt x="16866" y="37135"/>
                    <a:pt x="17958" y="37630"/>
                    <a:pt x="19647" y="37795"/>
                  </a:cubicBezTo>
                  <a:lnTo>
                    <a:pt x="19647" y="39256"/>
                  </a:lnTo>
                  <a:lnTo>
                    <a:pt x="0" y="39256"/>
                  </a:lnTo>
                  <a:lnTo>
                    <a:pt x="0" y="37795"/>
                  </a:lnTo>
                  <a:cubicBezTo>
                    <a:pt x="1613" y="37630"/>
                    <a:pt x="2743" y="37123"/>
                    <a:pt x="3429" y="36259"/>
                  </a:cubicBezTo>
                  <a:cubicBezTo>
                    <a:pt x="3899" y="35649"/>
                    <a:pt x="4115" y="33884"/>
                    <a:pt x="4115" y="30950"/>
                  </a:cubicBezTo>
                  <a:lnTo>
                    <a:pt x="4115" y="9423"/>
                  </a:lnTo>
                  <a:cubicBezTo>
                    <a:pt x="4115" y="6541"/>
                    <a:pt x="3861" y="4750"/>
                    <a:pt x="3340" y="4052"/>
                  </a:cubicBezTo>
                  <a:cubicBezTo>
                    <a:pt x="2794" y="3328"/>
                    <a:pt x="1689" y="2870"/>
                    <a:pt x="0" y="2655"/>
                  </a:cubicBezTo>
                  <a:lnTo>
                    <a:pt x="0" y="1143"/>
                  </a:lnTo>
                  <a:lnTo>
                    <a:pt x="15545" y="1143"/>
                  </a:lnTo>
                  <a:lnTo>
                    <a:pt x="15545" y="6172"/>
                  </a:lnTo>
                  <a:cubicBezTo>
                    <a:pt x="17628" y="3887"/>
                    <a:pt x="19571" y="2274"/>
                    <a:pt x="21349" y="1384"/>
                  </a:cubicBezTo>
                  <a:cubicBezTo>
                    <a:pt x="23127" y="457"/>
                    <a:pt x="25083" y="0"/>
                    <a:pt x="272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2" name="Shape 12119"/>
            <p:cNvSpPr/>
            <p:nvPr/>
          </p:nvSpPr>
          <p:spPr>
            <a:xfrm>
              <a:off x="205364" y="226626"/>
              <a:ext cx="15634" cy="22110"/>
            </a:xfrm>
            <a:custGeom>
              <a:avLst/>
              <a:gdLst/>
              <a:ahLst/>
              <a:cxnLst/>
              <a:rect l="0" t="0" r="0" b="0"/>
              <a:pathLst>
                <a:path w="15634" h="22110">
                  <a:moveTo>
                    <a:pt x="15634" y="0"/>
                  </a:moveTo>
                  <a:lnTo>
                    <a:pt x="15634" y="3973"/>
                  </a:lnTo>
                  <a:lnTo>
                    <a:pt x="12751" y="6412"/>
                  </a:lnTo>
                  <a:cubicBezTo>
                    <a:pt x="11697" y="7872"/>
                    <a:pt x="11176" y="9358"/>
                    <a:pt x="11176" y="10844"/>
                  </a:cubicBezTo>
                  <a:cubicBezTo>
                    <a:pt x="11176" y="12102"/>
                    <a:pt x="11621" y="13207"/>
                    <a:pt x="12509" y="14147"/>
                  </a:cubicBezTo>
                  <a:cubicBezTo>
                    <a:pt x="13183" y="14896"/>
                    <a:pt x="14148" y="15252"/>
                    <a:pt x="15367" y="15252"/>
                  </a:cubicBezTo>
                  <a:lnTo>
                    <a:pt x="15634" y="15123"/>
                  </a:lnTo>
                  <a:lnTo>
                    <a:pt x="15634" y="18145"/>
                  </a:lnTo>
                  <a:lnTo>
                    <a:pt x="7582" y="22110"/>
                  </a:lnTo>
                  <a:cubicBezTo>
                    <a:pt x="5410" y="22110"/>
                    <a:pt x="3581" y="21386"/>
                    <a:pt x="2159" y="19963"/>
                  </a:cubicBezTo>
                  <a:cubicBezTo>
                    <a:pt x="724" y="18541"/>
                    <a:pt x="0" y="16750"/>
                    <a:pt x="0" y="14591"/>
                  </a:cubicBezTo>
                  <a:cubicBezTo>
                    <a:pt x="0" y="11696"/>
                    <a:pt x="1257" y="9079"/>
                    <a:pt x="3746" y="6742"/>
                  </a:cubicBezTo>
                  <a:lnTo>
                    <a:pt x="15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3" name="Shape 12120"/>
            <p:cNvSpPr/>
            <p:nvPr/>
          </p:nvSpPr>
          <p:spPr>
            <a:xfrm>
              <a:off x="142017" y="210077"/>
              <a:ext cx="58750" cy="39268"/>
            </a:xfrm>
            <a:custGeom>
              <a:avLst/>
              <a:gdLst/>
              <a:ahLst/>
              <a:cxnLst/>
              <a:rect l="0" t="0" r="0" b="0"/>
              <a:pathLst>
                <a:path w="58750" h="39268">
                  <a:moveTo>
                    <a:pt x="0" y="0"/>
                  </a:moveTo>
                  <a:lnTo>
                    <a:pt x="19253" y="0"/>
                  </a:lnTo>
                  <a:lnTo>
                    <a:pt x="19253" y="1512"/>
                  </a:lnTo>
                  <a:cubicBezTo>
                    <a:pt x="17945" y="1512"/>
                    <a:pt x="17044" y="1715"/>
                    <a:pt x="16561" y="2083"/>
                  </a:cubicBezTo>
                  <a:lnTo>
                    <a:pt x="15824" y="3391"/>
                  </a:lnTo>
                  <a:cubicBezTo>
                    <a:pt x="15824" y="3848"/>
                    <a:pt x="16256" y="5232"/>
                    <a:pt x="17132" y="7544"/>
                  </a:cubicBezTo>
                  <a:lnTo>
                    <a:pt x="22720" y="22428"/>
                  </a:lnTo>
                  <a:lnTo>
                    <a:pt x="28092" y="7544"/>
                  </a:lnTo>
                  <a:lnTo>
                    <a:pt x="27686" y="6579"/>
                  </a:lnTo>
                  <a:cubicBezTo>
                    <a:pt x="26873" y="4521"/>
                    <a:pt x="26162" y="3226"/>
                    <a:pt x="25552" y="2667"/>
                  </a:cubicBezTo>
                  <a:cubicBezTo>
                    <a:pt x="24930" y="2121"/>
                    <a:pt x="24003" y="1727"/>
                    <a:pt x="22720" y="1512"/>
                  </a:cubicBezTo>
                  <a:lnTo>
                    <a:pt x="22720" y="0"/>
                  </a:lnTo>
                  <a:lnTo>
                    <a:pt x="42240" y="0"/>
                  </a:lnTo>
                  <a:lnTo>
                    <a:pt x="42240" y="1512"/>
                  </a:lnTo>
                  <a:cubicBezTo>
                    <a:pt x="40716" y="1588"/>
                    <a:pt x="39751" y="1804"/>
                    <a:pt x="39357" y="2146"/>
                  </a:cubicBezTo>
                  <a:lnTo>
                    <a:pt x="38735" y="3594"/>
                  </a:lnTo>
                  <a:cubicBezTo>
                    <a:pt x="38735" y="4191"/>
                    <a:pt x="39129" y="5512"/>
                    <a:pt x="39916" y="7544"/>
                  </a:cubicBezTo>
                  <a:lnTo>
                    <a:pt x="45301" y="22428"/>
                  </a:lnTo>
                  <a:lnTo>
                    <a:pt x="50190" y="8725"/>
                  </a:lnTo>
                  <a:cubicBezTo>
                    <a:pt x="50902" y="6769"/>
                    <a:pt x="51257" y="5449"/>
                    <a:pt x="51257" y="4725"/>
                  </a:cubicBezTo>
                  <a:lnTo>
                    <a:pt x="50483" y="2401"/>
                  </a:lnTo>
                  <a:cubicBezTo>
                    <a:pt x="49974" y="1918"/>
                    <a:pt x="48959" y="1625"/>
                    <a:pt x="47460" y="1512"/>
                  </a:cubicBezTo>
                  <a:lnTo>
                    <a:pt x="47460" y="0"/>
                  </a:lnTo>
                  <a:lnTo>
                    <a:pt x="58750" y="0"/>
                  </a:lnTo>
                  <a:lnTo>
                    <a:pt x="58750" y="1512"/>
                  </a:lnTo>
                  <a:cubicBezTo>
                    <a:pt x="57493" y="1677"/>
                    <a:pt x="56515" y="2121"/>
                    <a:pt x="55778" y="2832"/>
                  </a:cubicBezTo>
                  <a:cubicBezTo>
                    <a:pt x="55042" y="3556"/>
                    <a:pt x="54089" y="5588"/>
                    <a:pt x="52921" y="8966"/>
                  </a:cubicBezTo>
                  <a:lnTo>
                    <a:pt x="42240" y="39268"/>
                  </a:lnTo>
                  <a:lnTo>
                    <a:pt x="39916" y="39268"/>
                  </a:lnTo>
                  <a:lnTo>
                    <a:pt x="29477" y="11290"/>
                  </a:lnTo>
                  <a:lnTo>
                    <a:pt x="19253" y="39268"/>
                  </a:lnTo>
                  <a:lnTo>
                    <a:pt x="17132" y="39268"/>
                  </a:lnTo>
                  <a:lnTo>
                    <a:pt x="6972" y="11620"/>
                  </a:lnTo>
                  <a:cubicBezTo>
                    <a:pt x="5449" y="7417"/>
                    <a:pt x="4153" y="4661"/>
                    <a:pt x="3099" y="3391"/>
                  </a:cubicBezTo>
                  <a:cubicBezTo>
                    <a:pt x="2426" y="2515"/>
                    <a:pt x="1384" y="189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4" name="Shape 12121"/>
            <p:cNvSpPr/>
            <p:nvPr/>
          </p:nvSpPr>
          <p:spPr>
            <a:xfrm>
              <a:off x="206139" y="209360"/>
              <a:ext cx="14859" cy="15881"/>
            </a:xfrm>
            <a:custGeom>
              <a:avLst/>
              <a:gdLst/>
              <a:ahLst/>
              <a:cxnLst/>
              <a:rect l="0" t="0" r="0" b="0"/>
              <a:pathLst>
                <a:path w="14859" h="15881">
                  <a:moveTo>
                    <a:pt x="14859" y="0"/>
                  </a:moveTo>
                  <a:lnTo>
                    <a:pt x="14859" y="2877"/>
                  </a:lnTo>
                  <a:lnTo>
                    <a:pt x="14148" y="2673"/>
                  </a:lnTo>
                  <a:cubicBezTo>
                    <a:pt x="12370" y="2673"/>
                    <a:pt x="10922" y="3079"/>
                    <a:pt x="9779" y="3854"/>
                  </a:cubicBezTo>
                  <a:lnTo>
                    <a:pt x="8725" y="5581"/>
                  </a:lnTo>
                  <a:lnTo>
                    <a:pt x="9855" y="7702"/>
                  </a:lnTo>
                  <a:cubicBezTo>
                    <a:pt x="10897" y="8858"/>
                    <a:pt x="11417" y="9988"/>
                    <a:pt x="11417" y="11068"/>
                  </a:cubicBezTo>
                  <a:cubicBezTo>
                    <a:pt x="11417" y="12401"/>
                    <a:pt x="10909" y="13544"/>
                    <a:pt x="9931" y="14484"/>
                  </a:cubicBezTo>
                  <a:cubicBezTo>
                    <a:pt x="8941" y="15411"/>
                    <a:pt x="7632" y="15881"/>
                    <a:pt x="6020" y="15881"/>
                  </a:cubicBezTo>
                  <a:cubicBezTo>
                    <a:pt x="4318" y="15881"/>
                    <a:pt x="2883" y="15360"/>
                    <a:pt x="1727" y="14332"/>
                  </a:cubicBezTo>
                  <a:cubicBezTo>
                    <a:pt x="571" y="13303"/>
                    <a:pt x="0" y="12096"/>
                    <a:pt x="0" y="10700"/>
                  </a:cubicBezTo>
                  <a:cubicBezTo>
                    <a:pt x="0" y="8756"/>
                    <a:pt x="762" y="6877"/>
                    <a:pt x="2324" y="5112"/>
                  </a:cubicBezTo>
                  <a:cubicBezTo>
                    <a:pt x="3873" y="3321"/>
                    <a:pt x="6020" y="1962"/>
                    <a:pt x="8801" y="996"/>
                  </a:cubicBezTo>
                  <a:lnTo>
                    <a:pt x="1485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5" name="Shape 12122"/>
            <p:cNvSpPr/>
            <p:nvPr/>
          </p:nvSpPr>
          <p:spPr>
            <a:xfrm>
              <a:off x="94576" y="208934"/>
              <a:ext cx="20987" cy="39802"/>
            </a:xfrm>
            <a:custGeom>
              <a:avLst/>
              <a:gdLst/>
              <a:ahLst/>
              <a:cxnLst/>
              <a:rect l="0" t="0" r="0" b="0"/>
              <a:pathLst>
                <a:path w="20987" h="39802">
                  <a:moveTo>
                    <a:pt x="2597" y="0"/>
                  </a:moveTo>
                  <a:cubicBezTo>
                    <a:pt x="6217" y="0"/>
                    <a:pt x="9074" y="775"/>
                    <a:pt x="11182" y="2311"/>
                  </a:cubicBezTo>
                  <a:cubicBezTo>
                    <a:pt x="13291" y="3849"/>
                    <a:pt x="14649" y="5512"/>
                    <a:pt x="15284" y="7303"/>
                  </a:cubicBezTo>
                  <a:cubicBezTo>
                    <a:pt x="15653" y="8433"/>
                    <a:pt x="15843" y="11062"/>
                    <a:pt x="15843" y="15164"/>
                  </a:cubicBezTo>
                  <a:lnTo>
                    <a:pt x="15843" y="29973"/>
                  </a:lnTo>
                  <a:cubicBezTo>
                    <a:pt x="15843" y="31700"/>
                    <a:pt x="15920" y="32804"/>
                    <a:pt x="16047" y="33249"/>
                  </a:cubicBezTo>
                  <a:lnTo>
                    <a:pt x="16669" y="34240"/>
                  </a:lnTo>
                  <a:lnTo>
                    <a:pt x="17596" y="34582"/>
                  </a:lnTo>
                  <a:lnTo>
                    <a:pt x="19755" y="33071"/>
                  </a:lnTo>
                  <a:lnTo>
                    <a:pt x="20987" y="34049"/>
                  </a:lnTo>
                  <a:cubicBezTo>
                    <a:pt x="19628" y="36068"/>
                    <a:pt x="18218" y="37516"/>
                    <a:pt x="16770" y="38430"/>
                  </a:cubicBezTo>
                  <a:cubicBezTo>
                    <a:pt x="15310" y="39345"/>
                    <a:pt x="13672" y="39802"/>
                    <a:pt x="11817" y="39802"/>
                  </a:cubicBezTo>
                  <a:cubicBezTo>
                    <a:pt x="9633" y="39802"/>
                    <a:pt x="7944" y="39281"/>
                    <a:pt x="6725" y="38265"/>
                  </a:cubicBezTo>
                  <a:cubicBezTo>
                    <a:pt x="5480" y="37250"/>
                    <a:pt x="4756" y="35700"/>
                    <a:pt x="4464" y="33643"/>
                  </a:cubicBezTo>
                  <a:lnTo>
                    <a:pt x="0" y="35841"/>
                  </a:lnTo>
                  <a:lnTo>
                    <a:pt x="0" y="32824"/>
                  </a:lnTo>
                  <a:lnTo>
                    <a:pt x="4464" y="30658"/>
                  </a:lnTo>
                  <a:lnTo>
                    <a:pt x="4464" y="17894"/>
                  </a:lnTo>
                  <a:lnTo>
                    <a:pt x="0" y="21678"/>
                  </a:lnTo>
                  <a:lnTo>
                    <a:pt x="0" y="17698"/>
                  </a:lnTo>
                  <a:lnTo>
                    <a:pt x="4464" y="15164"/>
                  </a:lnTo>
                  <a:lnTo>
                    <a:pt x="4464" y="11329"/>
                  </a:lnTo>
                  <a:cubicBezTo>
                    <a:pt x="4464" y="8458"/>
                    <a:pt x="4312" y="6655"/>
                    <a:pt x="3994" y="5893"/>
                  </a:cubicBezTo>
                  <a:lnTo>
                    <a:pt x="2229" y="3937"/>
                  </a:lnTo>
                  <a:lnTo>
                    <a:pt x="0" y="3300"/>
                  </a:lnTo>
                  <a:lnTo>
                    <a:pt x="0" y="428"/>
                  </a:lnTo>
                  <a:lnTo>
                    <a:pt x="25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6" name="Shape 12123"/>
            <p:cNvSpPr/>
            <p:nvPr/>
          </p:nvSpPr>
          <p:spPr>
            <a:xfrm>
              <a:off x="117290" y="192907"/>
              <a:ext cx="20587" cy="55283"/>
            </a:xfrm>
            <a:custGeom>
              <a:avLst/>
              <a:gdLst/>
              <a:ahLst/>
              <a:cxnLst/>
              <a:rect l="0" t="0" r="0" b="0"/>
              <a:pathLst>
                <a:path w="20587" h="55283">
                  <a:moveTo>
                    <a:pt x="0" y="0"/>
                  </a:moveTo>
                  <a:lnTo>
                    <a:pt x="15964" y="0"/>
                  </a:lnTo>
                  <a:lnTo>
                    <a:pt x="15964" y="47384"/>
                  </a:lnTo>
                  <a:cubicBezTo>
                    <a:pt x="15964" y="50076"/>
                    <a:pt x="16281" y="51803"/>
                    <a:pt x="16916" y="52527"/>
                  </a:cubicBezTo>
                  <a:cubicBezTo>
                    <a:pt x="17538" y="53289"/>
                    <a:pt x="18758" y="53721"/>
                    <a:pt x="20587" y="53822"/>
                  </a:cubicBezTo>
                  <a:lnTo>
                    <a:pt x="20587" y="55283"/>
                  </a:lnTo>
                  <a:lnTo>
                    <a:pt x="0" y="55283"/>
                  </a:lnTo>
                  <a:lnTo>
                    <a:pt x="0" y="53822"/>
                  </a:lnTo>
                  <a:cubicBezTo>
                    <a:pt x="1676" y="53772"/>
                    <a:pt x="2921" y="53289"/>
                    <a:pt x="3746" y="52362"/>
                  </a:cubicBezTo>
                  <a:cubicBezTo>
                    <a:pt x="4292" y="51727"/>
                    <a:pt x="4547" y="50076"/>
                    <a:pt x="4547" y="47384"/>
                  </a:cubicBezTo>
                  <a:lnTo>
                    <a:pt x="4547" y="7912"/>
                  </a:lnTo>
                  <a:cubicBezTo>
                    <a:pt x="4547" y="5258"/>
                    <a:pt x="4254" y="3556"/>
                    <a:pt x="3620" y="2807"/>
                  </a:cubicBezTo>
                  <a:cubicBezTo>
                    <a:pt x="2997" y="2057"/>
                    <a:pt x="1791" y="1625"/>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7" name="Shape 12124"/>
            <p:cNvSpPr/>
            <p:nvPr/>
          </p:nvSpPr>
          <p:spPr>
            <a:xfrm>
              <a:off x="282644" y="209366"/>
              <a:ext cx="16320" cy="39960"/>
            </a:xfrm>
            <a:custGeom>
              <a:avLst/>
              <a:gdLst/>
              <a:ahLst/>
              <a:cxnLst/>
              <a:rect l="0" t="0" r="0" b="0"/>
              <a:pathLst>
                <a:path w="16320" h="39960">
                  <a:moveTo>
                    <a:pt x="16320" y="0"/>
                  </a:moveTo>
                  <a:lnTo>
                    <a:pt x="16320" y="2413"/>
                  </a:lnTo>
                  <a:lnTo>
                    <a:pt x="13170" y="4305"/>
                  </a:lnTo>
                  <a:cubicBezTo>
                    <a:pt x="11557" y="6718"/>
                    <a:pt x="10769" y="10033"/>
                    <a:pt x="10769" y="14249"/>
                  </a:cubicBezTo>
                  <a:lnTo>
                    <a:pt x="10769" y="15684"/>
                  </a:lnTo>
                  <a:lnTo>
                    <a:pt x="16320" y="15684"/>
                  </a:lnTo>
                  <a:lnTo>
                    <a:pt x="16320" y="18414"/>
                  </a:lnTo>
                  <a:lnTo>
                    <a:pt x="10960" y="18414"/>
                  </a:lnTo>
                  <a:cubicBezTo>
                    <a:pt x="11214" y="23457"/>
                    <a:pt x="12560" y="27444"/>
                    <a:pt x="15011" y="30390"/>
                  </a:cubicBezTo>
                  <a:lnTo>
                    <a:pt x="16320" y="31046"/>
                  </a:lnTo>
                  <a:lnTo>
                    <a:pt x="16320" y="39960"/>
                  </a:lnTo>
                  <a:lnTo>
                    <a:pt x="3518" y="33452"/>
                  </a:lnTo>
                  <a:cubicBezTo>
                    <a:pt x="1181" y="29946"/>
                    <a:pt x="0" y="25590"/>
                    <a:pt x="0" y="20409"/>
                  </a:cubicBezTo>
                  <a:cubicBezTo>
                    <a:pt x="0" y="14046"/>
                    <a:pt x="1727" y="8979"/>
                    <a:pt x="5156" y="5207"/>
                  </a:cubicBezTo>
                  <a:lnTo>
                    <a:pt x="1632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8" name="Shape 12125"/>
            <p:cNvSpPr/>
            <p:nvPr/>
          </p:nvSpPr>
          <p:spPr>
            <a:xfrm>
              <a:off x="247922" y="208934"/>
              <a:ext cx="32728" cy="39256"/>
            </a:xfrm>
            <a:custGeom>
              <a:avLst/>
              <a:gdLst/>
              <a:ahLst/>
              <a:cxnLst/>
              <a:rect l="0" t="0" r="0" b="0"/>
              <a:pathLst>
                <a:path w="32728" h="39256">
                  <a:moveTo>
                    <a:pt x="27711" y="0"/>
                  </a:moveTo>
                  <a:cubicBezTo>
                    <a:pt x="29248" y="0"/>
                    <a:pt x="30455" y="471"/>
                    <a:pt x="31382" y="1410"/>
                  </a:cubicBezTo>
                  <a:cubicBezTo>
                    <a:pt x="32284" y="2349"/>
                    <a:pt x="32728" y="3670"/>
                    <a:pt x="32728" y="5385"/>
                  </a:cubicBezTo>
                  <a:cubicBezTo>
                    <a:pt x="32728" y="7214"/>
                    <a:pt x="32296" y="8624"/>
                    <a:pt x="31407" y="9627"/>
                  </a:cubicBezTo>
                  <a:cubicBezTo>
                    <a:pt x="30531" y="10630"/>
                    <a:pt x="29464" y="11126"/>
                    <a:pt x="28207" y="11126"/>
                  </a:cubicBezTo>
                  <a:cubicBezTo>
                    <a:pt x="26772" y="11126"/>
                    <a:pt x="25527" y="10681"/>
                    <a:pt x="24473" y="9754"/>
                  </a:cubicBezTo>
                  <a:lnTo>
                    <a:pt x="22581" y="8205"/>
                  </a:lnTo>
                  <a:lnTo>
                    <a:pt x="21654" y="7951"/>
                  </a:lnTo>
                  <a:lnTo>
                    <a:pt x="19406" y="8840"/>
                  </a:lnTo>
                  <a:cubicBezTo>
                    <a:pt x="18288" y="9779"/>
                    <a:pt x="17450" y="11100"/>
                    <a:pt x="16866" y="12802"/>
                  </a:cubicBezTo>
                  <a:cubicBezTo>
                    <a:pt x="16015" y="15443"/>
                    <a:pt x="15570" y="18339"/>
                    <a:pt x="15570" y="21514"/>
                  </a:cubicBezTo>
                  <a:lnTo>
                    <a:pt x="15570" y="30303"/>
                  </a:lnTo>
                  <a:lnTo>
                    <a:pt x="15608" y="32589"/>
                  </a:lnTo>
                  <a:cubicBezTo>
                    <a:pt x="15608" y="34138"/>
                    <a:pt x="15710" y="35129"/>
                    <a:pt x="15901" y="35561"/>
                  </a:cubicBezTo>
                  <a:lnTo>
                    <a:pt x="17349" y="37161"/>
                  </a:lnTo>
                  <a:cubicBezTo>
                    <a:pt x="17983" y="37503"/>
                    <a:pt x="19063" y="37719"/>
                    <a:pt x="20587" y="37795"/>
                  </a:cubicBezTo>
                  <a:lnTo>
                    <a:pt x="20587" y="39256"/>
                  </a:lnTo>
                  <a:lnTo>
                    <a:pt x="0" y="39256"/>
                  </a:lnTo>
                  <a:lnTo>
                    <a:pt x="0" y="37795"/>
                  </a:lnTo>
                  <a:cubicBezTo>
                    <a:pt x="1651" y="37656"/>
                    <a:pt x="2782" y="37212"/>
                    <a:pt x="3353" y="36424"/>
                  </a:cubicBezTo>
                  <a:cubicBezTo>
                    <a:pt x="3950" y="35649"/>
                    <a:pt x="4242" y="33617"/>
                    <a:pt x="4242" y="30303"/>
                  </a:cubicBezTo>
                  <a:lnTo>
                    <a:pt x="4242" y="9220"/>
                  </a:lnTo>
                  <a:cubicBezTo>
                    <a:pt x="4242" y="7049"/>
                    <a:pt x="4128" y="5652"/>
                    <a:pt x="3912" y="5068"/>
                  </a:cubicBezTo>
                  <a:lnTo>
                    <a:pt x="2731" y="3391"/>
                  </a:lnTo>
                  <a:cubicBezTo>
                    <a:pt x="2223" y="3035"/>
                    <a:pt x="1296" y="2794"/>
                    <a:pt x="0" y="2655"/>
                  </a:cubicBezTo>
                  <a:lnTo>
                    <a:pt x="0" y="1143"/>
                  </a:lnTo>
                  <a:lnTo>
                    <a:pt x="15570" y="1143"/>
                  </a:lnTo>
                  <a:lnTo>
                    <a:pt x="15570" y="9792"/>
                  </a:lnTo>
                  <a:cubicBezTo>
                    <a:pt x="18111" y="5842"/>
                    <a:pt x="20307" y="3239"/>
                    <a:pt x="22213" y="1943"/>
                  </a:cubicBezTo>
                  <a:cubicBezTo>
                    <a:pt x="24118" y="648"/>
                    <a:pt x="25959" y="0"/>
                    <a:pt x="2771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9" name="Shape 12126"/>
            <p:cNvSpPr/>
            <p:nvPr/>
          </p:nvSpPr>
          <p:spPr>
            <a:xfrm>
              <a:off x="220998" y="208934"/>
              <a:ext cx="20968" cy="39802"/>
            </a:xfrm>
            <a:custGeom>
              <a:avLst/>
              <a:gdLst/>
              <a:ahLst/>
              <a:cxnLst/>
              <a:rect l="0" t="0" r="0" b="0"/>
              <a:pathLst>
                <a:path w="20968" h="39802">
                  <a:moveTo>
                    <a:pt x="2591" y="0"/>
                  </a:moveTo>
                  <a:cubicBezTo>
                    <a:pt x="6198" y="0"/>
                    <a:pt x="9068" y="775"/>
                    <a:pt x="11176" y="2311"/>
                  </a:cubicBezTo>
                  <a:cubicBezTo>
                    <a:pt x="13284" y="3849"/>
                    <a:pt x="14643" y="5512"/>
                    <a:pt x="15265" y="7303"/>
                  </a:cubicBezTo>
                  <a:cubicBezTo>
                    <a:pt x="15646" y="8433"/>
                    <a:pt x="15850" y="11062"/>
                    <a:pt x="15850" y="15164"/>
                  </a:cubicBezTo>
                  <a:lnTo>
                    <a:pt x="15850" y="29973"/>
                  </a:lnTo>
                  <a:cubicBezTo>
                    <a:pt x="15850" y="31700"/>
                    <a:pt x="15901" y="32804"/>
                    <a:pt x="16040" y="33249"/>
                  </a:cubicBezTo>
                  <a:lnTo>
                    <a:pt x="16650" y="34240"/>
                  </a:lnTo>
                  <a:lnTo>
                    <a:pt x="17577" y="34582"/>
                  </a:lnTo>
                  <a:lnTo>
                    <a:pt x="19748" y="33071"/>
                  </a:lnTo>
                  <a:lnTo>
                    <a:pt x="20968" y="34049"/>
                  </a:lnTo>
                  <a:cubicBezTo>
                    <a:pt x="19622" y="36068"/>
                    <a:pt x="18199" y="37516"/>
                    <a:pt x="16751" y="38430"/>
                  </a:cubicBezTo>
                  <a:cubicBezTo>
                    <a:pt x="15304" y="39345"/>
                    <a:pt x="13653" y="39802"/>
                    <a:pt x="11799" y="39802"/>
                  </a:cubicBezTo>
                  <a:cubicBezTo>
                    <a:pt x="9627" y="39802"/>
                    <a:pt x="7938" y="39281"/>
                    <a:pt x="6706" y="38265"/>
                  </a:cubicBezTo>
                  <a:cubicBezTo>
                    <a:pt x="5486" y="37250"/>
                    <a:pt x="4737" y="35700"/>
                    <a:pt x="4458" y="33643"/>
                  </a:cubicBezTo>
                  <a:lnTo>
                    <a:pt x="0" y="35838"/>
                  </a:lnTo>
                  <a:lnTo>
                    <a:pt x="0" y="32815"/>
                  </a:lnTo>
                  <a:lnTo>
                    <a:pt x="4458" y="30658"/>
                  </a:lnTo>
                  <a:lnTo>
                    <a:pt x="4458" y="17894"/>
                  </a:lnTo>
                  <a:lnTo>
                    <a:pt x="0" y="21666"/>
                  </a:lnTo>
                  <a:lnTo>
                    <a:pt x="0" y="17693"/>
                  </a:lnTo>
                  <a:lnTo>
                    <a:pt x="4458" y="15164"/>
                  </a:lnTo>
                  <a:lnTo>
                    <a:pt x="4458" y="11329"/>
                  </a:lnTo>
                  <a:cubicBezTo>
                    <a:pt x="4458" y="8458"/>
                    <a:pt x="4306" y="6655"/>
                    <a:pt x="4001" y="5893"/>
                  </a:cubicBezTo>
                  <a:lnTo>
                    <a:pt x="2210" y="3937"/>
                  </a:lnTo>
                  <a:lnTo>
                    <a:pt x="0" y="3303"/>
                  </a:lnTo>
                  <a:lnTo>
                    <a:pt x="0" y="426"/>
                  </a:lnTo>
                  <a:lnTo>
                    <a:pt x="25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0" name="Shape 12127"/>
            <p:cNvSpPr/>
            <p:nvPr/>
          </p:nvSpPr>
          <p:spPr>
            <a:xfrm>
              <a:off x="298963" y="236862"/>
              <a:ext cx="15570" cy="12484"/>
            </a:xfrm>
            <a:custGeom>
              <a:avLst/>
              <a:gdLst/>
              <a:ahLst/>
              <a:cxnLst/>
              <a:rect l="0" t="0" r="0" b="0"/>
              <a:pathLst>
                <a:path w="15570" h="12484">
                  <a:moveTo>
                    <a:pt x="14186" y="0"/>
                  </a:moveTo>
                  <a:lnTo>
                    <a:pt x="15570" y="901"/>
                  </a:lnTo>
                  <a:cubicBezTo>
                    <a:pt x="13500" y="5118"/>
                    <a:pt x="11214" y="8103"/>
                    <a:pt x="8725" y="9842"/>
                  </a:cubicBezTo>
                  <a:cubicBezTo>
                    <a:pt x="6223" y="11595"/>
                    <a:pt x="3315" y="12484"/>
                    <a:pt x="38" y="12484"/>
                  </a:cubicBezTo>
                  <a:lnTo>
                    <a:pt x="0" y="12464"/>
                  </a:lnTo>
                  <a:lnTo>
                    <a:pt x="0" y="3551"/>
                  </a:lnTo>
                  <a:lnTo>
                    <a:pt x="5461" y="6286"/>
                  </a:lnTo>
                  <a:cubicBezTo>
                    <a:pt x="7087" y="6286"/>
                    <a:pt x="8560" y="5817"/>
                    <a:pt x="9906" y="4914"/>
                  </a:cubicBezTo>
                  <a:cubicBezTo>
                    <a:pt x="11240" y="4001"/>
                    <a:pt x="12649" y="2375"/>
                    <a:pt x="1418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1" name="Shape 12128"/>
            <p:cNvSpPr/>
            <p:nvPr/>
          </p:nvSpPr>
          <p:spPr>
            <a:xfrm>
              <a:off x="298963" y="208934"/>
              <a:ext cx="15570" cy="18847"/>
            </a:xfrm>
            <a:custGeom>
              <a:avLst/>
              <a:gdLst/>
              <a:ahLst/>
              <a:cxnLst/>
              <a:rect l="0" t="0" r="0" b="0"/>
              <a:pathLst>
                <a:path w="15570" h="18847">
                  <a:moveTo>
                    <a:pt x="927" y="0"/>
                  </a:moveTo>
                  <a:cubicBezTo>
                    <a:pt x="4788" y="0"/>
                    <a:pt x="8141" y="1588"/>
                    <a:pt x="10985" y="4750"/>
                  </a:cubicBezTo>
                  <a:cubicBezTo>
                    <a:pt x="13830" y="7925"/>
                    <a:pt x="15342" y="12612"/>
                    <a:pt x="15570" y="18847"/>
                  </a:cubicBezTo>
                  <a:lnTo>
                    <a:pt x="0" y="18847"/>
                  </a:lnTo>
                  <a:lnTo>
                    <a:pt x="0" y="16117"/>
                  </a:lnTo>
                  <a:lnTo>
                    <a:pt x="5550" y="16117"/>
                  </a:lnTo>
                  <a:cubicBezTo>
                    <a:pt x="5550" y="11735"/>
                    <a:pt x="5296" y="8738"/>
                    <a:pt x="4826" y="7100"/>
                  </a:cubicBezTo>
                  <a:cubicBezTo>
                    <a:pt x="4344" y="5462"/>
                    <a:pt x="3620" y="4229"/>
                    <a:pt x="2603" y="3391"/>
                  </a:cubicBezTo>
                  <a:lnTo>
                    <a:pt x="317" y="2655"/>
                  </a:lnTo>
                  <a:lnTo>
                    <a:pt x="0" y="2846"/>
                  </a:lnTo>
                  <a:lnTo>
                    <a:pt x="0" y="432"/>
                  </a:lnTo>
                  <a:lnTo>
                    <a:pt x="9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972" name="Group 971"/>
          <p:cNvGrpSpPr/>
          <p:nvPr/>
        </p:nvGrpSpPr>
        <p:grpSpPr>
          <a:xfrm>
            <a:off x="6124197" y="1217242"/>
            <a:ext cx="917575" cy="398642"/>
            <a:chOff x="0" y="0"/>
            <a:chExt cx="416878" cy="155628"/>
          </a:xfrm>
        </p:grpSpPr>
        <p:sp>
          <p:nvSpPr>
            <p:cNvPr id="973" name="Shape 12129"/>
            <p:cNvSpPr/>
            <p:nvPr/>
          </p:nvSpPr>
          <p:spPr>
            <a:xfrm>
              <a:off x="0" y="1308"/>
              <a:ext cx="29045" cy="55283"/>
            </a:xfrm>
            <a:custGeom>
              <a:avLst/>
              <a:gdLst/>
              <a:ahLst/>
              <a:cxnLst/>
              <a:rect l="0" t="0" r="0" b="0"/>
              <a:pathLst>
                <a:path w="29045" h="55283">
                  <a:moveTo>
                    <a:pt x="0" y="0"/>
                  </a:moveTo>
                  <a:lnTo>
                    <a:pt x="25679" y="0"/>
                  </a:lnTo>
                  <a:lnTo>
                    <a:pt x="29045" y="317"/>
                  </a:lnTo>
                  <a:lnTo>
                    <a:pt x="29045" y="4263"/>
                  </a:lnTo>
                  <a:lnTo>
                    <a:pt x="24994" y="2972"/>
                  </a:lnTo>
                  <a:lnTo>
                    <a:pt x="20625" y="2972"/>
                  </a:lnTo>
                  <a:lnTo>
                    <a:pt x="20625" y="27191"/>
                  </a:lnTo>
                  <a:lnTo>
                    <a:pt x="22936" y="27191"/>
                  </a:lnTo>
                  <a:lnTo>
                    <a:pt x="29045" y="26441"/>
                  </a:lnTo>
                  <a:lnTo>
                    <a:pt x="29045" y="36866"/>
                  </a:lnTo>
                  <a:lnTo>
                    <a:pt x="24257" y="30099"/>
                  </a:lnTo>
                  <a:lnTo>
                    <a:pt x="20625" y="30099"/>
                  </a:lnTo>
                  <a:lnTo>
                    <a:pt x="20625" y="45580"/>
                  </a:lnTo>
                  <a:cubicBezTo>
                    <a:pt x="20625" y="48564"/>
                    <a:pt x="20815" y="50457"/>
                    <a:pt x="21184" y="51232"/>
                  </a:cubicBezTo>
                  <a:lnTo>
                    <a:pt x="23114" y="53086"/>
                  </a:lnTo>
                  <a:cubicBezTo>
                    <a:pt x="24028" y="53556"/>
                    <a:pt x="25768" y="53784"/>
                    <a:pt x="28283" y="53784"/>
                  </a:cubicBezTo>
                  <a:lnTo>
                    <a:pt x="28283" y="55283"/>
                  </a:lnTo>
                  <a:lnTo>
                    <a:pt x="0" y="55283"/>
                  </a:lnTo>
                  <a:lnTo>
                    <a:pt x="0" y="53784"/>
                  </a:lnTo>
                  <a:cubicBezTo>
                    <a:pt x="2553" y="53784"/>
                    <a:pt x="4293" y="53543"/>
                    <a:pt x="5194" y="53074"/>
                  </a:cubicBezTo>
                  <a:lnTo>
                    <a:pt x="7099" y="51206"/>
                  </a:lnTo>
                  <a:cubicBezTo>
                    <a:pt x="7480" y="50444"/>
                    <a:pt x="7658" y="48564"/>
                    <a:pt x="7658" y="45580"/>
                  </a:cubicBezTo>
                  <a:lnTo>
                    <a:pt x="7658" y="9716"/>
                  </a:lnTo>
                  <a:cubicBezTo>
                    <a:pt x="7658" y="6718"/>
                    <a:pt x="7480" y="4838"/>
                    <a:pt x="7099" y="4064"/>
                  </a:cubicBezTo>
                  <a:lnTo>
                    <a:pt x="5169" y="2210"/>
                  </a:lnTo>
                  <a:cubicBezTo>
                    <a:pt x="4254" y="1753"/>
                    <a:pt x="2527" y="151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4" name="Shape 12130"/>
            <p:cNvSpPr/>
            <p:nvPr/>
          </p:nvSpPr>
          <p:spPr>
            <a:xfrm>
              <a:off x="61963" y="17776"/>
              <a:ext cx="16294" cy="39933"/>
            </a:xfrm>
            <a:custGeom>
              <a:avLst/>
              <a:gdLst/>
              <a:ahLst/>
              <a:cxnLst/>
              <a:rect l="0" t="0" r="0" b="0"/>
              <a:pathLst>
                <a:path w="16294" h="39933">
                  <a:moveTo>
                    <a:pt x="16294" y="0"/>
                  </a:moveTo>
                  <a:lnTo>
                    <a:pt x="16294" y="2407"/>
                  </a:lnTo>
                  <a:lnTo>
                    <a:pt x="13170" y="4297"/>
                  </a:lnTo>
                  <a:cubicBezTo>
                    <a:pt x="11557" y="6710"/>
                    <a:pt x="10744" y="10025"/>
                    <a:pt x="10744" y="14241"/>
                  </a:cubicBezTo>
                  <a:lnTo>
                    <a:pt x="10744" y="15663"/>
                  </a:lnTo>
                  <a:lnTo>
                    <a:pt x="16294" y="15663"/>
                  </a:lnTo>
                  <a:lnTo>
                    <a:pt x="16294" y="18394"/>
                  </a:lnTo>
                  <a:lnTo>
                    <a:pt x="10960" y="18394"/>
                  </a:lnTo>
                  <a:cubicBezTo>
                    <a:pt x="11214" y="23436"/>
                    <a:pt x="12548" y="27449"/>
                    <a:pt x="14986" y="30370"/>
                  </a:cubicBezTo>
                  <a:lnTo>
                    <a:pt x="16294" y="31024"/>
                  </a:lnTo>
                  <a:lnTo>
                    <a:pt x="16294" y="39933"/>
                  </a:lnTo>
                  <a:lnTo>
                    <a:pt x="3492" y="33444"/>
                  </a:lnTo>
                  <a:cubicBezTo>
                    <a:pt x="1156" y="29938"/>
                    <a:pt x="0" y="25582"/>
                    <a:pt x="0" y="20388"/>
                  </a:cubicBezTo>
                  <a:cubicBezTo>
                    <a:pt x="0" y="14025"/>
                    <a:pt x="1715" y="8971"/>
                    <a:pt x="5156" y="5211"/>
                  </a:cubicBezTo>
                  <a:lnTo>
                    <a:pt x="1629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5" name="Shape 12131"/>
            <p:cNvSpPr/>
            <p:nvPr/>
          </p:nvSpPr>
          <p:spPr>
            <a:xfrm>
              <a:off x="29045" y="1626"/>
              <a:ext cx="30442" cy="54965"/>
            </a:xfrm>
            <a:custGeom>
              <a:avLst/>
              <a:gdLst/>
              <a:ahLst/>
              <a:cxnLst/>
              <a:rect l="0" t="0" r="0" b="0"/>
              <a:pathLst>
                <a:path w="30442" h="54965">
                  <a:moveTo>
                    <a:pt x="0" y="0"/>
                  </a:moveTo>
                  <a:lnTo>
                    <a:pt x="11316" y="1067"/>
                  </a:lnTo>
                  <a:cubicBezTo>
                    <a:pt x="14415" y="1994"/>
                    <a:pt x="16942" y="3696"/>
                    <a:pt x="18898" y="6198"/>
                  </a:cubicBezTo>
                  <a:cubicBezTo>
                    <a:pt x="20866" y="8674"/>
                    <a:pt x="21832" y="11583"/>
                    <a:pt x="21832" y="14935"/>
                  </a:cubicBezTo>
                  <a:cubicBezTo>
                    <a:pt x="21832" y="19012"/>
                    <a:pt x="20358" y="22391"/>
                    <a:pt x="17425" y="25045"/>
                  </a:cubicBezTo>
                  <a:cubicBezTo>
                    <a:pt x="15558" y="26734"/>
                    <a:pt x="12929" y="27991"/>
                    <a:pt x="9563" y="28842"/>
                  </a:cubicBezTo>
                  <a:lnTo>
                    <a:pt x="22860" y="47549"/>
                  </a:lnTo>
                  <a:cubicBezTo>
                    <a:pt x="24587" y="49975"/>
                    <a:pt x="25819" y="51473"/>
                    <a:pt x="26569" y="52070"/>
                  </a:cubicBezTo>
                  <a:cubicBezTo>
                    <a:pt x="27686" y="52908"/>
                    <a:pt x="28969" y="53378"/>
                    <a:pt x="30442" y="53467"/>
                  </a:cubicBezTo>
                  <a:lnTo>
                    <a:pt x="30442" y="54965"/>
                  </a:lnTo>
                  <a:lnTo>
                    <a:pt x="13031" y="54965"/>
                  </a:lnTo>
                  <a:lnTo>
                    <a:pt x="0" y="36548"/>
                  </a:lnTo>
                  <a:lnTo>
                    <a:pt x="0" y="26124"/>
                  </a:lnTo>
                  <a:lnTo>
                    <a:pt x="2375" y="25832"/>
                  </a:lnTo>
                  <a:cubicBezTo>
                    <a:pt x="4255" y="25159"/>
                    <a:pt x="5728" y="23889"/>
                    <a:pt x="6807" y="22098"/>
                  </a:cubicBezTo>
                  <a:cubicBezTo>
                    <a:pt x="7887" y="20282"/>
                    <a:pt x="8420" y="17920"/>
                    <a:pt x="8420" y="15011"/>
                  </a:cubicBezTo>
                  <a:cubicBezTo>
                    <a:pt x="8420" y="10808"/>
                    <a:pt x="7430" y="7696"/>
                    <a:pt x="5474" y="5690"/>
                  </a:cubicBezTo>
                  <a:lnTo>
                    <a:pt x="0" y="394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6" name="Shape 12132"/>
            <p:cNvSpPr/>
            <p:nvPr/>
          </p:nvSpPr>
          <p:spPr>
            <a:xfrm>
              <a:off x="78257" y="45263"/>
              <a:ext cx="15583" cy="12471"/>
            </a:xfrm>
            <a:custGeom>
              <a:avLst/>
              <a:gdLst/>
              <a:ahLst/>
              <a:cxnLst/>
              <a:rect l="0" t="0" r="0" b="0"/>
              <a:pathLst>
                <a:path w="15583" h="12471">
                  <a:moveTo>
                    <a:pt x="14199" y="0"/>
                  </a:moveTo>
                  <a:lnTo>
                    <a:pt x="15583" y="901"/>
                  </a:lnTo>
                  <a:cubicBezTo>
                    <a:pt x="13513" y="5105"/>
                    <a:pt x="11240" y="8103"/>
                    <a:pt x="8725" y="9843"/>
                  </a:cubicBezTo>
                  <a:cubicBezTo>
                    <a:pt x="6223" y="11595"/>
                    <a:pt x="3340" y="12471"/>
                    <a:pt x="51" y="12471"/>
                  </a:cubicBezTo>
                  <a:lnTo>
                    <a:pt x="0" y="12445"/>
                  </a:lnTo>
                  <a:lnTo>
                    <a:pt x="0" y="3537"/>
                  </a:lnTo>
                  <a:lnTo>
                    <a:pt x="5474" y="6274"/>
                  </a:lnTo>
                  <a:cubicBezTo>
                    <a:pt x="7100" y="6274"/>
                    <a:pt x="8586" y="5829"/>
                    <a:pt x="9906" y="4915"/>
                  </a:cubicBezTo>
                  <a:cubicBezTo>
                    <a:pt x="11252" y="4001"/>
                    <a:pt x="12675" y="2362"/>
                    <a:pt x="141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7" name="Shape 12133"/>
            <p:cNvSpPr/>
            <p:nvPr/>
          </p:nvSpPr>
          <p:spPr>
            <a:xfrm>
              <a:off x="215024" y="35030"/>
              <a:ext cx="15640" cy="22096"/>
            </a:xfrm>
            <a:custGeom>
              <a:avLst/>
              <a:gdLst/>
              <a:ahLst/>
              <a:cxnLst/>
              <a:rect l="0" t="0" r="0" b="0"/>
              <a:pathLst>
                <a:path w="15640" h="22096">
                  <a:moveTo>
                    <a:pt x="15640" y="0"/>
                  </a:moveTo>
                  <a:lnTo>
                    <a:pt x="15640" y="3974"/>
                  </a:lnTo>
                  <a:lnTo>
                    <a:pt x="12764" y="6398"/>
                  </a:lnTo>
                  <a:cubicBezTo>
                    <a:pt x="11709" y="7858"/>
                    <a:pt x="11176" y="9344"/>
                    <a:pt x="11176" y="10843"/>
                  </a:cubicBezTo>
                  <a:cubicBezTo>
                    <a:pt x="11176" y="12088"/>
                    <a:pt x="11633" y="13192"/>
                    <a:pt x="12522" y="14145"/>
                  </a:cubicBezTo>
                  <a:cubicBezTo>
                    <a:pt x="13208" y="14881"/>
                    <a:pt x="14160" y="15237"/>
                    <a:pt x="15367" y="15237"/>
                  </a:cubicBezTo>
                  <a:lnTo>
                    <a:pt x="15640" y="15106"/>
                  </a:lnTo>
                  <a:lnTo>
                    <a:pt x="15640" y="18132"/>
                  </a:lnTo>
                  <a:lnTo>
                    <a:pt x="7582" y="22096"/>
                  </a:lnTo>
                  <a:cubicBezTo>
                    <a:pt x="5410" y="22096"/>
                    <a:pt x="3607" y="21384"/>
                    <a:pt x="2159" y="19949"/>
                  </a:cubicBezTo>
                  <a:cubicBezTo>
                    <a:pt x="724" y="18527"/>
                    <a:pt x="0" y="16749"/>
                    <a:pt x="0" y="14602"/>
                  </a:cubicBezTo>
                  <a:cubicBezTo>
                    <a:pt x="0" y="11681"/>
                    <a:pt x="1257" y="9078"/>
                    <a:pt x="3747" y="6741"/>
                  </a:cubicBezTo>
                  <a:lnTo>
                    <a:pt x="15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8" name="Shape 12134"/>
            <p:cNvSpPr/>
            <p:nvPr/>
          </p:nvSpPr>
          <p:spPr>
            <a:xfrm>
              <a:off x="129578" y="18466"/>
              <a:ext cx="20600" cy="38125"/>
            </a:xfrm>
            <a:custGeom>
              <a:avLst/>
              <a:gdLst/>
              <a:ahLst/>
              <a:cxnLst/>
              <a:rect l="0" t="0" r="0" b="0"/>
              <a:pathLst>
                <a:path w="20600" h="38125">
                  <a:moveTo>
                    <a:pt x="0" y="0"/>
                  </a:moveTo>
                  <a:lnTo>
                    <a:pt x="15989" y="0"/>
                  </a:lnTo>
                  <a:lnTo>
                    <a:pt x="15989" y="30213"/>
                  </a:lnTo>
                  <a:cubicBezTo>
                    <a:pt x="15989" y="32906"/>
                    <a:pt x="16294" y="34633"/>
                    <a:pt x="16916" y="35395"/>
                  </a:cubicBezTo>
                  <a:cubicBezTo>
                    <a:pt x="17551" y="36119"/>
                    <a:pt x="18771" y="36550"/>
                    <a:pt x="20600" y="36664"/>
                  </a:cubicBezTo>
                  <a:lnTo>
                    <a:pt x="20600" y="38125"/>
                  </a:lnTo>
                  <a:lnTo>
                    <a:pt x="0" y="38125"/>
                  </a:lnTo>
                  <a:lnTo>
                    <a:pt x="0" y="36664"/>
                  </a:lnTo>
                  <a:cubicBezTo>
                    <a:pt x="1689" y="36601"/>
                    <a:pt x="2934" y="36119"/>
                    <a:pt x="3747" y="35192"/>
                  </a:cubicBezTo>
                  <a:cubicBezTo>
                    <a:pt x="4305" y="34557"/>
                    <a:pt x="4572" y="32906"/>
                    <a:pt x="4572" y="30213"/>
                  </a:cubicBezTo>
                  <a:lnTo>
                    <a:pt x="4572" y="7950"/>
                  </a:lnTo>
                  <a:cubicBezTo>
                    <a:pt x="4572" y="5270"/>
                    <a:pt x="4254" y="3556"/>
                    <a:pt x="3632" y="2807"/>
                  </a:cubicBezTo>
                  <a:cubicBezTo>
                    <a:pt x="2997" y="2057"/>
                    <a:pt x="1803" y="1625"/>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9" name="Shape 12135"/>
            <p:cNvSpPr/>
            <p:nvPr/>
          </p:nvSpPr>
          <p:spPr>
            <a:xfrm>
              <a:off x="215798" y="17763"/>
              <a:ext cx="14865" cy="15880"/>
            </a:xfrm>
            <a:custGeom>
              <a:avLst/>
              <a:gdLst/>
              <a:ahLst/>
              <a:cxnLst/>
              <a:rect l="0" t="0" r="0" b="0"/>
              <a:pathLst>
                <a:path w="14865" h="15880">
                  <a:moveTo>
                    <a:pt x="14865" y="0"/>
                  </a:moveTo>
                  <a:lnTo>
                    <a:pt x="14865" y="2875"/>
                  </a:lnTo>
                  <a:lnTo>
                    <a:pt x="14148" y="2671"/>
                  </a:lnTo>
                  <a:cubicBezTo>
                    <a:pt x="12395" y="2671"/>
                    <a:pt x="10935" y="3065"/>
                    <a:pt x="9792" y="3852"/>
                  </a:cubicBezTo>
                  <a:lnTo>
                    <a:pt x="8737" y="5554"/>
                  </a:lnTo>
                  <a:lnTo>
                    <a:pt x="9868" y="7676"/>
                  </a:lnTo>
                  <a:cubicBezTo>
                    <a:pt x="10897" y="8856"/>
                    <a:pt x="11417" y="9986"/>
                    <a:pt x="11417" y="11066"/>
                  </a:cubicBezTo>
                  <a:cubicBezTo>
                    <a:pt x="11417" y="12399"/>
                    <a:pt x="10922" y="13530"/>
                    <a:pt x="9932" y="14470"/>
                  </a:cubicBezTo>
                  <a:cubicBezTo>
                    <a:pt x="8941" y="15409"/>
                    <a:pt x="7645" y="15880"/>
                    <a:pt x="6045" y="15880"/>
                  </a:cubicBezTo>
                  <a:cubicBezTo>
                    <a:pt x="4331" y="15880"/>
                    <a:pt x="2908" y="15371"/>
                    <a:pt x="1740" y="14330"/>
                  </a:cubicBezTo>
                  <a:cubicBezTo>
                    <a:pt x="584" y="13302"/>
                    <a:pt x="0" y="12095"/>
                    <a:pt x="0" y="10710"/>
                  </a:cubicBezTo>
                  <a:cubicBezTo>
                    <a:pt x="0" y="8742"/>
                    <a:pt x="788" y="6875"/>
                    <a:pt x="2324" y="5097"/>
                  </a:cubicBezTo>
                  <a:cubicBezTo>
                    <a:pt x="3886" y="3319"/>
                    <a:pt x="6045" y="1947"/>
                    <a:pt x="8814" y="995"/>
                  </a:cubicBezTo>
                  <a:lnTo>
                    <a:pt x="148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0" name="Shape 12136"/>
            <p:cNvSpPr/>
            <p:nvPr/>
          </p:nvSpPr>
          <p:spPr>
            <a:xfrm>
              <a:off x="154381" y="17336"/>
              <a:ext cx="26226" cy="40398"/>
            </a:xfrm>
            <a:custGeom>
              <a:avLst/>
              <a:gdLst/>
              <a:ahLst/>
              <a:cxnLst/>
              <a:rect l="0" t="0" r="0" b="0"/>
              <a:pathLst>
                <a:path w="26226" h="40398">
                  <a:moveTo>
                    <a:pt x="11824" y="0"/>
                  </a:moveTo>
                  <a:cubicBezTo>
                    <a:pt x="13894" y="0"/>
                    <a:pt x="15888" y="508"/>
                    <a:pt x="17818" y="1511"/>
                  </a:cubicBezTo>
                  <a:lnTo>
                    <a:pt x="19609" y="2121"/>
                  </a:lnTo>
                  <a:lnTo>
                    <a:pt x="20803" y="1815"/>
                  </a:lnTo>
                  <a:lnTo>
                    <a:pt x="22225" y="76"/>
                  </a:lnTo>
                  <a:lnTo>
                    <a:pt x="23597" y="76"/>
                  </a:lnTo>
                  <a:lnTo>
                    <a:pt x="24206" y="13081"/>
                  </a:lnTo>
                  <a:lnTo>
                    <a:pt x="22835" y="13081"/>
                  </a:lnTo>
                  <a:cubicBezTo>
                    <a:pt x="21171" y="9233"/>
                    <a:pt x="19456" y="6591"/>
                    <a:pt x="17678" y="5181"/>
                  </a:cubicBezTo>
                  <a:cubicBezTo>
                    <a:pt x="15900" y="3759"/>
                    <a:pt x="14110" y="3060"/>
                    <a:pt x="12357" y="3060"/>
                  </a:cubicBezTo>
                  <a:cubicBezTo>
                    <a:pt x="11240" y="3060"/>
                    <a:pt x="10287" y="3428"/>
                    <a:pt x="9499" y="4178"/>
                  </a:cubicBezTo>
                  <a:lnTo>
                    <a:pt x="8318" y="6769"/>
                  </a:lnTo>
                  <a:lnTo>
                    <a:pt x="9144" y="8889"/>
                  </a:lnTo>
                  <a:cubicBezTo>
                    <a:pt x="10008" y="10007"/>
                    <a:pt x="12446" y="11912"/>
                    <a:pt x="16434" y="14618"/>
                  </a:cubicBezTo>
                  <a:cubicBezTo>
                    <a:pt x="20422" y="17322"/>
                    <a:pt x="23063" y="19621"/>
                    <a:pt x="24321" y="21513"/>
                  </a:cubicBezTo>
                  <a:cubicBezTo>
                    <a:pt x="25590" y="23393"/>
                    <a:pt x="26226" y="25502"/>
                    <a:pt x="26226" y="27851"/>
                  </a:cubicBezTo>
                  <a:cubicBezTo>
                    <a:pt x="26226" y="29972"/>
                    <a:pt x="25692" y="32041"/>
                    <a:pt x="24625" y="34074"/>
                  </a:cubicBezTo>
                  <a:cubicBezTo>
                    <a:pt x="23571" y="36106"/>
                    <a:pt x="22060" y="37681"/>
                    <a:pt x="20142" y="38773"/>
                  </a:cubicBezTo>
                  <a:cubicBezTo>
                    <a:pt x="18224" y="39853"/>
                    <a:pt x="16078" y="40398"/>
                    <a:pt x="13741" y="40398"/>
                  </a:cubicBezTo>
                  <a:cubicBezTo>
                    <a:pt x="11925" y="40398"/>
                    <a:pt x="9487" y="39827"/>
                    <a:pt x="6439" y="38684"/>
                  </a:cubicBezTo>
                  <a:lnTo>
                    <a:pt x="4763" y="38226"/>
                  </a:lnTo>
                  <a:cubicBezTo>
                    <a:pt x="3886" y="38226"/>
                    <a:pt x="3124" y="38912"/>
                    <a:pt x="2527" y="40271"/>
                  </a:cubicBezTo>
                  <a:lnTo>
                    <a:pt x="1181" y="40271"/>
                  </a:lnTo>
                  <a:lnTo>
                    <a:pt x="521" y="26581"/>
                  </a:lnTo>
                  <a:lnTo>
                    <a:pt x="1918" y="26581"/>
                  </a:lnTo>
                  <a:cubicBezTo>
                    <a:pt x="3137" y="30175"/>
                    <a:pt x="4813" y="32855"/>
                    <a:pt x="6947" y="34645"/>
                  </a:cubicBezTo>
                  <a:cubicBezTo>
                    <a:pt x="9093" y="36449"/>
                    <a:pt x="11100" y="37350"/>
                    <a:pt x="13005" y="37350"/>
                  </a:cubicBezTo>
                  <a:cubicBezTo>
                    <a:pt x="14313" y="37350"/>
                    <a:pt x="15380" y="36957"/>
                    <a:pt x="16192" y="36131"/>
                  </a:cubicBezTo>
                  <a:cubicBezTo>
                    <a:pt x="17031" y="35344"/>
                    <a:pt x="17450" y="34379"/>
                    <a:pt x="17450" y="33223"/>
                  </a:cubicBezTo>
                  <a:cubicBezTo>
                    <a:pt x="17450" y="31915"/>
                    <a:pt x="17044" y="30797"/>
                    <a:pt x="16218" y="29845"/>
                  </a:cubicBezTo>
                  <a:cubicBezTo>
                    <a:pt x="15418" y="28892"/>
                    <a:pt x="13589" y="27444"/>
                    <a:pt x="10769" y="25526"/>
                  </a:cubicBezTo>
                  <a:cubicBezTo>
                    <a:pt x="6617" y="22644"/>
                    <a:pt x="3911" y="20447"/>
                    <a:pt x="2692" y="18923"/>
                  </a:cubicBezTo>
                  <a:cubicBezTo>
                    <a:pt x="901" y="16687"/>
                    <a:pt x="0" y="14224"/>
                    <a:pt x="0" y="11544"/>
                  </a:cubicBezTo>
                  <a:cubicBezTo>
                    <a:pt x="0" y="8597"/>
                    <a:pt x="1016" y="5943"/>
                    <a:pt x="3035" y="3568"/>
                  </a:cubicBezTo>
                  <a:cubicBezTo>
                    <a:pt x="5067" y="1181"/>
                    <a:pt x="7988" y="0"/>
                    <a:pt x="1182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1" name="Shape 12137"/>
            <p:cNvSpPr/>
            <p:nvPr/>
          </p:nvSpPr>
          <p:spPr>
            <a:xfrm>
              <a:off x="99530" y="17336"/>
              <a:ext cx="26200" cy="40398"/>
            </a:xfrm>
            <a:custGeom>
              <a:avLst/>
              <a:gdLst/>
              <a:ahLst/>
              <a:cxnLst/>
              <a:rect l="0" t="0" r="0" b="0"/>
              <a:pathLst>
                <a:path w="26200" h="40398">
                  <a:moveTo>
                    <a:pt x="11811" y="0"/>
                  </a:moveTo>
                  <a:cubicBezTo>
                    <a:pt x="13894" y="0"/>
                    <a:pt x="15888" y="508"/>
                    <a:pt x="17806" y="1511"/>
                  </a:cubicBezTo>
                  <a:lnTo>
                    <a:pt x="19609" y="2121"/>
                  </a:lnTo>
                  <a:lnTo>
                    <a:pt x="20777" y="1815"/>
                  </a:lnTo>
                  <a:lnTo>
                    <a:pt x="22212" y="76"/>
                  </a:lnTo>
                  <a:lnTo>
                    <a:pt x="23609" y="76"/>
                  </a:lnTo>
                  <a:lnTo>
                    <a:pt x="24219" y="13081"/>
                  </a:lnTo>
                  <a:lnTo>
                    <a:pt x="22822" y="13081"/>
                  </a:lnTo>
                  <a:cubicBezTo>
                    <a:pt x="21171" y="9233"/>
                    <a:pt x="19444" y="6591"/>
                    <a:pt x="17666" y="5181"/>
                  </a:cubicBezTo>
                  <a:cubicBezTo>
                    <a:pt x="15888" y="3759"/>
                    <a:pt x="14110" y="3060"/>
                    <a:pt x="12344" y="3060"/>
                  </a:cubicBezTo>
                  <a:cubicBezTo>
                    <a:pt x="11240" y="3060"/>
                    <a:pt x="10287" y="3428"/>
                    <a:pt x="9487" y="4178"/>
                  </a:cubicBezTo>
                  <a:lnTo>
                    <a:pt x="8318" y="6769"/>
                  </a:lnTo>
                  <a:lnTo>
                    <a:pt x="9131" y="8889"/>
                  </a:lnTo>
                  <a:cubicBezTo>
                    <a:pt x="9995" y="10007"/>
                    <a:pt x="12421" y="11912"/>
                    <a:pt x="16434" y="14618"/>
                  </a:cubicBezTo>
                  <a:cubicBezTo>
                    <a:pt x="20422" y="17322"/>
                    <a:pt x="23051" y="19621"/>
                    <a:pt x="24308" y="21513"/>
                  </a:cubicBezTo>
                  <a:cubicBezTo>
                    <a:pt x="25565" y="23393"/>
                    <a:pt x="26200" y="25502"/>
                    <a:pt x="26200" y="27851"/>
                  </a:cubicBezTo>
                  <a:cubicBezTo>
                    <a:pt x="26200" y="29972"/>
                    <a:pt x="25679" y="32041"/>
                    <a:pt x="24625" y="34074"/>
                  </a:cubicBezTo>
                  <a:cubicBezTo>
                    <a:pt x="23559" y="36106"/>
                    <a:pt x="22060" y="37681"/>
                    <a:pt x="20142" y="38773"/>
                  </a:cubicBezTo>
                  <a:cubicBezTo>
                    <a:pt x="18199" y="39853"/>
                    <a:pt x="16065" y="40398"/>
                    <a:pt x="13729" y="40398"/>
                  </a:cubicBezTo>
                  <a:cubicBezTo>
                    <a:pt x="11912" y="40398"/>
                    <a:pt x="9474" y="39827"/>
                    <a:pt x="6439" y="38684"/>
                  </a:cubicBezTo>
                  <a:lnTo>
                    <a:pt x="4775" y="38226"/>
                  </a:lnTo>
                  <a:cubicBezTo>
                    <a:pt x="3861" y="38226"/>
                    <a:pt x="3124" y="38912"/>
                    <a:pt x="2515" y="40271"/>
                  </a:cubicBezTo>
                  <a:lnTo>
                    <a:pt x="1194" y="40271"/>
                  </a:lnTo>
                  <a:lnTo>
                    <a:pt x="533" y="26581"/>
                  </a:lnTo>
                  <a:lnTo>
                    <a:pt x="1905" y="26581"/>
                  </a:lnTo>
                  <a:cubicBezTo>
                    <a:pt x="3137" y="30175"/>
                    <a:pt x="4813" y="32855"/>
                    <a:pt x="6947" y="34645"/>
                  </a:cubicBezTo>
                  <a:cubicBezTo>
                    <a:pt x="9080" y="36449"/>
                    <a:pt x="11100" y="37350"/>
                    <a:pt x="13005" y="37350"/>
                  </a:cubicBezTo>
                  <a:cubicBezTo>
                    <a:pt x="14313" y="37350"/>
                    <a:pt x="15380" y="36957"/>
                    <a:pt x="16205" y="36131"/>
                  </a:cubicBezTo>
                  <a:cubicBezTo>
                    <a:pt x="17044" y="35344"/>
                    <a:pt x="17450" y="34379"/>
                    <a:pt x="17450" y="33223"/>
                  </a:cubicBezTo>
                  <a:cubicBezTo>
                    <a:pt x="17450" y="31915"/>
                    <a:pt x="17044" y="30797"/>
                    <a:pt x="16230" y="29845"/>
                  </a:cubicBezTo>
                  <a:cubicBezTo>
                    <a:pt x="15405" y="28892"/>
                    <a:pt x="13589" y="27444"/>
                    <a:pt x="10744" y="25526"/>
                  </a:cubicBezTo>
                  <a:cubicBezTo>
                    <a:pt x="6591" y="22644"/>
                    <a:pt x="3911" y="20447"/>
                    <a:pt x="2692" y="18923"/>
                  </a:cubicBezTo>
                  <a:cubicBezTo>
                    <a:pt x="889" y="16687"/>
                    <a:pt x="0" y="14224"/>
                    <a:pt x="0" y="11544"/>
                  </a:cubicBezTo>
                  <a:cubicBezTo>
                    <a:pt x="0" y="8597"/>
                    <a:pt x="1003" y="5943"/>
                    <a:pt x="3035" y="3568"/>
                  </a:cubicBezTo>
                  <a:cubicBezTo>
                    <a:pt x="5055" y="1181"/>
                    <a:pt x="7988" y="0"/>
                    <a:pt x="1181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2" name="Shape 12138"/>
            <p:cNvSpPr/>
            <p:nvPr/>
          </p:nvSpPr>
          <p:spPr>
            <a:xfrm>
              <a:off x="78257" y="17336"/>
              <a:ext cx="15583" cy="18834"/>
            </a:xfrm>
            <a:custGeom>
              <a:avLst/>
              <a:gdLst/>
              <a:ahLst/>
              <a:cxnLst/>
              <a:rect l="0" t="0" r="0" b="0"/>
              <a:pathLst>
                <a:path w="15583" h="18834">
                  <a:moveTo>
                    <a:pt x="940" y="0"/>
                  </a:moveTo>
                  <a:cubicBezTo>
                    <a:pt x="4801" y="0"/>
                    <a:pt x="8154" y="1588"/>
                    <a:pt x="10986" y="4749"/>
                  </a:cubicBezTo>
                  <a:cubicBezTo>
                    <a:pt x="13831" y="7924"/>
                    <a:pt x="15354" y="12611"/>
                    <a:pt x="15583" y="18834"/>
                  </a:cubicBezTo>
                  <a:lnTo>
                    <a:pt x="0" y="18834"/>
                  </a:lnTo>
                  <a:lnTo>
                    <a:pt x="0" y="16103"/>
                  </a:lnTo>
                  <a:lnTo>
                    <a:pt x="5550" y="16103"/>
                  </a:lnTo>
                  <a:cubicBezTo>
                    <a:pt x="5550" y="11722"/>
                    <a:pt x="5321" y="8724"/>
                    <a:pt x="4839" y="7086"/>
                  </a:cubicBezTo>
                  <a:cubicBezTo>
                    <a:pt x="4356" y="5461"/>
                    <a:pt x="3620" y="4228"/>
                    <a:pt x="2617" y="3378"/>
                  </a:cubicBezTo>
                  <a:lnTo>
                    <a:pt x="318" y="2654"/>
                  </a:lnTo>
                  <a:lnTo>
                    <a:pt x="0" y="2846"/>
                  </a:lnTo>
                  <a:lnTo>
                    <a:pt x="0" y="440"/>
                  </a:lnTo>
                  <a:lnTo>
                    <a:pt x="9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3" name="Shape 12139"/>
            <p:cNvSpPr/>
            <p:nvPr/>
          </p:nvSpPr>
          <p:spPr>
            <a:xfrm>
              <a:off x="184099" y="4534"/>
              <a:ext cx="25451" cy="52591"/>
            </a:xfrm>
            <a:custGeom>
              <a:avLst/>
              <a:gdLst/>
              <a:ahLst/>
              <a:cxnLst/>
              <a:rect l="0" t="0" r="0" b="0"/>
              <a:pathLst>
                <a:path w="25451" h="52591">
                  <a:moveTo>
                    <a:pt x="15049" y="0"/>
                  </a:moveTo>
                  <a:lnTo>
                    <a:pt x="16396" y="0"/>
                  </a:lnTo>
                  <a:lnTo>
                    <a:pt x="16396" y="13932"/>
                  </a:lnTo>
                  <a:lnTo>
                    <a:pt x="25451" y="13932"/>
                  </a:lnTo>
                  <a:lnTo>
                    <a:pt x="25451" y="17983"/>
                  </a:lnTo>
                  <a:lnTo>
                    <a:pt x="16396" y="17983"/>
                  </a:lnTo>
                  <a:lnTo>
                    <a:pt x="16396" y="41491"/>
                  </a:lnTo>
                  <a:cubicBezTo>
                    <a:pt x="16396" y="43701"/>
                    <a:pt x="16497" y="45124"/>
                    <a:pt x="16701" y="45758"/>
                  </a:cubicBezTo>
                  <a:lnTo>
                    <a:pt x="17780" y="47308"/>
                  </a:lnTo>
                  <a:lnTo>
                    <a:pt x="19215" y="47892"/>
                  </a:lnTo>
                  <a:cubicBezTo>
                    <a:pt x="20968" y="47892"/>
                    <a:pt x="22644" y="46572"/>
                    <a:pt x="24231" y="43866"/>
                  </a:cubicBezTo>
                  <a:lnTo>
                    <a:pt x="25451" y="44768"/>
                  </a:lnTo>
                  <a:cubicBezTo>
                    <a:pt x="23241" y="49974"/>
                    <a:pt x="19672" y="52591"/>
                    <a:pt x="14732" y="52591"/>
                  </a:cubicBezTo>
                  <a:cubicBezTo>
                    <a:pt x="12306" y="52591"/>
                    <a:pt x="10274" y="51918"/>
                    <a:pt x="8598" y="50572"/>
                  </a:cubicBezTo>
                  <a:cubicBezTo>
                    <a:pt x="6922" y="49238"/>
                    <a:pt x="5855" y="47727"/>
                    <a:pt x="5397" y="46076"/>
                  </a:cubicBezTo>
                  <a:cubicBezTo>
                    <a:pt x="5118" y="45136"/>
                    <a:pt x="4991" y="42647"/>
                    <a:pt x="4991" y="38571"/>
                  </a:cubicBezTo>
                  <a:lnTo>
                    <a:pt x="4991" y="17983"/>
                  </a:lnTo>
                  <a:lnTo>
                    <a:pt x="0" y="17983"/>
                  </a:lnTo>
                  <a:lnTo>
                    <a:pt x="0" y="16549"/>
                  </a:lnTo>
                  <a:cubicBezTo>
                    <a:pt x="3429" y="14136"/>
                    <a:pt x="6350" y="11595"/>
                    <a:pt x="8750" y="8928"/>
                  </a:cubicBezTo>
                  <a:cubicBezTo>
                    <a:pt x="11163" y="6262"/>
                    <a:pt x="13259" y="3290"/>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4" name="Shape 12140"/>
            <p:cNvSpPr/>
            <p:nvPr/>
          </p:nvSpPr>
          <p:spPr>
            <a:xfrm>
              <a:off x="133566" y="0"/>
              <a:ext cx="12611" cy="12612"/>
            </a:xfrm>
            <a:custGeom>
              <a:avLst/>
              <a:gdLst/>
              <a:ahLst/>
              <a:cxnLst/>
              <a:rect l="0" t="0" r="0" b="0"/>
              <a:pathLst>
                <a:path w="12611" h="12612">
                  <a:moveTo>
                    <a:pt x="6299" y="0"/>
                  </a:moveTo>
                  <a:cubicBezTo>
                    <a:pt x="8052" y="0"/>
                    <a:pt x="9538" y="622"/>
                    <a:pt x="10769" y="1867"/>
                  </a:cubicBezTo>
                  <a:cubicBezTo>
                    <a:pt x="12002" y="3099"/>
                    <a:pt x="12611" y="4585"/>
                    <a:pt x="12611" y="6325"/>
                  </a:cubicBezTo>
                  <a:cubicBezTo>
                    <a:pt x="12611" y="8065"/>
                    <a:pt x="12002" y="9551"/>
                    <a:pt x="10744" y="10770"/>
                  </a:cubicBezTo>
                  <a:cubicBezTo>
                    <a:pt x="9512" y="12002"/>
                    <a:pt x="8027" y="12612"/>
                    <a:pt x="6299" y="12612"/>
                  </a:cubicBezTo>
                  <a:cubicBezTo>
                    <a:pt x="4559" y="12612"/>
                    <a:pt x="3073" y="12002"/>
                    <a:pt x="1854" y="10770"/>
                  </a:cubicBezTo>
                  <a:cubicBezTo>
                    <a:pt x="610" y="9551"/>
                    <a:pt x="0" y="8065"/>
                    <a:pt x="0" y="6325"/>
                  </a:cubicBezTo>
                  <a:cubicBezTo>
                    <a:pt x="0" y="4585"/>
                    <a:pt x="610" y="3099"/>
                    <a:pt x="1854" y="1867"/>
                  </a:cubicBezTo>
                  <a:cubicBezTo>
                    <a:pt x="3073" y="622"/>
                    <a:pt x="4559" y="0"/>
                    <a:pt x="62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5" name="Shape 12141"/>
            <p:cNvSpPr/>
            <p:nvPr/>
          </p:nvSpPr>
          <p:spPr>
            <a:xfrm>
              <a:off x="381127" y="17336"/>
              <a:ext cx="17850" cy="40378"/>
            </a:xfrm>
            <a:custGeom>
              <a:avLst/>
              <a:gdLst/>
              <a:ahLst/>
              <a:cxnLst/>
              <a:rect l="0" t="0" r="0" b="0"/>
              <a:pathLst>
                <a:path w="17850" h="40378">
                  <a:moveTo>
                    <a:pt x="17767" y="0"/>
                  </a:moveTo>
                  <a:lnTo>
                    <a:pt x="17850" y="23"/>
                  </a:lnTo>
                  <a:lnTo>
                    <a:pt x="17850" y="2931"/>
                  </a:lnTo>
                  <a:lnTo>
                    <a:pt x="14363" y="4457"/>
                  </a:lnTo>
                  <a:cubicBezTo>
                    <a:pt x="13360" y="5511"/>
                    <a:pt x="12725" y="7569"/>
                    <a:pt x="12408" y="10655"/>
                  </a:cubicBezTo>
                  <a:cubicBezTo>
                    <a:pt x="12090" y="13753"/>
                    <a:pt x="11938" y="18034"/>
                    <a:pt x="11938" y="23520"/>
                  </a:cubicBezTo>
                  <a:cubicBezTo>
                    <a:pt x="11938" y="26429"/>
                    <a:pt x="12128" y="29146"/>
                    <a:pt x="12509" y="31673"/>
                  </a:cubicBezTo>
                  <a:cubicBezTo>
                    <a:pt x="12802" y="33604"/>
                    <a:pt x="13436" y="35065"/>
                    <a:pt x="14415" y="36080"/>
                  </a:cubicBezTo>
                  <a:cubicBezTo>
                    <a:pt x="15405" y="37096"/>
                    <a:pt x="16523" y="37592"/>
                    <a:pt x="17767" y="37592"/>
                  </a:cubicBezTo>
                  <a:lnTo>
                    <a:pt x="17850" y="37564"/>
                  </a:lnTo>
                  <a:lnTo>
                    <a:pt x="17850" y="40378"/>
                  </a:lnTo>
                  <a:lnTo>
                    <a:pt x="4648" y="34379"/>
                  </a:lnTo>
                  <a:cubicBezTo>
                    <a:pt x="1537" y="30340"/>
                    <a:pt x="0" y="25691"/>
                    <a:pt x="0" y="20383"/>
                  </a:cubicBezTo>
                  <a:cubicBezTo>
                    <a:pt x="0" y="14922"/>
                    <a:pt x="1575" y="10160"/>
                    <a:pt x="4737" y="6096"/>
                  </a:cubicBezTo>
                  <a:cubicBezTo>
                    <a:pt x="7912" y="2032"/>
                    <a:pt x="12243" y="0"/>
                    <a:pt x="1776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6" name="Shape 12142"/>
            <p:cNvSpPr/>
            <p:nvPr/>
          </p:nvSpPr>
          <p:spPr>
            <a:xfrm>
              <a:off x="254470" y="17336"/>
              <a:ext cx="41122" cy="39255"/>
            </a:xfrm>
            <a:custGeom>
              <a:avLst/>
              <a:gdLst/>
              <a:ahLst/>
              <a:cxnLst/>
              <a:rect l="0" t="0" r="0" b="0"/>
              <a:pathLst>
                <a:path w="41122" h="39255">
                  <a:moveTo>
                    <a:pt x="26936" y="0"/>
                  </a:moveTo>
                  <a:cubicBezTo>
                    <a:pt x="29400" y="0"/>
                    <a:pt x="31458" y="685"/>
                    <a:pt x="33096" y="2057"/>
                  </a:cubicBezTo>
                  <a:cubicBezTo>
                    <a:pt x="34722" y="3428"/>
                    <a:pt x="35814" y="5131"/>
                    <a:pt x="36360" y="7175"/>
                  </a:cubicBezTo>
                  <a:cubicBezTo>
                    <a:pt x="36792" y="8724"/>
                    <a:pt x="37020" y="11696"/>
                    <a:pt x="37020" y="16103"/>
                  </a:cubicBezTo>
                  <a:lnTo>
                    <a:pt x="37020" y="30937"/>
                  </a:lnTo>
                  <a:cubicBezTo>
                    <a:pt x="37020" y="33883"/>
                    <a:pt x="37274" y="35699"/>
                    <a:pt x="37808" y="36436"/>
                  </a:cubicBezTo>
                  <a:cubicBezTo>
                    <a:pt x="38341" y="37147"/>
                    <a:pt x="39433" y="37605"/>
                    <a:pt x="41122" y="37795"/>
                  </a:cubicBezTo>
                  <a:lnTo>
                    <a:pt x="41122" y="39255"/>
                  </a:lnTo>
                  <a:lnTo>
                    <a:pt x="21844" y="39255"/>
                  </a:lnTo>
                  <a:lnTo>
                    <a:pt x="21844" y="37795"/>
                  </a:lnTo>
                  <a:cubicBezTo>
                    <a:pt x="23279" y="37605"/>
                    <a:pt x="24320" y="37008"/>
                    <a:pt x="24955" y="36004"/>
                  </a:cubicBezTo>
                  <a:cubicBezTo>
                    <a:pt x="25387" y="35318"/>
                    <a:pt x="25603" y="33629"/>
                    <a:pt x="25603" y="30937"/>
                  </a:cubicBezTo>
                  <a:lnTo>
                    <a:pt x="25603" y="13982"/>
                  </a:lnTo>
                  <a:cubicBezTo>
                    <a:pt x="25603" y="10858"/>
                    <a:pt x="25476" y="8889"/>
                    <a:pt x="25222" y="8064"/>
                  </a:cubicBezTo>
                  <a:lnTo>
                    <a:pt x="23990" y="6172"/>
                  </a:lnTo>
                  <a:lnTo>
                    <a:pt x="22034" y="5499"/>
                  </a:lnTo>
                  <a:cubicBezTo>
                    <a:pt x="19710" y="5499"/>
                    <a:pt x="17538" y="7175"/>
                    <a:pt x="15532" y="10515"/>
                  </a:cubicBezTo>
                  <a:lnTo>
                    <a:pt x="15532" y="30937"/>
                  </a:lnTo>
                  <a:cubicBezTo>
                    <a:pt x="15532" y="33794"/>
                    <a:pt x="15786" y="35598"/>
                    <a:pt x="16319" y="36360"/>
                  </a:cubicBezTo>
                  <a:cubicBezTo>
                    <a:pt x="16853" y="37122"/>
                    <a:pt x="17831" y="37605"/>
                    <a:pt x="19278" y="37795"/>
                  </a:cubicBezTo>
                  <a:lnTo>
                    <a:pt x="19278" y="39255"/>
                  </a:lnTo>
                  <a:lnTo>
                    <a:pt x="0" y="39255"/>
                  </a:lnTo>
                  <a:lnTo>
                    <a:pt x="0" y="37795"/>
                  </a:lnTo>
                  <a:cubicBezTo>
                    <a:pt x="1600" y="37617"/>
                    <a:pt x="2743" y="37109"/>
                    <a:pt x="3416" y="36245"/>
                  </a:cubicBezTo>
                  <a:cubicBezTo>
                    <a:pt x="3886" y="35648"/>
                    <a:pt x="4102" y="33883"/>
                    <a:pt x="4102" y="30937"/>
                  </a:cubicBezTo>
                  <a:lnTo>
                    <a:pt x="4102" y="9423"/>
                  </a:lnTo>
                  <a:cubicBezTo>
                    <a:pt x="4102" y="6528"/>
                    <a:pt x="3848" y="4749"/>
                    <a:pt x="3315" y="4039"/>
                  </a:cubicBezTo>
                  <a:cubicBezTo>
                    <a:pt x="2781" y="3327"/>
                    <a:pt x="1689" y="2870"/>
                    <a:pt x="0" y="2654"/>
                  </a:cubicBezTo>
                  <a:lnTo>
                    <a:pt x="0" y="1130"/>
                  </a:lnTo>
                  <a:lnTo>
                    <a:pt x="15532" y="1130"/>
                  </a:lnTo>
                  <a:lnTo>
                    <a:pt x="15532" y="6070"/>
                  </a:lnTo>
                  <a:cubicBezTo>
                    <a:pt x="17488" y="3949"/>
                    <a:pt x="19355" y="2412"/>
                    <a:pt x="21158" y="1447"/>
                  </a:cubicBezTo>
                  <a:cubicBezTo>
                    <a:pt x="22949" y="482"/>
                    <a:pt x="24879" y="0"/>
                    <a:pt x="269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7" name="Shape 12143"/>
            <p:cNvSpPr/>
            <p:nvPr/>
          </p:nvSpPr>
          <p:spPr>
            <a:xfrm>
              <a:off x="230664" y="17336"/>
              <a:ext cx="20974" cy="39789"/>
            </a:xfrm>
            <a:custGeom>
              <a:avLst/>
              <a:gdLst/>
              <a:ahLst/>
              <a:cxnLst/>
              <a:rect l="0" t="0" r="0" b="0"/>
              <a:pathLst>
                <a:path w="20974" h="39789">
                  <a:moveTo>
                    <a:pt x="2597" y="0"/>
                  </a:moveTo>
                  <a:cubicBezTo>
                    <a:pt x="6204" y="0"/>
                    <a:pt x="9061" y="774"/>
                    <a:pt x="11169" y="2298"/>
                  </a:cubicBezTo>
                  <a:cubicBezTo>
                    <a:pt x="13278" y="3835"/>
                    <a:pt x="14637" y="5499"/>
                    <a:pt x="15272" y="7302"/>
                  </a:cubicBezTo>
                  <a:cubicBezTo>
                    <a:pt x="15640" y="8445"/>
                    <a:pt x="15843" y="11061"/>
                    <a:pt x="15843" y="15163"/>
                  </a:cubicBezTo>
                  <a:lnTo>
                    <a:pt x="15843" y="29972"/>
                  </a:lnTo>
                  <a:cubicBezTo>
                    <a:pt x="15843" y="31699"/>
                    <a:pt x="15907" y="32803"/>
                    <a:pt x="16046" y="33248"/>
                  </a:cubicBezTo>
                  <a:lnTo>
                    <a:pt x="16643" y="34239"/>
                  </a:lnTo>
                  <a:lnTo>
                    <a:pt x="17596" y="34569"/>
                  </a:lnTo>
                  <a:lnTo>
                    <a:pt x="19767" y="33058"/>
                  </a:lnTo>
                  <a:lnTo>
                    <a:pt x="20974" y="34036"/>
                  </a:lnTo>
                  <a:cubicBezTo>
                    <a:pt x="19615" y="36055"/>
                    <a:pt x="18218" y="37516"/>
                    <a:pt x="16758" y="38430"/>
                  </a:cubicBezTo>
                  <a:cubicBezTo>
                    <a:pt x="15310" y="39332"/>
                    <a:pt x="13659" y="39789"/>
                    <a:pt x="11805" y="39789"/>
                  </a:cubicBezTo>
                  <a:cubicBezTo>
                    <a:pt x="9633" y="39789"/>
                    <a:pt x="7931" y="39268"/>
                    <a:pt x="6699" y="38252"/>
                  </a:cubicBezTo>
                  <a:cubicBezTo>
                    <a:pt x="5493" y="37236"/>
                    <a:pt x="4744" y="35687"/>
                    <a:pt x="4464" y="33629"/>
                  </a:cubicBezTo>
                  <a:lnTo>
                    <a:pt x="0" y="35825"/>
                  </a:lnTo>
                  <a:lnTo>
                    <a:pt x="0" y="32799"/>
                  </a:lnTo>
                  <a:lnTo>
                    <a:pt x="4464" y="30658"/>
                  </a:lnTo>
                  <a:lnTo>
                    <a:pt x="4464" y="17907"/>
                  </a:lnTo>
                  <a:lnTo>
                    <a:pt x="0" y="21668"/>
                  </a:lnTo>
                  <a:lnTo>
                    <a:pt x="0" y="17693"/>
                  </a:lnTo>
                  <a:lnTo>
                    <a:pt x="4464" y="15163"/>
                  </a:lnTo>
                  <a:lnTo>
                    <a:pt x="4464" y="11328"/>
                  </a:lnTo>
                  <a:cubicBezTo>
                    <a:pt x="4464" y="8458"/>
                    <a:pt x="4312" y="6641"/>
                    <a:pt x="3994" y="5879"/>
                  </a:cubicBezTo>
                  <a:lnTo>
                    <a:pt x="2229" y="3937"/>
                  </a:lnTo>
                  <a:lnTo>
                    <a:pt x="0" y="3303"/>
                  </a:lnTo>
                  <a:lnTo>
                    <a:pt x="0" y="427"/>
                  </a:lnTo>
                  <a:lnTo>
                    <a:pt x="25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8" name="Shape 12144"/>
            <p:cNvSpPr/>
            <p:nvPr/>
          </p:nvSpPr>
          <p:spPr>
            <a:xfrm>
              <a:off x="348094" y="4534"/>
              <a:ext cx="25438" cy="52591"/>
            </a:xfrm>
            <a:custGeom>
              <a:avLst/>
              <a:gdLst/>
              <a:ahLst/>
              <a:cxnLst/>
              <a:rect l="0" t="0" r="0" b="0"/>
              <a:pathLst>
                <a:path w="25438" h="52591">
                  <a:moveTo>
                    <a:pt x="15049" y="0"/>
                  </a:moveTo>
                  <a:lnTo>
                    <a:pt x="16383" y="0"/>
                  </a:lnTo>
                  <a:lnTo>
                    <a:pt x="16383" y="13932"/>
                  </a:lnTo>
                  <a:lnTo>
                    <a:pt x="25438" y="13932"/>
                  </a:lnTo>
                  <a:lnTo>
                    <a:pt x="25438" y="17983"/>
                  </a:lnTo>
                  <a:lnTo>
                    <a:pt x="16383" y="17983"/>
                  </a:lnTo>
                  <a:lnTo>
                    <a:pt x="16383" y="41491"/>
                  </a:lnTo>
                  <a:cubicBezTo>
                    <a:pt x="16383" y="43701"/>
                    <a:pt x="16497" y="45124"/>
                    <a:pt x="16688" y="45758"/>
                  </a:cubicBezTo>
                  <a:lnTo>
                    <a:pt x="17768" y="47308"/>
                  </a:lnTo>
                  <a:lnTo>
                    <a:pt x="19202" y="47892"/>
                  </a:lnTo>
                  <a:cubicBezTo>
                    <a:pt x="20968" y="47892"/>
                    <a:pt x="22632" y="46572"/>
                    <a:pt x="24206" y="43866"/>
                  </a:cubicBezTo>
                  <a:lnTo>
                    <a:pt x="25438" y="44768"/>
                  </a:lnTo>
                  <a:cubicBezTo>
                    <a:pt x="23228" y="49974"/>
                    <a:pt x="19660" y="52591"/>
                    <a:pt x="14707" y="52591"/>
                  </a:cubicBezTo>
                  <a:cubicBezTo>
                    <a:pt x="12306" y="52591"/>
                    <a:pt x="10249" y="51918"/>
                    <a:pt x="8573" y="50572"/>
                  </a:cubicBezTo>
                  <a:cubicBezTo>
                    <a:pt x="6909" y="49238"/>
                    <a:pt x="5842" y="47727"/>
                    <a:pt x="5372" y="46076"/>
                  </a:cubicBezTo>
                  <a:cubicBezTo>
                    <a:pt x="5106" y="45136"/>
                    <a:pt x="4966" y="42647"/>
                    <a:pt x="4966" y="38571"/>
                  </a:cubicBezTo>
                  <a:lnTo>
                    <a:pt x="4966" y="17983"/>
                  </a:lnTo>
                  <a:lnTo>
                    <a:pt x="0" y="17983"/>
                  </a:lnTo>
                  <a:lnTo>
                    <a:pt x="0" y="16549"/>
                  </a:lnTo>
                  <a:cubicBezTo>
                    <a:pt x="3429" y="14136"/>
                    <a:pt x="6337" y="11595"/>
                    <a:pt x="8750" y="8928"/>
                  </a:cubicBezTo>
                  <a:cubicBezTo>
                    <a:pt x="11151" y="6262"/>
                    <a:pt x="13246" y="3290"/>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9" name="Shape 12145"/>
            <p:cNvSpPr/>
            <p:nvPr/>
          </p:nvSpPr>
          <p:spPr>
            <a:xfrm>
              <a:off x="299250" y="4534"/>
              <a:ext cx="25438" cy="52591"/>
            </a:xfrm>
            <a:custGeom>
              <a:avLst/>
              <a:gdLst/>
              <a:ahLst/>
              <a:cxnLst/>
              <a:rect l="0" t="0" r="0" b="0"/>
              <a:pathLst>
                <a:path w="25438" h="52591">
                  <a:moveTo>
                    <a:pt x="15050" y="0"/>
                  </a:moveTo>
                  <a:lnTo>
                    <a:pt x="16383" y="0"/>
                  </a:lnTo>
                  <a:lnTo>
                    <a:pt x="16383" y="13932"/>
                  </a:lnTo>
                  <a:lnTo>
                    <a:pt x="25438" y="13932"/>
                  </a:lnTo>
                  <a:lnTo>
                    <a:pt x="25438" y="17983"/>
                  </a:lnTo>
                  <a:lnTo>
                    <a:pt x="16383" y="17983"/>
                  </a:lnTo>
                  <a:lnTo>
                    <a:pt x="16383" y="41491"/>
                  </a:lnTo>
                  <a:cubicBezTo>
                    <a:pt x="16383" y="43701"/>
                    <a:pt x="16485" y="45124"/>
                    <a:pt x="16701" y="45758"/>
                  </a:cubicBezTo>
                  <a:lnTo>
                    <a:pt x="17780" y="47308"/>
                  </a:lnTo>
                  <a:lnTo>
                    <a:pt x="19203" y="47892"/>
                  </a:lnTo>
                  <a:cubicBezTo>
                    <a:pt x="20968" y="47892"/>
                    <a:pt x="22644" y="46572"/>
                    <a:pt x="24219" y="43866"/>
                  </a:cubicBezTo>
                  <a:lnTo>
                    <a:pt x="25438" y="44768"/>
                  </a:lnTo>
                  <a:cubicBezTo>
                    <a:pt x="23228" y="49974"/>
                    <a:pt x="19660" y="52591"/>
                    <a:pt x="14720" y="52591"/>
                  </a:cubicBezTo>
                  <a:cubicBezTo>
                    <a:pt x="12294" y="52591"/>
                    <a:pt x="10249" y="51918"/>
                    <a:pt x="8573" y="50572"/>
                  </a:cubicBezTo>
                  <a:cubicBezTo>
                    <a:pt x="6896" y="49238"/>
                    <a:pt x="5829" y="47727"/>
                    <a:pt x="5372" y="46076"/>
                  </a:cubicBezTo>
                  <a:cubicBezTo>
                    <a:pt x="5118" y="45136"/>
                    <a:pt x="4966" y="42647"/>
                    <a:pt x="4966" y="38571"/>
                  </a:cubicBezTo>
                  <a:lnTo>
                    <a:pt x="4966" y="17983"/>
                  </a:lnTo>
                  <a:lnTo>
                    <a:pt x="0" y="17983"/>
                  </a:lnTo>
                  <a:lnTo>
                    <a:pt x="0" y="16549"/>
                  </a:lnTo>
                  <a:cubicBezTo>
                    <a:pt x="3429" y="14136"/>
                    <a:pt x="6338" y="11595"/>
                    <a:pt x="8738" y="8928"/>
                  </a:cubicBezTo>
                  <a:cubicBezTo>
                    <a:pt x="11138" y="6262"/>
                    <a:pt x="13246" y="3290"/>
                    <a:pt x="150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0" name="Shape 12146"/>
            <p:cNvSpPr/>
            <p:nvPr/>
          </p:nvSpPr>
          <p:spPr>
            <a:xfrm>
              <a:off x="398977" y="17359"/>
              <a:ext cx="17900" cy="40375"/>
            </a:xfrm>
            <a:custGeom>
              <a:avLst/>
              <a:gdLst/>
              <a:ahLst/>
              <a:cxnLst/>
              <a:rect l="0" t="0" r="0" b="0"/>
              <a:pathLst>
                <a:path w="17900" h="40375">
                  <a:moveTo>
                    <a:pt x="0" y="0"/>
                  </a:moveTo>
                  <a:lnTo>
                    <a:pt x="9175" y="2554"/>
                  </a:lnTo>
                  <a:cubicBezTo>
                    <a:pt x="12020" y="4257"/>
                    <a:pt x="14192" y="6695"/>
                    <a:pt x="15665" y="9845"/>
                  </a:cubicBezTo>
                  <a:cubicBezTo>
                    <a:pt x="17151" y="12994"/>
                    <a:pt x="17900" y="16436"/>
                    <a:pt x="17900" y="20195"/>
                  </a:cubicBezTo>
                  <a:cubicBezTo>
                    <a:pt x="17900" y="25605"/>
                    <a:pt x="16529" y="30139"/>
                    <a:pt x="13786" y="33771"/>
                  </a:cubicBezTo>
                  <a:cubicBezTo>
                    <a:pt x="10458" y="38178"/>
                    <a:pt x="5886" y="40375"/>
                    <a:pt x="44" y="40375"/>
                  </a:cubicBezTo>
                  <a:lnTo>
                    <a:pt x="0" y="40355"/>
                  </a:lnTo>
                  <a:lnTo>
                    <a:pt x="0" y="37540"/>
                  </a:lnTo>
                  <a:lnTo>
                    <a:pt x="2965" y="36540"/>
                  </a:lnTo>
                  <a:cubicBezTo>
                    <a:pt x="4032" y="35625"/>
                    <a:pt x="4743" y="34343"/>
                    <a:pt x="5086" y="32679"/>
                  </a:cubicBezTo>
                  <a:cubicBezTo>
                    <a:pt x="5645" y="30101"/>
                    <a:pt x="5912" y="24882"/>
                    <a:pt x="5912" y="17020"/>
                  </a:cubicBezTo>
                  <a:cubicBezTo>
                    <a:pt x="5912" y="12397"/>
                    <a:pt x="5645" y="9222"/>
                    <a:pt x="5137" y="7495"/>
                  </a:cubicBezTo>
                  <a:cubicBezTo>
                    <a:pt x="4616" y="5780"/>
                    <a:pt x="3867" y="4511"/>
                    <a:pt x="2851" y="3723"/>
                  </a:cubicBezTo>
                  <a:cubicBezTo>
                    <a:pt x="2152" y="3164"/>
                    <a:pt x="1225" y="2872"/>
                    <a:pt x="82" y="2872"/>
                  </a:cubicBezTo>
                  <a:lnTo>
                    <a:pt x="0" y="2908"/>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1" name="Shape 12147"/>
            <p:cNvSpPr/>
            <p:nvPr/>
          </p:nvSpPr>
          <p:spPr>
            <a:xfrm>
              <a:off x="4338" y="115229"/>
              <a:ext cx="17862" cy="40378"/>
            </a:xfrm>
            <a:custGeom>
              <a:avLst/>
              <a:gdLst/>
              <a:ahLst/>
              <a:cxnLst/>
              <a:rect l="0" t="0" r="0" b="0"/>
              <a:pathLst>
                <a:path w="17862" h="40378">
                  <a:moveTo>
                    <a:pt x="17780" y="0"/>
                  </a:moveTo>
                  <a:lnTo>
                    <a:pt x="17862" y="23"/>
                  </a:lnTo>
                  <a:lnTo>
                    <a:pt x="17862" y="2931"/>
                  </a:lnTo>
                  <a:lnTo>
                    <a:pt x="14376" y="4457"/>
                  </a:lnTo>
                  <a:cubicBezTo>
                    <a:pt x="13386" y="5499"/>
                    <a:pt x="12738" y="7569"/>
                    <a:pt x="12433" y="10655"/>
                  </a:cubicBezTo>
                  <a:cubicBezTo>
                    <a:pt x="12103" y="13741"/>
                    <a:pt x="11951" y="18021"/>
                    <a:pt x="11951" y="23520"/>
                  </a:cubicBezTo>
                  <a:cubicBezTo>
                    <a:pt x="11951" y="26429"/>
                    <a:pt x="12141" y="29146"/>
                    <a:pt x="12522" y="31686"/>
                  </a:cubicBezTo>
                  <a:cubicBezTo>
                    <a:pt x="12827" y="33604"/>
                    <a:pt x="13475" y="35065"/>
                    <a:pt x="14440" y="36081"/>
                  </a:cubicBezTo>
                  <a:cubicBezTo>
                    <a:pt x="15418" y="37084"/>
                    <a:pt x="16535" y="37592"/>
                    <a:pt x="17780" y="37592"/>
                  </a:cubicBezTo>
                  <a:lnTo>
                    <a:pt x="17862" y="37564"/>
                  </a:lnTo>
                  <a:lnTo>
                    <a:pt x="17862" y="40378"/>
                  </a:lnTo>
                  <a:lnTo>
                    <a:pt x="4648" y="34379"/>
                  </a:lnTo>
                  <a:cubicBezTo>
                    <a:pt x="1550" y="30340"/>
                    <a:pt x="0" y="25679"/>
                    <a:pt x="0" y="20383"/>
                  </a:cubicBezTo>
                  <a:cubicBezTo>
                    <a:pt x="0" y="14922"/>
                    <a:pt x="1588" y="10147"/>
                    <a:pt x="4763" y="6096"/>
                  </a:cubicBezTo>
                  <a:cubicBezTo>
                    <a:pt x="7925" y="2032"/>
                    <a:pt x="12268"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2" name="Shape 12148"/>
            <p:cNvSpPr/>
            <p:nvPr/>
          </p:nvSpPr>
          <p:spPr>
            <a:xfrm>
              <a:off x="22201" y="115252"/>
              <a:ext cx="17888" cy="40375"/>
            </a:xfrm>
            <a:custGeom>
              <a:avLst/>
              <a:gdLst/>
              <a:ahLst/>
              <a:cxnLst/>
              <a:rect l="0" t="0" r="0" b="0"/>
              <a:pathLst>
                <a:path w="17888" h="40375">
                  <a:moveTo>
                    <a:pt x="0" y="0"/>
                  </a:moveTo>
                  <a:lnTo>
                    <a:pt x="9176" y="2542"/>
                  </a:lnTo>
                  <a:cubicBezTo>
                    <a:pt x="12033" y="4244"/>
                    <a:pt x="14192" y="6695"/>
                    <a:pt x="15691" y="9845"/>
                  </a:cubicBezTo>
                  <a:cubicBezTo>
                    <a:pt x="17164" y="12994"/>
                    <a:pt x="17888" y="16436"/>
                    <a:pt x="17888" y="20195"/>
                  </a:cubicBezTo>
                  <a:cubicBezTo>
                    <a:pt x="17888" y="25606"/>
                    <a:pt x="16529" y="30140"/>
                    <a:pt x="13786" y="33772"/>
                  </a:cubicBezTo>
                  <a:cubicBezTo>
                    <a:pt x="10459" y="38179"/>
                    <a:pt x="5886" y="40375"/>
                    <a:pt x="45" y="40375"/>
                  </a:cubicBezTo>
                  <a:lnTo>
                    <a:pt x="0" y="40355"/>
                  </a:lnTo>
                  <a:lnTo>
                    <a:pt x="0" y="37541"/>
                  </a:lnTo>
                  <a:lnTo>
                    <a:pt x="2991" y="36540"/>
                  </a:lnTo>
                  <a:cubicBezTo>
                    <a:pt x="4045" y="35626"/>
                    <a:pt x="4744" y="34343"/>
                    <a:pt x="5099" y="32679"/>
                  </a:cubicBezTo>
                  <a:cubicBezTo>
                    <a:pt x="5645" y="30102"/>
                    <a:pt x="5912" y="24869"/>
                    <a:pt x="5912" y="17020"/>
                  </a:cubicBezTo>
                  <a:cubicBezTo>
                    <a:pt x="5912" y="12397"/>
                    <a:pt x="5658" y="9222"/>
                    <a:pt x="5150" y="7495"/>
                  </a:cubicBezTo>
                  <a:cubicBezTo>
                    <a:pt x="4629" y="5781"/>
                    <a:pt x="3867" y="4511"/>
                    <a:pt x="2851" y="3723"/>
                  </a:cubicBezTo>
                  <a:cubicBezTo>
                    <a:pt x="2153" y="3152"/>
                    <a:pt x="1226" y="2872"/>
                    <a:pt x="83" y="2872"/>
                  </a:cubicBezTo>
                  <a:lnTo>
                    <a:pt x="0" y="2908"/>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3" name="Shape 12149"/>
            <p:cNvSpPr/>
            <p:nvPr/>
          </p:nvSpPr>
          <p:spPr>
            <a:xfrm>
              <a:off x="43416" y="99202"/>
              <a:ext cx="22409" cy="56418"/>
            </a:xfrm>
            <a:custGeom>
              <a:avLst/>
              <a:gdLst/>
              <a:ahLst/>
              <a:cxnLst/>
              <a:rect l="0" t="0" r="0" b="0"/>
              <a:pathLst>
                <a:path w="22409" h="56418">
                  <a:moveTo>
                    <a:pt x="0" y="0"/>
                  </a:moveTo>
                  <a:lnTo>
                    <a:pt x="15811" y="0"/>
                  </a:lnTo>
                  <a:lnTo>
                    <a:pt x="15811" y="21006"/>
                  </a:lnTo>
                  <a:lnTo>
                    <a:pt x="22409" y="17882"/>
                  </a:lnTo>
                  <a:lnTo>
                    <a:pt x="22409" y="20754"/>
                  </a:lnTo>
                  <a:lnTo>
                    <a:pt x="15811" y="24626"/>
                  </a:lnTo>
                  <a:lnTo>
                    <a:pt x="15811" y="41580"/>
                  </a:lnTo>
                  <a:cubicBezTo>
                    <a:pt x="15811" y="45047"/>
                    <a:pt x="15888" y="47257"/>
                    <a:pt x="16066" y="48196"/>
                  </a:cubicBezTo>
                  <a:cubicBezTo>
                    <a:pt x="16320" y="49809"/>
                    <a:pt x="16980" y="51092"/>
                    <a:pt x="18009" y="52083"/>
                  </a:cubicBezTo>
                  <a:cubicBezTo>
                    <a:pt x="19050" y="53086"/>
                    <a:pt x="20371" y="53581"/>
                    <a:pt x="21971" y="53581"/>
                  </a:cubicBezTo>
                  <a:lnTo>
                    <a:pt x="22409" y="53435"/>
                  </a:lnTo>
                  <a:lnTo>
                    <a:pt x="22409" y="56418"/>
                  </a:lnTo>
                  <a:lnTo>
                    <a:pt x="16942" y="55449"/>
                  </a:lnTo>
                  <a:cubicBezTo>
                    <a:pt x="15354" y="54788"/>
                    <a:pt x="13767" y="53734"/>
                    <a:pt x="12230" y="52274"/>
                  </a:cubicBezTo>
                  <a:lnTo>
                    <a:pt x="5905" y="56376"/>
                  </a:lnTo>
                  <a:lnTo>
                    <a:pt x="4521" y="56376"/>
                  </a:lnTo>
                  <a:lnTo>
                    <a:pt x="4521" y="7912"/>
                  </a:lnTo>
                  <a:cubicBezTo>
                    <a:pt x="4521" y="5715"/>
                    <a:pt x="4432" y="4356"/>
                    <a:pt x="4242" y="3835"/>
                  </a:cubicBezTo>
                  <a:lnTo>
                    <a:pt x="2959" y="2146"/>
                  </a:lnTo>
                  <a:cubicBezTo>
                    <a:pt x="2362" y="1778"/>
                    <a:pt x="1384" y="157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4" name="Shape 12150"/>
            <p:cNvSpPr/>
            <p:nvPr/>
          </p:nvSpPr>
          <p:spPr>
            <a:xfrm>
              <a:off x="238209" y="132934"/>
              <a:ext cx="15627" cy="22084"/>
            </a:xfrm>
            <a:custGeom>
              <a:avLst/>
              <a:gdLst/>
              <a:ahLst/>
              <a:cxnLst/>
              <a:rect l="0" t="0" r="0" b="0"/>
              <a:pathLst>
                <a:path w="15627" h="22084">
                  <a:moveTo>
                    <a:pt x="15627" y="0"/>
                  </a:moveTo>
                  <a:lnTo>
                    <a:pt x="15627" y="3963"/>
                  </a:lnTo>
                  <a:lnTo>
                    <a:pt x="12751" y="6387"/>
                  </a:lnTo>
                  <a:cubicBezTo>
                    <a:pt x="11684" y="7847"/>
                    <a:pt x="11163" y="9321"/>
                    <a:pt x="11163" y="10832"/>
                  </a:cubicBezTo>
                  <a:cubicBezTo>
                    <a:pt x="11163" y="12076"/>
                    <a:pt x="11608" y="13182"/>
                    <a:pt x="12497" y="14133"/>
                  </a:cubicBezTo>
                  <a:cubicBezTo>
                    <a:pt x="13183" y="14871"/>
                    <a:pt x="14135" y="15239"/>
                    <a:pt x="15367" y="15239"/>
                  </a:cubicBezTo>
                  <a:lnTo>
                    <a:pt x="15627" y="15113"/>
                  </a:lnTo>
                  <a:lnTo>
                    <a:pt x="15627" y="18123"/>
                  </a:lnTo>
                  <a:lnTo>
                    <a:pt x="7582" y="22084"/>
                  </a:lnTo>
                  <a:cubicBezTo>
                    <a:pt x="5397" y="22084"/>
                    <a:pt x="3594" y="21373"/>
                    <a:pt x="2146" y="19938"/>
                  </a:cubicBezTo>
                  <a:cubicBezTo>
                    <a:pt x="711" y="18515"/>
                    <a:pt x="0" y="16725"/>
                    <a:pt x="0" y="14591"/>
                  </a:cubicBezTo>
                  <a:cubicBezTo>
                    <a:pt x="0" y="11670"/>
                    <a:pt x="1244" y="9066"/>
                    <a:pt x="3746" y="6729"/>
                  </a:cubicBezTo>
                  <a:lnTo>
                    <a:pt x="156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5" name="Shape 12151"/>
            <p:cNvSpPr/>
            <p:nvPr/>
          </p:nvSpPr>
          <p:spPr>
            <a:xfrm>
              <a:off x="119032" y="116360"/>
              <a:ext cx="41173" cy="39268"/>
            </a:xfrm>
            <a:custGeom>
              <a:avLst/>
              <a:gdLst/>
              <a:ahLst/>
              <a:cxnLst/>
              <a:rect l="0" t="0" r="0" b="0"/>
              <a:pathLst>
                <a:path w="41173" h="39268">
                  <a:moveTo>
                    <a:pt x="0" y="0"/>
                  </a:moveTo>
                  <a:lnTo>
                    <a:pt x="15545" y="0"/>
                  </a:lnTo>
                  <a:lnTo>
                    <a:pt x="15545" y="26060"/>
                  </a:lnTo>
                  <a:cubicBezTo>
                    <a:pt x="15545" y="28778"/>
                    <a:pt x="15672" y="30543"/>
                    <a:pt x="15926" y="31318"/>
                  </a:cubicBezTo>
                  <a:lnTo>
                    <a:pt x="17145" y="33109"/>
                  </a:lnTo>
                  <a:lnTo>
                    <a:pt x="19088" y="33731"/>
                  </a:lnTo>
                  <a:lnTo>
                    <a:pt x="21730" y="32944"/>
                  </a:lnTo>
                  <a:cubicBezTo>
                    <a:pt x="22822" y="32232"/>
                    <a:pt x="24130" y="30810"/>
                    <a:pt x="25654" y="28664"/>
                  </a:cubicBezTo>
                  <a:lnTo>
                    <a:pt x="25654" y="8293"/>
                  </a:lnTo>
                  <a:cubicBezTo>
                    <a:pt x="25654" y="5397"/>
                    <a:pt x="25374" y="3619"/>
                    <a:pt x="24841" y="2908"/>
                  </a:cubicBezTo>
                  <a:cubicBezTo>
                    <a:pt x="24321" y="2197"/>
                    <a:pt x="23203" y="1739"/>
                    <a:pt x="21539" y="1524"/>
                  </a:cubicBezTo>
                  <a:lnTo>
                    <a:pt x="21539" y="0"/>
                  </a:lnTo>
                  <a:lnTo>
                    <a:pt x="37059" y="0"/>
                  </a:lnTo>
                  <a:lnTo>
                    <a:pt x="37059" y="29858"/>
                  </a:lnTo>
                  <a:cubicBezTo>
                    <a:pt x="37059" y="32753"/>
                    <a:pt x="37338" y="34569"/>
                    <a:pt x="37884" y="35293"/>
                  </a:cubicBezTo>
                  <a:cubicBezTo>
                    <a:pt x="38417" y="36017"/>
                    <a:pt x="39522" y="36475"/>
                    <a:pt x="41173" y="36664"/>
                  </a:cubicBezTo>
                  <a:lnTo>
                    <a:pt x="41173" y="38126"/>
                  </a:lnTo>
                  <a:lnTo>
                    <a:pt x="25654" y="38126"/>
                  </a:lnTo>
                  <a:lnTo>
                    <a:pt x="25654" y="33033"/>
                  </a:lnTo>
                  <a:cubicBezTo>
                    <a:pt x="23825" y="35204"/>
                    <a:pt x="22009" y="36792"/>
                    <a:pt x="20193" y="37782"/>
                  </a:cubicBezTo>
                  <a:cubicBezTo>
                    <a:pt x="18364" y="38773"/>
                    <a:pt x="16320" y="39268"/>
                    <a:pt x="14072" y="39268"/>
                  </a:cubicBezTo>
                  <a:cubicBezTo>
                    <a:pt x="11925" y="39268"/>
                    <a:pt x="10008" y="38595"/>
                    <a:pt x="8344" y="37300"/>
                  </a:cubicBezTo>
                  <a:cubicBezTo>
                    <a:pt x="6667" y="35966"/>
                    <a:pt x="5550" y="34430"/>
                    <a:pt x="4978" y="32665"/>
                  </a:cubicBezTo>
                  <a:cubicBezTo>
                    <a:pt x="4407" y="30899"/>
                    <a:pt x="4127" y="27813"/>
                    <a:pt x="4127" y="23406"/>
                  </a:cubicBezTo>
                  <a:lnTo>
                    <a:pt x="4127" y="8293"/>
                  </a:lnTo>
                  <a:cubicBezTo>
                    <a:pt x="4127" y="5397"/>
                    <a:pt x="3861" y="3619"/>
                    <a:pt x="3327" y="2908"/>
                  </a:cubicBezTo>
                  <a:cubicBezTo>
                    <a:pt x="2794" y="2197"/>
                    <a:pt x="1689" y="1739"/>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6" name="Shape 12152"/>
            <p:cNvSpPr/>
            <p:nvPr/>
          </p:nvSpPr>
          <p:spPr>
            <a:xfrm>
              <a:off x="238984" y="115658"/>
              <a:ext cx="14853" cy="15878"/>
            </a:xfrm>
            <a:custGeom>
              <a:avLst/>
              <a:gdLst/>
              <a:ahLst/>
              <a:cxnLst/>
              <a:rect l="0" t="0" r="0" b="0"/>
              <a:pathLst>
                <a:path w="14853" h="15878">
                  <a:moveTo>
                    <a:pt x="14853" y="0"/>
                  </a:moveTo>
                  <a:lnTo>
                    <a:pt x="14853" y="2885"/>
                  </a:lnTo>
                  <a:lnTo>
                    <a:pt x="14135" y="2683"/>
                  </a:lnTo>
                  <a:cubicBezTo>
                    <a:pt x="12357" y="2683"/>
                    <a:pt x="10909" y="3063"/>
                    <a:pt x="9779" y="3838"/>
                  </a:cubicBezTo>
                  <a:lnTo>
                    <a:pt x="8712" y="5565"/>
                  </a:lnTo>
                  <a:lnTo>
                    <a:pt x="9855" y="7686"/>
                  </a:lnTo>
                  <a:cubicBezTo>
                    <a:pt x="10884" y="8842"/>
                    <a:pt x="11404" y="9985"/>
                    <a:pt x="11404" y="11064"/>
                  </a:cubicBezTo>
                  <a:cubicBezTo>
                    <a:pt x="11404" y="12398"/>
                    <a:pt x="10909" y="13529"/>
                    <a:pt x="9918" y="14468"/>
                  </a:cubicBezTo>
                  <a:cubicBezTo>
                    <a:pt x="8928" y="15408"/>
                    <a:pt x="7632" y="15878"/>
                    <a:pt x="6020" y="15878"/>
                  </a:cubicBezTo>
                  <a:cubicBezTo>
                    <a:pt x="4305" y="15878"/>
                    <a:pt x="2870" y="15370"/>
                    <a:pt x="1727" y="14341"/>
                  </a:cubicBezTo>
                  <a:cubicBezTo>
                    <a:pt x="571" y="13300"/>
                    <a:pt x="0" y="12081"/>
                    <a:pt x="0" y="10696"/>
                  </a:cubicBezTo>
                  <a:cubicBezTo>
                    <a:pt x="0" y="8740"/>
                    <a:pt x="762" y="6886"/>
                    <a:pt x="2311" y="5096"/>
                  </a:cubicBezTo>
                  <a:cubicBezTo>
                    <a:pt x="3861" y="3318"/>
                    <a:pt x="6020" y="1946"/>
                    <a:pt x="8788" y="1006"/>
                  </a:cubicBezTo>
                  <a:lnTo>
                    <a:pt x="148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7" name="Shape 12153"/>
            <p:cNvSpPr/>
            <p:nvPr/>
          </p:nvSpPr>
          <p:spPr>
            <a:xfrm>
              <a:off x="197379" y="115229"/>
              <a:ext cx="32004" cy="40398"/>
            </a:xfrm>
            <a:custGeom>
              <a:avLst/>
              <a:gdLst/>
              <a:ahLst/>
              <a:cxnLst/>
              <a:rect l="0" t="0" r="0" b="0"/>
              <a:pathLst>
                <a:path w="32004" h="40398">
                  <a:moveTo>
                    <a:pt x="17983" y="0"/>
                  </a:moveTo>
                  <a:cubicBezTo>
                    <a:pt x="21933" y="0"/>
                    <a:pt x="25057" y="1003"/>
                    <a:pt x="27368" y="2972"/>
                  </a:cubicBezTo>
                  <a:cubicBezTo>
                    <a:pt x="29705" y="4952"/>
                    <a:pt x="30874" y="7176"/>
                    <a:pt x="30874" y="9613"/>
                  </a:cubicBezTo>
                  <a:cubicBezTo>
                    <a:pt x="30874" y="11163"/>
                    <a:pt x="30404" y="12408"/>
                    <a:pt x="29464" y="13322"/>
                  </a:cubicBezTo>
                  <a:cubicBezTo>
                    <a:pt x="28524" y="14262"/>
                    <a:pt x="27292" y="14719"/>
                    <a:pt x="25768" y="14719"/>
                  </a:cubicBezTo>
                  <a:cubicBezTo>
                    <a:pt x="24168" y="14719"/>
                    <a:pt x="22847" y="14186"/>
                    <a:pt x="21793" y="13132"/>
                  </a:cubicBezTo>
                  <a:cubicBezTo>
                    <a:pt x="20739" y="12064"/>
                    <a:pt x="20091" y="10172"/>
                    <a:pt x="19863" y="7455"/>
                  </a:cubicBezTo>
                  <a:cubicBezTo>
                    <a:pt x="19685" y="5753"/>
                    <a:pt x="19304" y="4559"/>
                    <a:pt x="18669" y="3873"/>
                  </a:cubicBezTo>
                  <a:lnTo>
                    <a:pt x="16484" y="2857"/>
                  </a:lnTo>
                  <a:cubicBezTo>
                    <a:pt x="15176" y="2857"/>
                    <a:pt x="14059" y="3556"/>
                    <a:pt x="13119" y="4928"/>
                  </a:cubicBezTo>
                  <a:cubicBezTo>
                    <a:pt x="11722" y="7023"/>
                    <a:pt x="11011" y="10223"/>
                    <a:pt x="11011" y="14554"/>
                  </a:cubicBezTo>
                  <a:cubicBezTo>
                    <a:pt x="11011" y="18135"/>
                    <a:pt x="11582" y="21577"/>
                    <a:pt x="12712" y="24854"/>
                  </a:cubicBezTo>
                  <a:cubicBezTo>
                    <a:pt x="13868" y="28118"/>
                    <a:pt x="15430" y="30569"/>
                    <a:pt x="17411" y="32169"/>
                  </a:cubicBezTo>
                  <a:cubicBezTo>
                    <a:pt x="18897" y="33338"/>
                    <a:pt x="20675" y="33909"/>
                    <a:pt x="22708" y="33909"/>
                  </a:cubicBezTo>
                  <a:cubicBezTo>
                    <a:pt x="24054" y="33909"/>
                    <a:pt x="25311" y="33604"/>
                    <a:pt x="26505" y="32969"/>
                  </a:cubicBezTo>
                  <a:cubicBezTo>
                    <a:pt x="27711" y="32347"/>
                    <a:pt x="29108" y="31178"/>
                    <a:pt x="30747" y="29439"/>
                  </a:cubicBezTo>
                  <a:lnTo>
                    <a:pt x="32004" y="30416"/>
                  </a:lnTo>
                  <a:cubicBezTo>
                    <a:pt x="30213" y="33795"/>
                    <a:pt x="27965" y="36296"/>
                    <a:pt x="25298" y="37935"/>
                  </a:cubicBezTo>
                  <a:cubicBezTo>
                    <a:pt x="22618" y="39586"/>
                    <a:pt x="19774" y="40398"/>
                    <a:pt x="16764" y="40398"/>
                  </a:cubicBezTo>
                  <a:cubicBezTo>
                    <a:pt x="11671" y="40398"/>
                    <a:pt x="7620" y="38481"/>
                    <a:pt x="4572" y="34645"/>
                  </a:cubicBezTo>
                  <a:cubicBezTo>
                    <a:pt x="1524" y="30823"/>
                    <a:pt x="0" y="26212"/>
                    <a:pt x="0" y="20827"/>
                  </a:cubicBezTo>
                  <a:cubicBezTo>
                    <a:pt x="0" y="15633"/>
                    <a:pt x="1397" y="11075"/>
                    <a:pt x="4166" y="7137"/>
                  </a:cubicBezTo>
                  <a:cubicBezTo>
                    <a:pt x="7506" y="2374"/>
                    <a:pt x="12103" y="0"/>
                    <a:pt x="1798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8" name="Shape 12154"/>
            <p:cNvSpPr/>
            <p:nvPr/>
          </p:nvSpPr>
          <p:spPr>
            <a:xfrm>
              <a:off x="165870" y="115229"/>
              <a:ext cx="26200" cy="40398"/>
            </a:xfrm>
            <a:custGeom>
              <a:avLst/>
              <a:gdLst/>
              <a:ahLst/>
              <a:cxnLst/>
              <a:rect l="0" t="0" r="0" b="0"/>
              <a:pathLst>
                <a:path w="26200" h="40398">
                  <a:moveTo>
                    <a:pt x="11811" y="0"/>
                  </a:moveTo>
                  <a:cubicBezTo>
                    <a:pt x="13881" y="0"/>
                    <a:pt x="15875" y="508"/>
                    <a:pt x="17806" y="1511"/>
                  </a:cubicBezTo>
                  <a:lnTo>
                    <a:pt x="19609" y="2121"/>
                  </a:lnTo>
                  <a:lnTo>
                    <a:pt x="20777" y="1816"/>
                  </a:lnTo>
                  <a:lnTo>
                    <a:pt x="22212" y="76"/>
                  </a:lnTo>
                  <a:lnTo>
                    <a:pt x="23597" y="76"/>
                  </a:lnTo>
                  <a:lnTo>
                    <a:pt x="24206" y="13081"/>
                  </a:lnTo>
                  <a:lnTo>
                    <a:pt x="22835" y="13081"/>
                  </a:lnTo>
                  <a:cubicBezTo>
                    <a:pt x="21158" y="9233"/>
                    <a:pt x="19444" y="6591"/>
                    <a:pt x="17653" y="5181"/>
                  </a:cubicBezTo>
                  <a:cubicBezTo>
                    <a:pt x="15875" y="3759"/>
                    <a:pt x="14110" y="3060"/>
                    <a:pt x="12332" y="3060"/>
                  </a:cubicBezTo>
                  <a:cubicBezTo>
                    <a:pt x="11227" y="3060"/>
                    <a:pt x="10275" y="3428"/>
                    <a:pt x="9500" y="4190"/>
                  </a:cubicBezTo>
                  <a:lnTo>
                    <a:pt x="8306" y="6769"/>
                  </a:lnTo>
                  <a:lnTo>
                    <a:pt x="9119" y="8889"/>
                  </a:lnTo>
                  <a:cubicBezTo>
                    <a:pt x="9995" y="10007"/>
                    <a:pt x="12421" y="11912"/>
                    <a:pt x="16421" y="14618"/>
                  </a:cubicBezTo>
                  <a:cubicBezTo>
                    <a:pt x="20409" y="17310"/>
                    <a:pt x="23051" y="19621"/>
                    <a:pt x="24321" y="21513"/>
                  </a:cubicBezTo>
                  <a:cubicBezTo>
                    <a:pt x="25578" y="23393"/>
                    <a:pt x="26200" y="25502"/>
                    <a:pt x="26200" y="27851"/>
                  </a:cubicBezTo>
                  <a:cubicBezTo>
                    <a:pt x="26200" y="29972"/>
                    <a:pt x="25667" y="32042"/>
                    <a:pt x="24613" y="34074"/>
                  </a:cubicBezTo>
                  <a:cubicBezTo>
                    <a:pt x="23546" y="36119"/>
                    <a:pt x="22060" y="37681"/>
                    <a:pt x="20129" y="38760"/>
                  </a:cubicBezTo>
                  <a:cubicBezTo>
                    <a:pt x="18186" y="39853"/>
                    <a:pt x="16066" y="40398"/>
                    <a:pt x="13741" y="40398"/>
                  </a:cubicBezTo>
                  <a:cubicBezTo>
                    <a:pt x="11900" y="40398"/>
                    <a:pt x="9474" y="39827"/>
                    <a:pt x="6439" y="38684"/>
                  </a:cubicBezTo>
                  <a:lnTo>
                    <a:pt x="4763" y="38227"/>
                  </a:lnTo>
                  <a:cubicBezTo>
                    <a:pt x="3848" y="38227"/>
                    <a:pt x="3124" y="38912"/>
                    <a:pt x="2527" y="40271"/>
                  </a:cubicBezTo>
                  <a:lnTo>
                    <a:pt x="1181" y="40271"/>
                  </a:lnTo>
                  <a:lnTo>
                    <a:pt x="521" y="26581"/>
                  </a:lnTo>
                  <a:lnTo>
                    <a:pt x="1905" y="26581"/>
                  </a:lnTo>
                  <a:cubicBezTo>
                    <a:pt x="3137" y="30175"/>
                    <a:pt x="4813" y="32855"/>
                    <a:pt x="6947" y="34645"/>
                  </a:cubicBezTo>
                  <a:cubicBezTo>
                    <a:pt x="9080" y="36449"/>
                    <a:pt x="11100" y="37350"/>
                    <a:pt x="12992" y="37350"/>
                  </a:cubicBezTo>
                  <a:cubicBezTo>
                    <a:pt x="14300" y="37350"/>
                    <a:pt x="15367" y="36944"/>
                    <a:pt x="16192" y="36131"/>
                  </a:cubicBezTo>
                  <a:cubicBezTo>
                    <a:pt x="17031" y="35344"/>
                    <a:pt x="17437" y="34379"/>
                    <a:pt x="17437" y="33223"/>
                  </a:cubicBezTo>
                  <a:cubicBezTo>
                    <a:pt x="17437" y="31915"/>
                    <a:pt x="17044" y="30797"/>
                    <a:pt x="16218" y="29832"/>
                  </a:cubicBezTo>
                  <a:cubicBezTo>
                    <a:pt x="15405" y="28892"/>
                    <a:pt x="13576" y="27457"/>
                    <a:pt x="10757" y="25527"/>
                  </a:cubicBezTo>
                  <a:cubicBezTo>
                    <a:pt x="6591" y="22644"/>
                    <a:pt x="3899" y="20447"/>
                    <a:pt x="2692" y="18923"/>
                  </a:cubicBezTo>
                  <a:cubicBezTo>
                    <a:pt x="876" y="16687"/>
                    <a:pt x="0" y="14236"/>
                    <a:pt x="0" y="11544"/>
                  </a:cubicBezTo>
                  <a:cubicBezTo>
                    <a:pt x="0" y="8598"/>
                    <a:pt x="1003" y="5943"/>
                    <a:pt x="3023" y="3569"/>
                  </a:cubicBezTo>
                  <a:cubicBezTo>
                    <a:pt x="5055" y="1194"/>
                    <a:pt x="7988" y="0"/>
                    <a:pt x="1181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9" name="Shape 12155"/>
            <p:cNvSpPr/>
            <p:nvPr/>
          </p:nvSpPr>
          <p:spPr>
            <a:xfrm>
              <a:off x="65825" y="115229"/>
              <a:ext cx="18688" cy="40398"/>
            </a:xfrm>
            <a:custGeom>
              <a:avLst/>
              <a:gdLst/>
              <a:ahLst/>
              <a:cxnLst/>
              <a:rect l="0" t="0" r="0" b="0"/>
              <a:pathLst>
                <a:path w="18688" h="40398">
                  <a:moveTo>
                    <a:pt x="3918" y="0"/>
                  </a:moveTo>
                  <a:cubicBezTo>
                    <a:pt x="6534" y="0"/>
                    <a:pt x="8985" y="774"/>
                    <a:pt x="11297" y="2298"/>
                  </a:cubicBezTo>
                  <a:cubicBezTo>
                    <a:pt x="13608" y="3835"/>
                    <a:pt x="15424" y="6020"/>
                    <a:pt x="16732" y="8839"/>
                  </a:cubicBezTo>
                  <a:cubicBezTo>
                    <a:pt x="18028" y="11671"/>
                    <a:pt x="18688" y="14935"/>
                    <a:pt x="18688" y="18618"/>
                  </a:cubicBezTo>
                  <a:cubicBezTo>
                    <a:pt x="18688" y="22784"/>
                    <a:pt x="17850" y="26568"/>
                    <a:pt x="16186" y="29972"/>
                  </a:cubicBezTo>
                  <a:cubicBezTo>
                    <a:pt x="14535" y="33362"/>
                    <a:pt x="12326" y="35954"/>
                    <a:pt x="9544" y="37732"/>
                  </a:cubicBezTo>
                  <a:cubicBezTo>
                    <a:pt x="6776" y="39509"/>
                    <a:pt x="3613" y="40398"/>
                    <a:pt x="45" y="40398"/>
                  </a:cubicBezTo>
                  <a:lnTo>
                    <a:pt x="0" y="40390"/>
                  </a:lnTo>
                  <a:lnTo>
                    <a:pt x="0" y="37407"/>
                  </a:lnTo>
                  <a:lnTo>
                    <a:pt x="3131" y="36360"/>
                  </a:lnTo>
                  <a:cubicBezTo>
                    <a:pt x="4121" y="35572"/>
                    <a:pt x="4934" y="34010"/>
                    <a:pt x="5607" y="31686"/>
                  </a:cubicBezTo>
                  <a:cubicBezTo>
                    <a:pt x="6280" y="29337"/>
                    <a:pt x="6598" y="25133"/>
                    <a:pt x="6598" y="19037"/>
                  </a:cubicBezTo>
                  <a:cubicBezTo>
                    <a:pt x="6598" y="13195"/>
                    <a:pt x="5886" y="9182"/>
                    <a:pt x="4413" y="7010"/>
                  </a:cubicBezTo>
                  <a:cubicBezTo>
                    <a:pt x="3347" y="5435"/>
                    <a:pt x="1924" y="4648"/>
                    <a:pt x="133" y="4648"/>
                  </a:cubicBezTo>
                  <a:lnTo>
                    <a:pt x="0" y="4726"/>
                  </a:lnTo>
                  <a:lnTo>
                    <a:pt x="0" y="1855"/>
                  </a:lnTo>
                  <a:lnTo>
                    <a:pt x="39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0" name="Shape 12156"/>
            <p:cNvSpPr/>
            <p:nvPr/>
          </p:nvSpPr>
          <p:spPr>
            <a:xfrm>
              <a:off x="90432" y="97944"/>
              <a:ext cx="31318" cy="56541"/>
            </a:xfrm>
            <a:custGeom>
              <a:avLst/>
              <a:gdLst/>
              <a:ahLst/>
              <a:cxnLst/>
              <a:rect l="0" t="0" r="0" b="0"/>
              <a:pathLst>
                <a:path w="31318" h="56541">
                  <a:moveTo>
                    <a:pt x="21450" y="0"/>
                  </a:moveTo>
                  <a:cubicBezTo>
                    <a:pt x="24790" y="0"/>
                    <a:pt x="27267" y="622"/>
                    <a:pt x="28892" y="1880"/>
                  </a:cubicBezTo>
                  <a:cubicBezTo>
                    <a:pt x="30506" y="3111"/>
                    <a:pt x="31318" y="4521"/>
                    <a:pt x="31318" y="6032"/>
                  </a:cubicBezTo>
                  <a:cubicBezTo>
                    <a:pt x="31318" y="7251"/>
                    <a:pt x="30823" y="8306"/>
                    <a:pt x="29807" y="9207"/>
                  </a:cubicBezTo>
                  <a:cubicBezTo>
                    <a:pt x="28804" y="10109"/>
                    <a:pt x="27458" y="10554"/>
                    <a:pt x="25819" y="10554"/>
                  </a:cubicBezTo>
                  <a:cubicBezTo>
                    <a:pt x="24397" y="10554"/>
                    <a:pt x="23266" y="10198"/>
                    <a:pt x="22454" y="9449"/>
                  </a:cubicBezTo>
                  <a:lnTo>
                    <a:pt x="21196" y="7010"/>
                  </a:lnTo>
                  <a:lnTo>
                    <a:pt x="21450" y="5499"/>
                  </a:lnTo>
                  <a:lnTo>
                    <a:pt x="21603" y="4191"/>
                  </a:lnTo>
                  <a:lnTo>
                    <a:pt x="21120" y="2934"/>
                  </a:lnTo>
                  <a:lnTo>
                    <a:pt x="19533" y="2324"/>
                  </a:lnTo>
                  <a:lnTo>
                    <a:pt x="17552" y="3290"/>
                  </a:lnTo>
                  <a:cubicBezTo>
                    <a:pt x="17031" y="3949"/>
                    <a:pt x="16764" y="4991"/>
                    <a:pt x="16764" y="6439"/>
                  </a:cubicBezTo>
                  <a:lnTo>
                    <a:pt x="16840" y="13577"/>
                  </a:lnTo>
                  <a:lnTo>
                    <a:pt x="16840" y="18415"/>
                  </a:lnTo>
                  <a:lnTo>
                    <a:pt x="22466" y="18415"/>
                  </a:lnTo>
                  <a:lnTo>
                    <a:pt x="22466" y="22428"/>
                  </a:lnTo>
                  <a:lnTo>
                    <a:pt x="16840" y="22428"/>
                  </a:lnTo>
                  <a:lnTo>
                    <a:pt x="16840" y="48882"/>
                  </a:lnTo>
                  <a:cubicBezTo>
                    <a:pt x="16840" y="51435"/>
                    <a:pt x="17107" y="53036"/>
                    <a:pt x="17666" y="53696"/>
                  </a:cubicBezTo>
                  <a:cubicBezTo>
                    <a:pt x="18529" y="54687"/>
                    <a:pt x="20130" y="55156"/>
                    <a:pt x="22466" y="55080"/>
                  </a:cubicBezTo>
                  <a:lnTo>
                    <a:pt x="22466" y="56541"/>
                  </a:lnTo>
                  <a:lnTo>
                    <a:pt x="0" y="56541"/>
                  </a:lnTo>
                  <a:lnTo>
                    <a:pt x="0" y="55080"/>
                  </a:lnTo>
                  <a:cubicBezTo>
                    <a:pt x="1715" y="55055"/>
                    <a:pt x="2934" y="54864"/>
                    <a:pt x="3645" y="54470"/>
                  </a:cubicBezTo>
                  <a:lnTo>
                    <a:pt x="5143" y="52959"/>
                  </a:lnTo>
                  <a:cubicBezTo>
                    <a:pt x="5410" y="52298"/>
                    <a:pt x="5550" y="50940"/>
                    <a:pt x="5550" y="48882"/>
                  </a:cubicBezTo>
                  <a:lnTo>
                    <a:pt x="5550" y="22428"/>
                  </a:lnTo>
                  <a:lnTo>
                    <a:pt x="0" y="22428"/>
                  </a:lnTo>
                  <a:lnTo>
                    <a:pt x="0" y="18415"/>
                  </a:lnTo>
                  <a:lnTo>
                    <a:pt x="5550" y="18415"/>
                  </a:lnTo>
                  <a:lnTo>
                    <a:pt x="5550" y="15608"/>
                  </a:lnTo>
                  <a:lnTo>
                    <a:pt x="5512" y="13691"/>
                  </a:lnTo>
                  <a:cubicBezTo>
                    <a:pt x="5512" y="9792"/>
                    <a:pt x="6934" y="6515"/>
                    <a:pt x="9817" y="3925"/>
                  </a:cubicBezTo>
                  <a:cubicBezTo>
                    <a:pt x="12675" y="1308"/>
                    <a:pt x="16561"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1" name="Shape 12157"/>
            <p:cNvSpPr/>
            <p:nvPr/>
          </p:nvSpPr>
          <p:spPr>
            <a:xfrm>
              <a:off x="305214" y="116360"/>
              <a:ext cx="20587" cy="38126"/>
            </a:xfrm>
            <a:custGeom>
              <a:avLst/>
              <a:gdLst/>
              <a:ahLst/>
              <a:cxnLst/>
              <a:rect l="0" t="0" r="0" b="0"/>
              <a:pathLst>
                <a:path w="20587" h="38126">
                  <a:moveTo>
                    <a:pt x="0" y="0"/>
                  </a:moveTo>
                  <a:lnTo>
                    <a:pt x="15977" y="0"/>
                  </a:lnTo>
                  <a:lnTo>
                    <a:pt x="15977" y="30213"/>
                  </a:lnTo>
                  <a:cubicBezTo>
                    <a:pt x="15977" y="32906"/>
                    <a:pt x="16294" y="34633"/>
                    <a:pt x="16916" y="35382"/>
                  </a:cubicBezTo>
                  <a:cubicBezTo>
                    <a:pt x="17538" y="36119"/>
                    <a:pt x="18771" y="36550"/>
                    <a:pt x="20587" y="36664"/>
                  </a:cubicBezTo>
                  <a:lnTo>
                    <a:pt x="20587" y="38126"/>
                  </a:lnTo>
                  <a:lnTo>
                    <a:pt x="0" y="38126"/>
                  </a:lnTo>
                  <a:lnTo>
                    <a:pt x="0" y="36664"/>
                  </a:lnTo>
                  <a:cubicBezTo>
                    <a:pt x="1676" y="36602"/>
                    <a:pt x="2934" y="36119"/>
                    <a:pt x="3746" y="35204"/>
                  </a:cubicBezTo>
                  <a:cubicBezTo>
                    <a:pt x="4280" y="34569"/>
                    <a:pt x="4559" y="32906"/>
                    <a:pt x="4559" y="30213"/>
                  </a:cubicBezTo>
                  <a:lnTo>
                    <a:pt x="4559" y="7950"/>
                  </a:lnTo>
                  <a:cubicBezTo>
                    <a:pt x="4559" y="5258"/>
                    <a:pt x="4254" y="3556"/>
                    <a:pt x="3620" y="2807"/>
                  </a:cubicBezTo>
                  <a:cubicBezTo>
                    <a:pt x="2997" y="2057"/>
                    <a:pt x="1791" y="1613"/>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2" name="Shape 12158"/>
            <p:cNvSpPr/>
            <p:nvPr/>
          </p:nvSpPr>
          <p:spPr>
            <a:xfrm>
              <a:off x="329725" y="115229"/>
              <a:ext cx="17856" cy="40381"/>
            </a:xfrm>
            <a:custGeom>
              <a:avLst/>
              <a:gdLst/>
              <a:ahLst/>
              <a:cxnLst/>
              <a:rect l="0" t="0" r="0" b="0"/>
              <a:pathLst>
                <a:path w="17856" h="40381">
                  <a:moveTo>
                    <a:pt x="17780" y="0"/>
                  </a:moveTo>
                  <a:lnTo>
                    <a:pt x="17856" y="21"/>
                  </a:lnTo>
                  <a:lnTo>
                    <a:pt x="17856" y="2929"/>
                  </a:lnTo>
                  <a:lnTo>
                    <a:pt x="14376" y="4457"/>
                  </a:lnTo>
                  <a:cubicBezTo>
                    <a:pt x="13373" y="5499"/>
                    <a:pt x="12738" y="7569"/>
                    <a:pt x="12421" y="10655"/>
                  </a:cubicBezTo>
                  <a:cubicBezTo>
                    <a:pt x="12090" y="13741"/>
                    <a:pt x="11951" y="18021"/>
                    <a:pt x="11951" y="23520"/>
                  </a:cubicBezTo>
                  <a:cubicBezTo>
                    <a:pt x="11951" y="26429"/>
                    <a:pt x="12128" y="29146"/>
                    <a:pt x="12509" y="31686"/>
                  </a:cubicBezTo>
                  <a:cubicBezTo>
                    <a:pt x="12814" y="33604"/>
                    <a:pt x="13462" y="35065"/>
                    <a:pt x="14427" y="36081"/>
                  </a:cubicBezTo>
                  <a:cubicBezTo>
                    <a:pt x="15418" y="37084"/>
                    <a:pt x="16535" y="37592"/>
                    <a:pt x="17780" y="37592"/>
                  </a:cubicBezTo>
                  <a:lnTo>
                    <a:pt x="17856" y="37566"/>
                  </a:lnTo>
                  <a:lnTo>
                    <a:pt x="17856" y="40381"/>
                  </a:lnTo>
                  <a:lnTo>
                    <a:pt x="4648" y="34379"/>
                  </a:lnTo>
                  <a:cubicBezTo>
                    <a:pt x="1537" y="30340"/>
                    <a:pt x="0" y="25679"/>
                    <a:pt x="0" y="20383"/>
                  </a:cubicBezTo>
                  <a:cubicBezTo>
                    <a:pt x="0" y="14922"/>
                    <a:pt x="1575" y="10147"/>
                    <a:pt x="4750" y="6096"/>
                  </a:cubicBezTo>
                  <a:cubicBezTo>
                    <a:pt x="7912" y="2032"/>
                    <a:pt x="12268"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3" name="Shape 12159"/>
            <p:cNvSpPr/>
            <p:nvPr/>
          </p:nvSpPr>
          <p:spPr>
            <a:xfrm>
              <a:off x="253836" y="115229"/>
              <a:ext cx="20974" cy="39789"/>
            </a:xfrm>
            <a:custGeom>
              <a:avLst/>
              <a:gdLst/>
              <a:ahLst/>
              <a:cxnLst/>
              <a:rect l="0" t="0" r="0" b="0"/>
              <a:pathLst>
                <a:path w="20974" h="39789">
                  <a:moveTo>
                    <a:pt x="2584" y="0"/>
                  </a:moveTo>
                  <a:cubicBezTo>
                    <a:pt x="6204" y="0"/>
                    <a:pt x="9061" y="774"/>
                    <a:pt x="11169" y="2298"/>
                  </a:cubicBezTo>
                  <a:cubicBezTo>
                    <a:pt x="13265" y="3835"/>
                    <a:pt x="14637" y="5499"/>
                    <a:pt x="15259" y="7302"/>
                  </a:cubicBezTo>
                  <a:cubicBezTo>
                    <a:pt x="15653" y="8433"/>
                    <a:pt x="15843" y="11061"/>
                    <a:pt x="15843" y="15177"/>
                  </a:cubicBezTo>
                  <a:lnTo>
                    <a:pt x="15843" y="29972"/>
                  </a:lnTo>
                  <a:cubicBezTo>
                    <a:pt x="15843" y="31699"/>
                    <a:pt x="15894" y="32804"/>
                    <a:pt x="16046" y="33248"/>
                  </a:cubicBezTo>
                  <a:lnTo>
                    <a:pt x="16656" y="34239"/>
                  </a:lnTo>
                  <a:lnTo>
                    <a:pt x="17583" y="34569"/>
                  </a:lnTo>
                  <a:lnTo>
                    <a:pt x="19742" y="33058"/>
                  </a:lnTo>
                  <a:lnTo>
                    <a:pt x="20974" y="34036"/>
                  </a:lnTo>
                  <a:cubicBezTo>
                    <a:pt x="19615" y="36055"/>
                    <a:pt x="18205" y="37516"/>
                    <a:pt x="16745" y="38430"/>
                  </a:cubicBezTo>
                  <a:cubicBezTo>
                    <a:pt x="15297" y="39332"/>
                    <a:pt x="13646" y="39789"/>
                    <a:pt x="11805" y="39789"/>
                  </a:cubicBezTo>
                  <a:cubicBezTo>
                    <a:pt x="9620" y="39789"/>
                    <a:pt x="7931" y="39281"/>
                    <a:pt x="6712" y="38252"/>
                  </a:cubicBezTo>
                  <a:cubicBezTo>
                    <a:pt x="5480" y="37236"/>
                    <a:pt x="4731" y="35699"/>
                    <a:pt x="4464" y="33630"/>
                  </a:cubicBezTo>
                  <a:lnTo>
                    <a:pt x="0" y="35828"/>
                  </a:lnTo>
                  <a:lnTo>
                    <a:pt x="0" y="32818"/>
                  </a:lnTo>
                  <a:lnTo>
                    <a:pt x="4464" y="30658"/>
                  </a:lnTo>
                  <a:lnTo>
                    <a:pt x="4464" y="17907"/>
                  </a:lnTo>
                  <a:lnTo>
                    <a:pt x="0" y="21668"/>
                  </a:lnTo>
                  <a:lnTo>
                    <a:pt x="0" y="17705"/>
                  </a:lnTo>
                  <a:lnTo>
                    <a:pt x="4464" y="15177"/>
                  </a:lnTo>
                  <a:lnTo>
                    <a:pt x="4464" y="11328"/>
                  </a:lnTo>
                  <a:cubicBezTo>
                    <a:pt x="4464" y="8458"/>
                    <a:pt x="4299" y="6642"/>
                    <a:pt x="3994" y="5879"/>
                  </a:cubicBezTo>
                  <a:lnTo>
                    <a:pt x="2216" y="3937"/>
                  </a:lnTo>
                  <a:lnTo>
                    <a:pt x="0" y="3313"/>
                  </a:lnTo>
                  <a:lnTo>
                    <a:pt x="0" y="429"/>
                  </a:lnTo>
                  <a:lnTo>
                    <a:pt x="25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4" name="Shape 12160"/>
            <p:cNvSpPr/>
            <p:nvPr/>
          </p:nvSpPr>
          <p:spPr>
            <a:xfrm>
              <a:off x="276322" y="102428"/>
              <a:ext cx="25451" cy="52591"/>
            </a:xfrm>
            <a:custGeom>
              <a:avLst/>
              <a:gdLst/>
              <a:ahLst/>
              <a:cxnLst/>
              <a:rect l="0" t="0" r="0" b="0"/>
              <a:pathLst>
                <a:path w="25451" h="52591">
                  <a:moveTo>
                    <a:pt x="15049" y="0"/>
                  </a:moveTo>
                  <a:lnTo>
                    <a:pt x="16396" y="0"/>
                  </a:lnTo>
                  <a:lnTo>
                    <a:pt x="16396" y="13932"/>
                  </a:lnTo>
                  <a:lnTo>
                    <a:pt x="25451" y="13932"/>
                  </a:lnTo>
                  <a:lnTo>
                    <a:pt x="25451" y="17983"/>
                  </a:lnTo>
                  <a:lnTo>
                    <a:pt x="16396" y="17983"/>
                  </a:lnTo>
                  <a:lnTo>
                    <a:pt x="16396" y="41504"/>
                  </a:lnTo>
                  <a:cubicBezTo>
                    <a:pt x="16396" y="43700"/>
                    <a:pt x="16497" y="45110"/>
                    <a:pt x="16688" y="45758"/>
                  </a:cubicBezTo>
                  <a:lnTo>
                    <a:pt x="17767" y="47307"/>
                  </a:lnTo>
                  <a:lnTo>
                    <a:pt x="19202" y="47892"/>
                  </a:lnTo>
                  <a:cubicBezTo>
                    <a:pt x="20967" y="47892"/>
                    <a:pt x="22644" y="46558"/>
                    <a:pt x="24219" y="43866"/>
                  </a:cubicBezTo>
                  <a:lnTo>
                    <a:pt x="25451" y="44755"/>
                  </a:lnTo>
                  <a:cubicBezTo>
                    <a:pt x="23241" y="49987"/>
                    <a:pt x="19672" y="52591"/>
                    <a:pt x="14719" y="52591"/>
                  </a:cubicBezTo>
                  <a:cubicBezTo>
                    <a:pt x="12306" y="52591"/>
                    <a:pt x="10261" y="51917"/>
                    <a:pt x="8598" y="50571"/>
                  </a:cubicBezTo>
                  <a:cubicBezTo>
                    <a:pt x="6921" y="49225"/>
                    <a:pt x="5855" y="47727"/>
                    <a:pt x="5385" y="46075"/>
                  </a:cubicBezTo>
                  <a:cubicBezTo>
                    <a:pt x="5105" y="45135"/>
                    <a:pt x="4991" y="42634"/>
                    <a:pt x="4991" y="38557"/>
                  </a:cubicBezTo>
                  <a:lnTo>
                    <a:pt x="4991" y="17983"/>
                  </a:lnTo>
                  <a:lnTo>
                    <a:pt x="0" y="17983"/>
                  </a:lnTo>
                  <a:lnTo>
                    <a:pt x="0" y="16548"/>
                  </a:lnTo>
                  <a:cubicBezTo>
                    <a:pt x="3429" y="14135"/>
                    <a:pt x="6337" y="11595"/>
                    <a:pt x="8737" y="8928"/>
                  </a:cubicBezTo>
                  <a:cubicBezTo>
                    <a:pt x="11150" y="6261"/>
                    <a:pt x="13258" y="3289"/>
                    <a:pt x="150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5" name="Shape 12161"/>
            <p:cNvSpPr/>
            <p:nvPr/>
          </p:nvSpPr>
          <p:spPr>
            <a:xfrm>
              <a:off x="309215" y="97894"/>
              <a:ext cx="12586" cy="12598"/>
            </a:xfrm>
            <a:custGeom>
              <a:avLst/>
              <a:gdLst/>
              <a:ahLst/>
              <a:cxnLst/>
              <a:rect l="0" t="0" r="0" b="0"/>
              <a:pathLst>
                <a:path w="12586" h="12598">
                  <a:moveTo>
                    <a:pt x="6274" y="0"/>
                  </a:moveTo>
                  <a:cubicBezTo>
                    <a:pt x="8039" y="0"/>
                    <a:pt x="9537" y="622"/>
                    <a:pt x="10757" y="1867"/>
                  </a:cubicBezTo>
                  <a:cubicBezTo>
                    <a:pt x="11976" y="3098"/>
                    <a:pt x="12586" y="4597"/>
                    <a:pt x="12586" y="6311"/>
                  </a:cubicBezTo>
                  <a:cubicBezTo>
                    <a:pt x="12586" y="8064"/>
                    <a:pt x="11963" y="9537"/>
                    <a:pt x="10744" y="10769"/>
                  </a:cubicBezTo>
                  <a:cubicBezTo>
                    <a:pt x="9499" y="12001"/>
                    <a:pt x="8013" y="12598"/>
                    <a:pt x="6274" y="12598"/>
                  </a:cubicBezTo>
                  <a:cubicBezTo>
                    <a:pt x="4521" y="12598"/>
                    <a:pt x="3048" y="12001"/>
                    <a:pt x="1816" y="10769"/>
                  </a:cubicBezTo>
                  <a:cubicBezTo>
                    <a:pt x="610" y="9537"/>
                    <a:pt x="0" y="8064"/>
                    <a:pt x="0" y="6311"/>
                  </a:cubicBezTo>
                  <a:cubicBezTo>
                    <a:pt x="0" y="4597"/>
                    <a:pt x="610" y="3098"/>
                    <a:pt x="1816" y="1867"/>
                  </a:cubicBezTo>
                  <a:cubicBezTo>
                    <a:pt x="3048" y="622"/>
                    <a:pt x="4521" y="0"/>
                    <a:pt x="62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6" name="Shape 12162"/>
            <p:cNvSpPr/>
            <p:nvPr/>
          </p:nvSpPr>
          <p:spPr>
            <a:xfrm>
              <a:off x="347582" y="115251"/>
              <a:ext cx="17907" cy="40377"/>
            </a:xfrm>
            <a:custGeom>
              <a:avLst/>
              <a:gdLst/>
              <a:ahLst/>
              <a:cxnLst/>
              <a:rect l="0" t="0" r="0" b="0"/>
              <a:pathLst>
                <a:path w="17907" h="40377">
                  <a:moveTo>
                    <a:pt x="0" y="0"/>
                  </a:moveTo>
                  <a:lnTo>
                    <a:pt x="9182" y="2544"/>
                  </a:lnTo>
                  <a:cubicBezTo>
                    <a:pt x="12027" y="4246"/>
                    <a:pt x="14198" y="6697"/>
                    <a:pt x="15684" y="9846"/>
                  </a:cubicBezTo>
                  <a:cubicBezTo>
                    <a:pt x="17157" y="12996"/>
                    <a:pt x="17907" y="16438"/>
                    <a:pt x="17907" y="20197"/>
                  </a:cubicBezTo>
                  <a:cubicBezTo>
                    <a:pt x="17907" y="25608"/>
                    <a:pt x="16523" y="30141"/>
                    <a:pt x="13779" y="33774"/>
                  </a:cubicBezTo>
                  <a:cubicBezTo>
                    <a:pt x="10477" y="38180"/>
                    <a:pt x="5880" y="40377"/>
                    <a:pt x="38" y="40377"/>
                  </a:cubicBezTo>
                  <a:lnTo>
                    <a:pt x="0" y="40360"/>
                  </a:lnTo>
                  <a:lnTo>
                    <a:pt x="0" y="37545"/>
                  </a:lnTo>
                  <a:lnTo>
                    <a:pt x="2984" y="36542"/>
                  </a:lnTo>
                  <a:cubicBezTo>
                    <a:pt x="4039" y="35628"/>
                    <a:pt x="4737" y="34345"/>
                    <a:pt x="5106" y="32681"/>
                  </a:cubicBezTo>
                  <a:cubicBezTo>
                    <a:pt x="5651" y="30103"/>
                    <a:pt x="5905" y="24870"/>
                    <a:pt x="5905" y="17022"/>
                  </a:cubicBezTo>
                  <a:cubicBezTo>
                    <a:pt x="5905" y="12399"/>
                    <a:pt x="5664" y="9224"/>
                    <a:pt x="5143" y="7497"/>
                  </a:cubicBezTo>
                  <a:cubicBezTo>
                    <a:pt x="4623" y="5782"/>
                    <a:pt x="3861" y="4513"/>
                    <a:pt x="2858" y="3725"/>
                  </a:cubicBezTo>
                  <a:cubicBezTo>
                    <a:pt x="2146" y="3154"/>
                    <a:pt x="1219" y="2874"/>
                    <a:pt x="76" y="2874"/>
                  </a:cubicBezTo>
                  <a:lnTo>
                    <a:pt x="0" y="290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7" name="Shape 12163"/>
            <p:cNvSpPr/>
            <p:nvPr/>
          </p:nvSpPr>
          <p:spPr>
            <a:xfrm>
              <a:off x="369730" y="115229"/>
              <a:ext cx="41135" cy="39256"/>
            </a:xfrm>
            <a:custGeom>
              <a:avLst/>
              <a:gdLst/>
              <a:ahLst/>
              <a:cxnLst/>
              <a:rect l="0" t="0" r="0" b="0"/>
              <a:pathLst>
                <a:path w="41135" h="39256">
                  <a:moveTo>
                    <a:pt x="26950" y="0"/>
                  </a:moveTo>
                  <a:cubicBezTo>
                    <a:pt x="29413" y="0"/>
                    <a:pt x="31471" y="685"/>
                    <a:pt x="33096" y="2070"/>
                  </a:cubicBezTo>
                  <a:cubicBezTo>
                    <a:pt x="34722" y="3428"/>
                    <a:pt x="35814" y="5143"/>
                    <a:pt x="36373" y="7176"/>
                  </a:cubicBezTo>
                  <a:cubicBezTo>
                    <a:pt x="36805" y="8724"/>
                    <a:pt x="37021" y="11696"/>
                    <a:pt x="37021" y="16104"/>
                  </a:cubicBezTo>
                  <a:lnTo>
                    <a:pt x="37021" y="30937"/>
                  </a:lnTo>
                  <a:cubicBezTo>
                    <a:pt x="37021" y="33883"/>
                    <a:pt x="37274" y="35699"/>
                    <a:pt x="37808" y="36423"/>
                  </a:cubicBezTo>
                  <a:cubicBezTo>
                    <a:pt x="38329" y="37147"/>
                    <a:pt x="39446" y="37605"/>
                    <a:pt x="41135" y="37795"/>
                  </a:cubicBezTo>
                  <a:lnTo>
                    <a:pt x="41135" y="39256"/>
                  </a:lnTo>
                  <a:lnTo>
                    <a:pt x="21844" y="39256"/>
                  </a:lnTo>
                  <a:lnTo>
                    <a:pt x="21844" y="37795"/>
                  </a:lnTo>
                  <a:cubicBezTo>
                    <a:pt x="23279" y="37605"/>
                    <a:pt x="24333" y="37008"/>
                    <a:pt x="24943" y="35992"/>
                  </a:cubicBezTo>
                  <a:cubicBezTo>
                    <a:pt x="25387" y="35319"/>
                    <a:pt x="25591" y="33630"/>
                    <a:pt x="25591" y="30937"/>
                  </a:cubicBezTo>
                  <a:lnTo>
                    <a:pt x="25591" y="13982"/>
                  </a:lnTo>
                  <a:cubicBezTo>
                    <a:pt x="25591" y="10858"/>
                    <a:pt x="25464" y="8889"/>
                    <a:pt x="25235" y="8065"/>
                  </a:cubicBezTo>
                  <a:lnTo>
                    <a:pt x="23978" y="6172"/>
                  </a:lnTo>
                  <a:lnTo>
                    <a:pt x="22047" y="5499"/>
                  </a:lnTo>
                  <a:cubicBezTo>
                    <a:pt x="19710" y="5499"/>
                    <a:pt x="17539" y="7176"/>
                    <a:pt x="15520" y="10528"/>
                  </a:cubicBezTo>
                  <a:lnTo>
                    <a:pt x="15520" y="30937"/>
                  </a:lnTo>
                  <a:cubicBezTo>
                    <a:pt x="15520" y="33795"/>
                    <a:pt x="15799" y="35598"/>
                    <a:pt x="16320" y="36360"/>
                  </a:cubicBezTo>
                  <a:cubicBezTo>
                    <a:pt x="16853" y="37122"/>
                    <a:pt x="17843" y="37605"/>
                    <a:pt x="19266" y="37795"/>
                  </a:cubicBezTo>
                  <a:lnTo>
                    <a:pt x="19266" y="39256"/>
                  </a:lnTo>
                  <a:lnTo>
                    <a:pt x="0" y="39256"/>
                  </a:lnTo>
                  <a:lnTo>
                    <a:pt x="0" y="37795"/>
                  </a:lnTo>
                  <a:cubicBezTo>
                    <a:pt x="1588" y="37617"/>
                    <a:pt x="2743" y="37109"/>
                    <a:pt x="3416" y="36246"/>
                  </a:cubicBezTo>
                  <a:cubicBezTo>
                    <a:pt x="3873" y="35649"/>
                    <a:pt x="4115" y="33883"/>
                    <a:pt x="4115" y="30937"/>
                  </a:cubicBezTo>
                  <a:lnTo>
                    <a:pt x="4115" y="9423"/>
                  </a:lnTo>
                  <a:cubicBezTo>
                    <a:pt x="4115" y="6528"/>
                    <a:pt x="3835" y="4749"/>
                    <a:pt x="3315" y="4039"/>
                  </a:cubicBezTo>
                  <a:cubicBezTo>
                    <a:pt x="2781" y="3327"/>
                    <a:pt x="1677" y="2870"/>
                    <a:pt x="0" y="2654"/>
                  </a:cubicBezTo>
                  <a:lnTo>
                    <a:pt x="0" y="1130"/>
                  </a:lnTo>
                  <a:lnTo>
                    <a:pt x="15520" y="1130"/>
                  </a:lnTo>
                  <a:lnTo>
                    <a:pt x="15520" y="6083"/>
                  </a:lnTo>
                  <a:cubicBezTo>
                    <a:pt x="17475" y="3962"/>
                    <a:pt x="19355" y="2413"/>
                    <a:pt x="21158" y="1447"/>
                  </a:cubicBezTo>
                  <a:cubicBezTo>
                    <a:pt x="22949" y="482"/>
                    <a:pt x="24867" y="0"/>
                    <a:pt x="269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08" name="Group 1007"/>
          <p:cNvGrpSpPr/>
          <p:nvPr/>
        </p:nvGrpSpPr>
        <p:grpSpPr>
          <a:xfrm>
            <a:off x="7532487" y="1190766"/>
            <a:ext cx="952598" cy="439319"/>
            <a:chOff x="0" y="0"/>
            <a:chExt cx="432110" cy="171023"/>
          </a:xfrm>
        </p:grpSpPr>
        <p:sp>
          <p:nvSpPr>
            <p:cNvPr id="1009" name="Shape 12164"/>
            <p:cNvSpPr/>
            <p:nvPr/>
          </p:nvSpPr>
          <p:spPr>
            <a:xfrm>
              <a:off x="83147" y="16464"/>
              <a:ext cx="16301" cy="39939"/>
            </a:xfrm>
            <a:custGeom>
              <a:avLst/>
              <a:gdLst/>
              <a:ahLst/>
              <a:cxnLst/>
              <a:rect l="0" t="0" r="0" b="0"/>
              <a:pathLst>
                <a:path w="16301" h="39939">
                  <a:moveTo>
                    <a:pt x="16301" y="0"/>
                  </a:moveTo>
                  <a:lnTo>
                    <a:pt x="16301" y="2413"/>
                  </a:lnTo>
                  <a:lnTo>
                    <a:pt x="13170" y="4301"/>
                  </a:lnTo>
                  <a:cubicBezTo>
                    <a:pt x="11557" y="6714"/>
                    <a:pt x="10757" y="10028"/>
                    <a:pt x="10757" y="14245"/>
                  </a:cubicBezTo>
                  <a:lnTo>
                    <a:pt x="10757" y="15667"/>
                  </a:lnTo>
                  <a:lnTo>
                    <a:pt x="16301" y="15667"/>
                  </a:lnTo>
                  <a:lnTo>
                    <a:pt x="16301" y="18397"/>
                  </a:lnTo>
                  <a:lnTo>
                    <a:pt x="10960" y="18397"/>
                  </a:lnTo>
                  <a:cubicBezTo>
                    <a:pt x="11214" y="23452"/>
                    <a:pt x="12548" y="27453"/>
                    <a:pt x="14999" y="30373"/>
                  </a:cubicBezTo>
                  <a:lnTo>
                    <a:pt x="16301" y="31026"/>
                  </a:lnTo>
                  <a:lnTo>
                    <a:pt x="16301" y="39939"/>
                  </a:lnTo>
                  <a:lnTo>
                    <a:pt x="3493" y="33447"/>
                  </a:lnTo>
                  <a:cubicBezTo>
                    <a:pt x="1169" y="29942"/>
                    <a:pt x="0" y="25598"/>
                    <a:pt x="0" y="20391"/>
                  </a:cubicBezTo>
                  <a:cubicBezTo>
                    <a:pt x="0" y="14029"/>
                    <a:pt x="1727" y="8974"/>
                    <a:pt x="5143" y="5214"/>
                  </a:cubicBezTo>
                  <a:lnTo>
                    <a:pt x="163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0" name="Shape 12165"/>
            <p:cNvSpPr/>
            <p:nvPr/>
          </p:nvSpPr>
          <p:spPr>
            <a:xfrm>
              <a:off x="0" y="0"/>
              <a:ext cx="82029" cy="56553"/>
            </a:xfrm>
            <a:custGeom>
              <a:avLst/>
              <a:gdLst/>
              <a:ahLst/>
              <a:cxnLst/>
              <a:rect l="0" t="0" r="0" b="0"/>
              <a:pathLst>
                <a:path w="82029" h="56553">
                  <a:moveTo>
                    <a:pt x="0" y="0"/>
                  </a:moveTo>
                  <a:lnTo>
                    <a:pt x="23978" y="0"/>
                  </a:lnTo>
                  <a:lnTo>
                    <a:pt x="23978" y="1512"/>
                  </a:lnTo>
                  <a:cubicBezTo>
                    <a:pt x="22035" y="1575"/>
                    <a:pt x="20765" y="1854"/>
                    <a:pt x="20117" y="2387"/>
                  </a:cubicBezTo>
                  <a:lnTo>
                    <a:pt x="19152" y="4369"/>
                  </a:lnTo>
                  <a:cubicBezTo>
                    <a:pt x="19152" y="5397"/>
                    <a:pt x="19812" y="7595"/>
                    <a:pt x="21158" y="10922"/>
                  </a:cubicBezTo>
                  <a:lnTo>
                    <a:pt x="32004" y="37757"/>
                  </a:lnTo>
                  <a:lnTo>
                    <a:pt x="40691" y="16802"/>
                  </a:lnTo>
                  <a:lnTo>
                    <a:pt x="38392" y="10922"/>
                  </a:lnTo>
                  <a:cubicBezTo>
                    <a:pt x="37148" y="7721"/>
                    <a:pt x="36195" y="5588"/>
                    <a:pt x="35509" y="4508"/>
                  </a:cubicBezTo>
                  <a:lnTo>
                    <a:pt x="33160" y="2210"/>
                  </a:lnTo>
                  <a:cubicBezTo>
                    <a:pt x="32271" y="1753"/>
                    <a:pt x="30975" y="1512"/>
                    <a:pt x="29286" y="1512"/>
                  </a:cubicBezTo>
                  <a:lnTo>
                    <a:pt x="29286" y="0"/>
                  </a:lnTo>
                  <a:lnTo>
                    <a:pt x="56058" y="0"/>
                  </a:lnTo>
                  <a:lnTo>
                    <a:pt x="56058" y="1512"/>
                  </a:lnTo>
                  <a:cubicBezTo>
                    <a:pt x="54178" y="1536"/>
                    <a:pt x="52832" y="1689"/>
                    <a:pt x="52019" y="1956"/>
                  </a:cubicBezTo>
                  <a:lnTo>
                    <a:pt x="50673" y="2921"/>
                  </a:lnTo>
                  <a:lnTo>
                    <a:pt x="50190" y="4458"/>
                  </a:lnTo>
                  <a:cubicBezTo>
                    <a:pt x="50190" y="5067"/>
                    <a:pt x="50800" y="6998"/>
                    <a:pt x="52019" y="10198"/>
                  </a:cubicBezTo>
                  <a:lnTo>
                    <a:pt x="62090" y="36373"/>
                  </a:lnTo>
                  <a:lnTo>
                    <a:pt x="71107" y="12688"/>
                  </a:lnTo>
                  <a:cubicBezTo>
                    <a:pt x="72047" y="10249"/>
                    <a:pt x="72644" y="8572"/>
                    <a:pt x="72847" y="7671"/>
                  </a:cubicBezTo>
                  <a:lnTo>
                    <a:pt x="73190" y="5182"/>
                  </a:lnTo>
                  <a:cubicBezTo>
                    <a:pt x="73190" y="4064"/>
                    <a:pt x="72797" y="3187"/>
                    <a:pt x="72034" y="2553"/>
                  </a:cubicBezTo>
                  <a:cubicBezTo>
                    <a:pt x="71272" y="1905"/>
                    <a:pt x="69825" y="1575"/>
                    <a:pt x="67678" y="1512"/>
                  </a:cubicBezTo>
                  <a:lnTo>
                    <a:pt x="67678" y="0"/>
                  </a:lnTo>
                  <a:lnTo>
                    <a:pt x="82029" y="0"/>
                  </a:lnTo>
                  <a:lnTo>
                    <a:pt x="82029" y="1512"/>
                  </a:lnTo>
                  <a:lnTo>
                    <a:pt x="79413" y="2375"/>
                  </a:lnTo>
                  <a:lnTo>
                    <a:pt x="77534" y="4610"/>
                  </a:lnTo>
                  <a:cubicBezTo>
                    <a:pt x="77381" y="4940"/>
                    <a:pt x="76518" y="7048"/>
                    <a:pt x="74968" y="10922"/>
                  </a:cubicBezTo>
                  <a:lnTo>
                    <a:pt x="57645" y="56553"/>
                  </a:lnTo>
                  <a:lnTo>
                    <a:pt x="56058" y="56553"/>
                  </a:lnTo>
                  <a:lnTo>
                    <a:pt x="42367" y="20917"/>
                  </a:lnTo>
                  <a:lnTo>
                    <a:pt x="27267" y="56553"/>
                  </a:lnTo>
                  <a:lnTo>
                    <a:pt x="25756" y="56553"/>
                  </a:lnTo>
                  <a:lnTo>
                    <a:pt x="7582" y="11417"/>
                  </a:lnTo>
                  <a:cubicBezTo>
                    <a:pt x="5728" y="6883"/>
                    <a:pt x="4445" y="4128"/>
                    <a:pt x="3709" y="3187"/>
                  </a:cubicBezTo>
                  <a:cubicBezTo>
                    <a:pt x="2972" y="2236"/>
                    <a:pt x="1740" y="1677"/>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1" name="Shape 12166"/>
            <p:cNvSpPr/>
            <p:nvPr/>
          </p:nvSpPr>
          <p:spPr>
            <a:xfrm>
              <a:off x="99447" y="43955"/>
              <a:ext cx="15577" cy="12471"/>
            </a:xfrm>
            <a:custGeom>
              <a:avLst/>
              <a:gdLst/>
              <a:ahLst/>
              <a:cxnLst/>
              <a:rect l="0" t="0" r="0" b="0"/>
              <a:pathLst>
                <a:path w="15577" h="12471">
                  <a:moveTo>
                    <a:pt x="14192" y="0"/>
                  </a:moveTo>
                  <a:lnTo>
                    <a:pt x="15577" y="901"/>
                  </a:lnTo>
                  <a:cubicBezTo>
                    <a:pt x="13507" y="5105"/>
                    <a:pt x="11233" y="8103"/>
                    <a:pt x="8718" y="9843"/>
                  </a:cubicBezTo>
                  <a:cubicBezTo>
                    <a:pt x="6217" y="11595"/>
                    <a:pt x="3334" y="12471"/>
                    <a:pt x="45" y="12471"/>
                  </a:cubicBezTo>
                  <a:lnTo>
                    <a:pt x="0" y="12449"/>
                  </a:lnTo>
                  <a:lnTo>
                    <a:pt x="0" y="3535"/>
                  </a:lnTo>
                  <a:lnTo>
                    <a:pt x="5467" y="6274"/>
                  </a:lnTo>
                  <a:cubicBezTo>
                    <a:pt x="7093" y="6274"/>
                    <a:pt x="8579" y="5829"/>
                    <a:pt x="9913" y="4915"/>
                  </a:cubicBezTo>
                  <a:cubicBezTo>
                    <a:pt x="11246" y="4001"/>
                    <a:pt x="12668" y="2362"/>
                    <a:pt x="141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2" name="Shape 12167"/>
            <p:cNvSpPr/>
            <p:nvPr/>
          </p:nvSpPr>
          <p:spPr>
            <a:xfrm>
              <a:off x="99447" y="16028"/>
              <a:ext cx="15577" cy="18834"/>
            </a:xfrm>
            <a:custGeom>
              <a:avLst/>
              <a:gdLst/>
              <a:ahLst/>
              <a:cxnLst/>
              <a:rect l="0" t="0" r="0" b="0"/>
              <a:pathLst>
                <a:path w="15577" h="18834">
                  <a:moveTo>
                    <a:pt x="934" y="0"/>
                  </a:moveTo>
                  <a:cubicBezTo>
                    <a:pt x="4794" y="0"/>
                    <a:pt x="8147" y="1588"/>
                    <a:pt x="10992" y="4749"/>
                  </a:cubicBezTo>
                  <a:cubicBezTo>
                    <a:pt x="13824" y="7924"/>
                    <a:pt x="15361" y="12611"/>
                    <a:pt x="15577" y="18834"/>
                  </a:cubicBezTo>
                  <a:lnTo>
                    <a:pt x="0" y="18834"/>
                  </a:lnTo>
                  <a:lnTo>
                    <a:pt x="0" y="16104"/>
                  </a:lnTo>
                  <a:lnTo>
                    <a:pt x="5543" y="16104"/>
                  </a:lnTo>
                  <a:cubicBezTo>
                    <a:pt x="5543" y="11734"/>
                    <a:pt x="5315" y="8724"/>
                    <a:pt x="4832" y="7086"/>
                  </a:cubicBezTo>
                  <a:cubicBezTo>
                    <a:pt x="4363" y="5461"/>
                    <a:pt x="3613" y="4228"/>
                    <a:pt x="2610" y="3378"/>
                  </a:cubicBezTo>
                  <a:lnTo>
                    <a:pt x="324" y="2654"/>
                  </a:lnTo>
                  <a:lnTo>
                    <a:pt x="0" y="2849"/>
                  </a:lnTo>
                  <a:lnTo>
                    <a:pt x="0" y="436"/>
                  </a:lnTo>
                  <a:lnTo>
                    <a:pt x="9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3" name="Shape 12168"/>
            <p:cNvSpPr/>
            <p:nvPr/>
          </p:nvSpPr>
          <p:spPr>
            <a:xfrm>
              <a:off x="142215" y="0"/>
              <a:ext cx="20574" cy="55296"/>
            </a:xfrm>
            <a:custGeom>
              <a:avLst/>
              <a:gdLst/>
              <a:ahLst/>
              <a:cxnLst/>
              <a:rect l="0" t="0" r="0" b="0"/>
              <a:pathLst>
                <a:path w="20574" h="55296">
                  <a:moveTo>
                    <a:pt x="0" y="0"/>
                  </a:moveTo>
                  <a:lnTo>
                    <a:pt x="15977" y="0"/>
                  </a:lnTo>
                  <a:lnTo>
                    <a:pt x="15977" y="47371"/>
                  </a:lnTo>
                  <a:cubicBezTo>
                    <a:pt x="15977" y="50064"/>
                    <a:pt x="16269" y="51791"/>
                    <a:pt x="16916" y="52553"/>
                  </a:cubicBezTo>
                  <a:cubicBezTo>
                    <a:pt x="17539" y="53277"/>
                    <a:pt x="18771" y="53708"/>
                    <a:pt x="20574" y="53822"/>
                  </a:cubicBezTo>
                  <a:lnTo>
                    <a:pt x="20574" y="55296"/>
                  </a:lnTo>
                  <a:lnTo>
                    <a:pt x="0" y="55296"/>
                  </a:lnTo>
                  <a:lnTo>
                    <a:pt x="0" y="53822"/>
                  </a:lnTo>
                  <a:cubicBezTo>
                    <a:pt x="1689" y="53759"/>
                    <a:pt x="2934" y="53277"/>
                    <a:pt x="3747" y="52350"/>
                  </a:cubicBezTo>
                  <a:cubicBezTo>
                    <a:pt x="4280" y="51715"/>
                    <a:pt x="4559" y="50064"/>
                    <a:pt x="4559" y="47371"/>
                  </a:cubicBezTo>
                  <a:lnTo>
                    <a:pt x="4559" y="7912"/>
                  </a:lnTo>
                  <a:cubicBezTo>
                    <a:pt x="4559" y="5258"/>
                    <a:pt x="4242" y="3543"/>
                    <a:pt x="3607" y="2807"/>
                  </a:cubicBezTo>
                  <a:cubicBezTo>
                    <a:pt x="2985" y="2045"/>
                    <a:pt x="1791" y="162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4" name="Shape 12169"/>
            <p:cNvSpPr/>
            <p:nvPr/>
          </p:nvSpPr>
          <p:spPr>
            <a:xfrm>
              <a:off x="118987" y="0"/>
              <a:ext cx="20599" cy="55296"/>
            </a:xfrm>
            <a:custGeom>
              <a:avLst/>
              <a:gdLst/>
              <a:ahLst/>
              <a:cxnLst/>
              <a:rect l="0" t="0" r="0" b="0"/>
              <a:pathLst>
                <a:path w="20599" h="55296">
                  <a:moveTo>
                    <a:pt x="0" y="0"/>
                  </a:moveTo>
                  <a:lnTo>
                    <a:pt x="16002" y="0"/>
                  </a:lnTo>
                  <a:lnTo>
                    <a:pt x="16002" y="47371"/>
                  </a:lnTo>
                  <a:cubicBezTo>
                    <a:pt x="16002" y="50064"/>
                    <a:pt x="16294" y="51791"/>
                    <a:pt x="16929" y="52553"/>
                  </a:cubicBezTo>
                  <a:cubicBezTo>
                    <a:pt x="17551" y="53277"/>
                    <a:pt x="18783" y="53708"/>
                    <a:pt x="20599" y="53822"/>
                  </a:cubicBezTo>
                  <a:lnTo>
                    <a:pt x="20599" y="55296"/>
                  </a:lnTo>
                  <a:lnTo>
                    <a:pt x="0" y="55296"/>
                  </a:lnTo>
                  <a:lnTo>
                    <a:pt x="0" y="53822"/>
                  </a:lnTo>
                  <a:cubicBezTo>
                    <a:pt x="1689" y="53759"/>
                    <a:pt x="2934" y="53277"/>
                    <a:pt x="3759" y="52350"/>
                  </a:cubicBezTo>
                  <a:cubicBezTo>
                    <a:pt x="4305" y="51715"/>
                    <a:pt x="4572" y="50064"/>
                    <a:pt x="4572" y="47371"/>
                  </a:cubicBezTo>
                  <a:lnTo>
                    <a:pt x="4572" y="7912"/>
                  </a:lnTo>
                  <a:cubicBezTo>
                    <a:pt x="4572" y="5258"/>
                    <a:pt x="4254" y="3543"/>
                    <a:pt x="3632" y="2807"/>
                  </a:cubicBezTo>
                  <a:cubicBezTo>
                    <a:pt x="3010" y="2045"/>
                    <a:pt x="1816" y="162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5" name="Shape 12171"/>
            <p:cNvSpPr/>
            <p:nvPr/>
          </p:nvSpPr>
          <p:spPr>
            <a:xfrm>
              <a:off x="290442" y="16028"/>
              <a:ext cx="17850" cy="40378"/>
            </a:xfrm>
            <a:custGeom>
              <a:avLst/>
              <a:gdLst/>
              <a:ahLst/>
              <a:cxnLst/>
              <a:rect l="0" t="0" r="0" b="0"/>
              <a:pathLst>
                <a:path w="17850" h="40378">
                  <a:moveTo>
                    <a:pt x="17767" y="0"/>
                  </a:moveTo>
                  <a:lnTo>
                    <a:pt x="17850" y="23"/>
                  </a:lnTo>
                  <a:lnTo>
                    <a:pt x="17850" y="2931"/>
                  </a:lnTo>
                  <a:lnTo>
                    <a:pt x="14363" y="4457"/>
                  </a:lnTo>
                  <a:cubicBezTo>
                    <a:pt x="13360" y="5511"/>
                    <a:pt x="12712" y="7569"/>
                    <a:pt x="12408" y="10668"/>
                  </a:cubicBezTo>
                  <a:cubicBezTo>
                    <a:pt x="12090" y="13753"/>
                    <a:pt x="11938" y="18034"/>
                    <a:pt x="11938" y="23520"/>
                  </a:cubicBezTo>
                  <a:cubicBezTo>
                    <a:pt x="11938" y="26429"/>
                    <a:pt x="12128" y="29146"/>
                    <a:pt x="12497" y="31673"/>
                  </a:cubicBezTo>
                  <a:cubicBezTo>
                    <a:pt x="12802" y="33604"/>
                    <a:pt x="13449" y="35065"/>
                    <a:pt x="14414" y="36093"/>
                  </a:cubicBezTo>
                  <a:cubicBezTo>
                    <a:pt x="15418" y="37096"/>
                    <a:pt x="16510" y="37592"/>
                    <a:pt x="17767" y="37592"/>
                  </a:cubicBezTo>
                  <a:lnTo>
                    <a:pt x="17850" y="37564"/>
                  </a:lnTo>
                  <a:lnTo>
                    <a:pt x="17850" y="40378"/>
                  </a:lnTo>
                  <a:lnTo>
                    <a:pt x="4648" y="34379"/>
                  </a:lnTo>
                  <a:cubicBezTo>
                    <a:pt x="1536" y="30340"/>
                    <a:pt x="0" y="25691"/>
                    <a:pt x="0" y="20383"/>
                  </a:cubicBezTo>
                  <a:cubicBezTo>
                    <a:pt x="0" y="14935"/>
                    <a:pt x="1575" y="10172"/>
                    <a:pt x="4750" y="6096"/>
                  </a:cubicBezTo>
                  <a:cubicBezTo>
                    <a:pt x="7912" y="2032"/>
                    <a:pt x="12243" y="0"/>
                    <a:pt x="1776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6" name="Shape 12172"/>
            <p:cNvSpPr/>
            <p:nvPr/>
          </p:nvSpPr>
          <p:spPr>
            <a:xfrm>
              <a:off x="198176" y="0"/>
              <a:ext cx="84391" cy="55296"/>
            </a:xfrm>
            <a:custGeom>
              <a:avLst/>
              <a:gdLst/>
              <a:ahLst/>
              <a:cxnLst/>
              <a:rect l="0" t="0" r="0" b="0"/>
              <a:pathLst>
                <a:path w="84391" h="55296">
                  <a:moveTo>
                    <a:pt x="0" y="0"/>
                  </a:moveTo>
                  <a:lnTo>
                    <a:pt x="15532" y="0"/>
                  </a:lnTo>
                  <a:lnTo>
                    <a:pt x="15532" y="36373"/>
                  </a:lnTo>
                  <a:lnTo>
                    <a:pt x="24384" y="27699"/>
                  </a:lnTo>
                  <a:cubicBezTo>
                    <a:pt x="26200" y="25921"/>
                    <a:pt x="27343" y="24638"/>
                    <a:pt x="27787" y="23864"/>
                  </a:cubicBezTo>
                  <a:lnTo>
                    <a:pt x="28448" y="21577"/>
                  </a:lnTo>
                  <a:lnTo>
                    <a:pt x="27559" y="19748"/>
                  </a:lnTo>
                  <a:cubicBezTo>
                    <a:pt x="26962" y="19253"/>
                    <a:pt x="25794" y="18897"/>
                    <a:pt x="24054" y="18682"/>
                  </a:cubicBezTo>
                  <a:lnTo>
                    <a:pt x="24054" y="17170"/>
                  </a:lnTo>
                  <a:lnTo>
                    <a:pt x="41135" y="17170"/>
                  </a:lnTo>
                  <a:lnTo>
                    <a:pt x="41135" y="18682"/>
                  </a:lnTo>
                  <a:cubicBezTo>
                    <a:pt x="39497" y="18771"/>
                    <a:pt x="38087" y="19152"/>
                    <a:pt x="36856" y="19850"/>
                  </a:cubicBezTo>
                  <a:cubicBezTo>
                    <a:pt x="35636" y="20524"/>
                    <a:pt x="33249" y="22619"/>
                    <a:pt x="29680" y="26098"/>
                  </a:cubicBezTo>
                  <a:lnTo>
                    <a:pt x="25527" y="30175"/>
                  </a:lnTo>
                  <a:lnTo>
                    <a:pt x="34493" y="43294"/>
                  </a:lnTo>
                  <a:cubicBezTo>
                    <a:pt x="38113" y="48628"/>
                    <a:pt x="40259" y="51613"/>
                    <a:pt x="40932" y="52274"/>
                  </a:cubicBezTo>
                  <a:lnTo>
                    <a:pt x="43834" y="53556"/>
                  </a:lnTo>
                  <a:lnTo>
                    <a:pt x="46672" y="52274"/>
                  </a:lnTo>
                  <a:cubicBezTo>
                    <a:pt x="47142" y="51676"/>
                    <a:pt x="47358" y="49911"/>
                    <a:pt x="47358" y="46965"/>
                  </a:cubicBezTo>
                  <a:lnTo>
                    <a:pt x="47358" y="25451"/>
                  </a:lnTo>
                  <a:cubicBezTo>
                    <a:pt x="47358" y="22555"/>
                    <a:pt x="47104" y="20777"/>
                    <a:pt x="46584" y="20066"/>
                  </a:cubicBezTo>
                  <a:cubicBezTo>
                    <a:pt x="46038" y="19355"/>
                    <a:pt x="44933" y="18897"/>
                    <a:pt x="43243" y="18682"/>
                  </a:cubicBezTo>
                  <a:lnTo>
                    <a:pt x="43243" y="17170"/>
                  </a:lnTo>
                  <a:lnTo>
                    <a:pt x="58788" y="17170"/>
                  </a:lnTo>
                  <a:lnTo>
                    <a:pt x="58788" y="22098"/>
                  </a:lnTo>
                  <a:cubicBezTo>
                    <a:pt x="60744" y="19977"/>
                    <a:pt x="62624" y="18441"/>
                    <a:pt x="64402" y="17475"/>
                  </a:cubicBezTo>
                  <a:cubicBezTo>
                    <a:pt x="66205" y="16510"/>
                    <a:pt x="68135" y="16028"/>
                    <a:pt x="70193" y="16028"/>
                  </a:cubicBezTo>
                  <a:cubicBezTo>
                    <a:pt x="72670" y="16028"/>
                    <a:pt x="74727" y="16713"/>
                    <a:pt x="76365" y="18085"/>
                  </a:cubicBezTo>
                  <a:cubicBezTo>
                    <a:pt x="77991" y="19456"/>
                    <a:pt x="79083" y="21158"/>
                    <a:pt x="79616" y="23203"/>
                  </a:cubicBezTo>
                  <a:cubicBezTo>
                    <a:pt x="80048" y="24752"/>
                    <a:pt x="80264" y="27737"/>
                    <a:pt x="80264" y="32131"/>
                  </a:cubicBezTo>
                  <a:lnTo>
                    <a:pt x="80264" y="46965"/>
                  </a:lnTo>
                  <a:cubicBezTo>
                    <a:pt x="80264" y="49911"/>
                    <a:pt x="80531" y="51727"/>
                    <a:pt x="81064" y="52463"/>
                  </a:cubicBezTo>
                  <a:cubicBezTo>
                    <a:pt x="81597" y="53187"/>
                    <a:pt x="82702" y="53632"/>
                    <a:pt x="84391" y="53822"/>
                  </a:cubicBezTo>
                  <a:lnTo>
                    <a:pt x="84391" y="55296"/>
                  </a:lnTo>
                  <a:lnTo>
                    <a:pt x="65100" y="55296"/>
                  </a:lnTo>
                  <a:lnTo>
                    <a:pt x="65100" y="53822"/>
                  </a:lnTo>
                  <a:cubicBezTo>
                    <a:pt x="66535" y="53632"/>
                    <a:pt x="67564" y="53036"/>
                    <a:pt x="68199" y="52032"/>
                  </a:cubicBezTo>
                  <a:cubicBezTo>
                    <a:pt x="68631" y="51346"/>
                    <a:pt x="68847" y="49657"/>
                    <a:pt x="68847" y="46965"/>
                  </a:cubicBezTo>
                  <a:lnTo>
                    <a:pt x="68847" y="30010"/>
                  </a:lnTo>
                  <a:cubicBezTo>
                    <a:pt x="68847" y="26886"/>
                    <a:pt x="68732" y="24917"/>
                    <a:pt x="68491" y="24092"/>
                  </a:cubicBezTo>
                  <a:lnTo>
                    <a:pt x="67247" y="22199"/>
                  </a:lnTo>
                  <a:lnTo>
                    <a:pt x="65316" y="21527"/>
                  </a:lnTo>
                  <a:cubicBezTo>
                    <a:pt x="62967" y="21527"/>
                    <a:pt x="60782" y="23203"/>
                    <a:pt x="58788" y="26543"/>
                  </a:cubicBezTo>
                  <a:lnTo>
                    <a:pt x="58788" y="46965"/>
                  </a:lnTo>
                  <a:cubicBezTo>
                    <a:pt x="58788" y="49822"/>
                    <a:pt x="59042" y="51626"/>
                    <a:pt x="59576" y="52388"/>
                  </a:cubicBezTo>
                  <a:cubicBezTo>
                    <a:pt x="60109" y="53162"/>
                    <a:pt x="61100" y="53632"/>
                    <a:pt x="62535" y="53822"/>
                  </a:cubicBezTo>
                  <a:lnTo>
                    <a:pt x="62535" y="55296"/>
                  </a:lnTo>
                  <a:lnTo>
                    <a:pt x="44437" y="55296"/>
                  </a:lnTo>
                  <a:lnTo>
                    <a:pt x="43243" y="55296"/>
                  </a:lnTo>
                  <a:lnTo>
                    <a:pt x="24752" y="55296"/>
                  </a:lnTo>
                  <a:lnTo>
                    <a:pt x="24752" y="53822"/>
                  </a:lnTo>
                  <a:lnTo>
                    <a:pt x="26644" y="53327"/>
                  </a:lnTo>
                  <a:lnTo>
                    <a:pt x="27241" y="52274"/>
                  </a:lnTo>
                  <a:cubicBezTo>
                    <a:pt x="27241" y="51651"/>
                    <a:pt x="26670" y="50495"/>
                    <a:pt x="25527" y="48806"/>
                  </a:cubicBezTo>
                  <a:lnTo>
                    <a:pt x="17983" y="37757"/>
                  </a:lnTo>
                  <a:lnTo>
                    <a:pt x="15532" y="40157"/>
                  </a:lnTo>
                  <a:lnTo>
                    <a:pt x="15532" y="47016"/>
                  </a:lnTo>
                  <a:cubicBezTo>
                    <a:pt x="15532" y="49924"/>
                    <a:pt x="15799" y="51727"/>
                    <a:pt x="16345" y="52463"/>
                  </a:cubicBezTo>
                  <a:cubicBezTo>
                    <a:pt x="16891" y="53187"/>
                    <a:pt x="18009" y="53632"/>
                    <a:pt x="19698" y="53822"/>
                  </a:cubicBezTo>
                  <a:lnTo>
                    <a:pt x="19698" y="55296"/>
                  </a:lnTo>
                  <a:lnTo>
                    <a:pt x="0" y="55296"/>
                  </a:lnTo>
                  <a:lnTo>
                    <a:pt x="0" y="53822"/>
                  </a:lnTo>
                  <a:cubicBezTo>
                    <a:pt x="1600" y="53657"/>
                    <a:pt x="2756" y="53149"/>
                    <a:pt x="3442" y="52274"/>
                  </a:cubicBezTo>
                  <a:cubicBezTo>
                    <a:pt x="3886" y="51676"/>
                    <a:pt x="4115" y="49924"/>
                    <a:pt x="4115" y="47016"/>
                  </a:cubicBezTo>
                  <a:lnTo>
                    <a:pt x="4115" y="8280"/>
                  </a:lnTo>
                  <a:cubicBezTo>
                    <a:pt x="4115" y="5397"/>
                    <a:pt x="3861" y="3607"/>
                    <a:pt x="3327" y="2908"/>
                  </a:cubicBezTo>
                  <a:cubicBezTo>
                    <a:pt x="2807" y="2197"/>
                    <a:pt x="1689" y="1740"/>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7" name="Shape 12173"/>
            <p:cNvSpPr/>
            <p:nvPr/>
          </p:nvSpPr>
          <p:spPr>
            <a:xfrm>
              <a:off x="331196" y="17170"/>
              <a:ext cx="58750" cy="39256"/>
            </a:xfrm>
            <a:custGeom>
              <a:avLst/>
              <a:gdLst/>
              <a:ahLst/>
              <a:cxnLst/>
              <a:rect l="0" t="0" r="0" b="0"/>
              <a:pathLst>
                <a:path w="58750" h="39256">
                  <a:moveTo>
                    <a:pt x="0" y="0"/>
                  </a:moveTo>
                  <a:lnTo>
                    <a:pt x="19241" y="0"/>
                  </a:lnTo>
                  <a:lnTo>
                    <a:pt x="19241" y="1512"/>
                  </a:lnTo>
                  <a:cubicBezTo>
                    <a:pt x="17945" y="1512"/>
                    <a:pt x="17031" y="1689"/>
                    <a:pt x="16548" y="2083"/>
                  </a:cubicBezTo>
                  <a:lnTo>
                    <a:pt x="15824" y="3378"/>
                  </a:lnTo>
                  <a:cubicBezTo>
                    <a:pt x="15824" y="3849"/>
                    <a:pt x="16256" y="5232"/>
                    <a:pt x="17119" y="7544"/>
                  </a:cubicBezTo>
                  <a:lnTo>
                    <a:pt x="22708" y="22428"/>
                  </a:lnTo>
                  <a:lnTo>
                    <a:pt x="28092" y="7544"/>
                  </a:lnTo>
                  <a:lnTo>
                    <a:pt x="27673" y="6566"/>
                  </a:lnTo>
                  <a:cubicBezTo>
                    <a:pt x="26873" y="4521"/>
                    <a:pt x="26149" y="3226"/>
                    <a:pt x="25540" y="2680"/>
                  </a:cubicBezTo>
                  <a:cubicBezTo>
                    <a:pt x="24930" y="2121"/>
                    <a:pt x="23978" y="1727"/>
                    <a:pt x="22708" y="1512"/>
                  </a:cubicBezTo>
                  <a:lnTo>
                    <a:pt x="22708" y="0"/>
                  </a:lnTo>
                  <a:lnTo>
                    <a:pt x="42240" y="0"/>
                  </a:lnTo>
                  <a:lnTo>
                    <a:pt x="42240" y="1512"/>
                  </a:lnTo>
                  <a:cubicBezTo>
                    <a:pt x="40716" y="1601"/>
                    <a:pt x="39751" y="1804"/>
                    <a:pt x="39344" y="2146"/>
                  </a:cubicBezTo>
                  <a:lnTo>
                    <a:pt x="38722" y="3594"/>
                  </a:lnTo>
                  <a:cubicBezTo>
                    <a:pt x="38722" y="4191"/>
                    <a:pt x="39129" y="5499"/>
                    <a:pt x="39903" y="7544"/>
                  </a:cubicBezTo>
                  <a:lnTo>
                    <a:pt x="45301" y="22428"/>
                  </a:lnTo>
                  <a:lnTo>
                    <a:pt x="50190" y="8725"/>
                  </a:lnTo>
                  <a:cubicBezTo>
                    <a:pt x="50889" y="6769"/>
                    <a:pt x="51257" y="5436"/>
                    <a:pt x="51257" y="4737"/>
                  </a:cubicBezTo>
                  <a:lnTo>
                    <a:pt x="50470" y="2401"/>
                  </a:lnTo>
                  <a:cubicBezTo>
                    <a:pt x="49962" y="1918"/>
                    <a:pt x="48946" y="1613"/>
                    <a:pt x="47447" y="1512"/>
                  </a:cubicBezTo>
                  <a:lnTo>
                    <a:pt x="47447" y="0"/>
                  </a:lnTo>
                  <a:lnTo>
                    <a:pt x="58750" y="0"/>
                  </a:lnTo>
                  <a:lnTo>
                    <a:pt x="58750" y="1512"/>
                  </a:lnTo>
                  <a:cubicBezTo>
                    <a:pt x="57493" y="1663"/>
                    <a:pt x="56515" y="2121"/>
                    <a:pt x="55766" y="2832"/>
                  </a:cubicBezTo>
                  <a:cubicBezTo>
                    <a:pt x="55042" y="3556"/>
                    <a:pt x="54077" y="5601"/>
                    <a:pt x="52921" y="8966"/>
                  </a:cubicBezTo>
                  <a:lnTo>
                    <a:pt x="42240" y="39256"/>
                  </a:lnTo>
                  <a:lnTo>
                    <a:pt x="39903" y="39256"/>
                  </a:lnTo>
                  <a:lnTo>
                    <a:pt x="29464" y="11291"/>
                  </a:lnTo>
                  <a:lnTo>
                    <a:pt x="19241" y="39256"/>
                  </a:lnTo>
                  <a:lnTo>
                    <a:pt x="17119" y="39256"/>
                  </a:lnTo>
                  <a:lnTo>
                    <a:pt x="6960" y="11621"/>
                  </a:lnTo>
                  <a:cubicBezTo>
                    <a:pt x="5436" y="7417"/>
                    <a:pt x="4153" y="4661"/>
                    <a:pt x="3099" y="3378"/>
                  </a:cubicBezTo>
                  <a:cubicBezTo>
                    <a:pt x="2413" y="2515"/>
                    <a:pt x="1384" y="189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8" name="Shape 12174"/>
            <p:cNvSpPr/>
            <p:nvPr/>
          </p:nvSpPr>
          <p:spPr>
            <a:xfrm>
              <a:off x="308292" y="16051"/>
              <a:ext cx="17900" cy="40375"/>
            </a:xfrm>
            <a:custGeom>
              <a:avLst/>
              <a:gdLst/>
              <a:ahLst/>
              <a:cxnLst/>
              <a:rect l="0" t="0" r="0" b="0"/>
              <a:pathLst>
                <a:path w="17900" h="40375">
                  <a:moveTo>
                    <a:pt x="0" y="0"/>
                  </a:moveTo>
                  <a:lnTo>
                    <a:pt x="9176" y="2555"/>
                  </a:lnTo>
                  <a:cubicBezTo>
                    <a:pt x="12021" y="4269"/>
                    <a:pt x="14192" y="6695"/>
                    <a:pt x="15665" y="9845"/>
                  </a:cubicBezTo>
                  <a:cubicBezTo>
                    <a:pt x="17151" y="12994"/>
                    <a:pt x="17900" y="16449"/>
                    <a:pt x="17900" y="20195"/>
                  </a:cubicBezTo>
                  <a:cubicBezTo>
                    <a:pt x="17900" y="25606"/>
                    <a:pt x="16529" y="30140"/>
                    <a:pt x="13786" y="33771"/>
                  </a:cubicBezTo>
                  <a:cubicBezTo>
                    <a:pt x="10471" y="38191"/>
                    <a:pt x="5886" y="40375"/>
                    <a:pt x="45" y="40375"/>
                  </a:cubicBezTo>
                  <a:lnTo>
                    <a:pt x="0" y="40355"/>
                  </a:lnTo>
                  <a:lnTo>
                    <a:pt x="0" y="37541"/>
                  </a:lnTo>
                  <a:lnTo>
                    <a:pt x="2965" y="36553"/>
                  </a:lnTo>
                  <a:cubicBezTo>
                    <a:pt x="4032" y="35625"/>
                    <a:pt x="4744" y="34343"/>
                    <a:pt x="5087" y="32679"/>
                  </a:cubicBezTo>
                  <a:cubicBezTo>
                    <a:pt x="5633" y="30101"/>
                    <a:pt x="5912" y="24882"/>
                    <a:pt x="5912" y="17020"/>
                  </a:cubicBezTo>
                  <a:cubicBezTo>
                    <a:pt x="5912" y="12397"/>
                    <a:pt x="5645" y="9222"/>
                    <a:pt x="5137" y="7495"/>
                  </a:cubicBezTo>
                  <a:cubicBezTo>
                    <a:pt x="4616" y="5781"/>
                    <a:pt x="3867" y="4511"/>
                    <a:pt x="2864" y="3736"/>
                  </a:cubicBezTo>
                  <a:cubicBezTo>
                    <a:pt x="2153" y="3164"/>
                    <a:pt x="1226" y="2872"/>
                    <a:pt x="83" y="2872"/>
                  </a:cubicBezTo>
                  <a:lnTo>
                    <a:pt x="0" y="2908"/>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9" name="Shape 12175"/>
            <p:cNvSpPr/>
            <p:nvPr/>
          </p:nvSpPr>
          <p:spPr>
            <a:xfrm>
              <a:off x="390962" y="16028"/>
              <a:ext cx="41148" cy="39268"/>
            </a:xfrm>
            <a:custGeom>
              <a:avLst/>
              <a:gdLst/>
              <a:ahLst/>
              <a:cxnLst/>
              <a:rect l="0" t="0" r="0" b="0"/>
              <a:pathLst>
                <a:path w="41148" h="39268">
                  <a:moveTo>
                    <a:pt x="26962" y="0"/>
                  </a:moveTo>
                  <a:cubicBezTo>
                    <a:pt x="29426" y="0"/>
                    <a:pt x="31471" y="685"/>
                    <a:pt x="33109" y="2057"/>
                  </a:cubicBezTo>
                  <a:cubicBezTo>
                    <a:pt x="34735" y="3428"/>
                    <a:pt x="35827" y="5131"/>
                    <a:pt x="36373" y="7176"/>
                  </a:cubicBezTo>
                  <a:cubicBezTo>
                    <a:pt x="36805" y="8724"/>
                    <a:pt x="37021" y="11709"/>
                    <a:pt x="37021" y="16104"/>
                  </a:cubicBezTo>
                  <a:lnTo>
                    <a:pt x="37021" y="30937"/>
                  </a:lnTo>
                  <a:cubicBezTo>
                    <a:pt x="37021" y="33883"/>
                    <a:pt x="37287" y="35699"/>
                    <a:pt x="37808" y="36436"/>
                  </a:cubicBezTo>
                  <a:cubicBezTo>
                    <a:pt x="38341" y="37160"/>
                    <a:pt x="39459" y="37605"/>
                    <a:pt x="41148" y="37795"/>
                  </a:cubicBezTo>
                  <a:lnTo>
                    <a:pt x="41148" y="39268"/>
                  </a:lnTo>
                  <a:lnTo>
                    <a:pt x="21857" y="39268"/>
                  </a:lnTo>
                  <a:lnTo>
                    <a:pt x="21857" y="37795"/>
                  </a:lnTo>
                  <a:cubicBezTo>
                    <a:pt x="23304" y="37605"/>
                    <a:pt x="24333" y="37008"/>
                    <a:pt x="24955" y="36004"/>
                  </a:cubicBezTo>
                  <a:cubicBezTo>
                    <a:pt x="25387" y="35319"/>
                    <a:pt x="25603" y="33629"/>
                    <a:pt x="25603" y="30937"/>
                  </a:cubicBezTo>
                  <a:lnTo>
                    <a:pt x="25603" y="13982"/>
                  </a:lnTo>
                  <a:cubicBezTo>
                    <a:pt x="25603" y="10858"/>
                    <a:pt x="25489" y="8889"/>
                    <a:pt x="25248" y="8064"/>
                  </a:cubicBezTo>
                  <a:lnTo>
                    <a:pt x="23990" y="6172"/>
                  </a:lnTo>
                  <a:lnTo>
                    <a:pt x="22060" y="5499"/>
                  </a:lnTo>
                  <a:cubicBezTo>
                    <a:pt x="19723" y="5499"/>
                    <a:pt x="17552" y="7176"/>
                    <a:pt x="15532" y="10516"/>
                  </a:cubicBezTo>
                  <a:lnTo>
                    <a:pt x="15532" y="30937"/>
                  </a:lnTo>
                  <a:cubicBezTo>
                    <a:pt x="15532" y="33794"/>
                    <a:pt x="15799" y="35598"/>
                    <a:pt x="16332" y="36360"/>
                  </a:cubicBezTo>
                  <a:cubicBezTo>
                    <a:pt x="16866" y="37134"/>
                    <a:pt x="17843" y="37605"/>
                    <a:pt x="19291" y="37795"/>
                  </a:cubicBezTo>
                  <a:lnTo>
                    <a:pt x="19291" y="39268"/>
                  </a:lnTo>
                  <a:lnTo>
                    <a:pt x="0" y="39268"/>
                  </a:lnTo>
                  <a:lnTo>
                    <a:pt x="0" y="37795"/>
                  </a:lnTo>
                  <a:cubicBezTo>
                    <a:pt x="1613" y="37629"/>
                    <a:pt x="2743" y="37122"/>
                    <a:pt x="3429" y="36246"/>
                  </a:cubicBezTo>
                  <a:cubicBezTo>
                    <a:pt x="3886" y="35648"/>
                    <a:pt x="4128" y="33883"/>
                    <a:pt x="4128" y="30937"/>
                  </a:cubicBezTo>
                  <a:lnTo>
                    <a:pt x="4128" y="9423"/>
                  </a:lnTo>
                  <a:cubicBezTo>
                    <a:pt x="4128" y="6528"/>
                    <a:pt x="3848" y="4749"/>
                    <a:pt x="3315" y="4039"/>
                  </a:cubicBezTo>
                  <a:cubicBezTo>
                    <a:pt x="2794" y="3327"/>
                    <a:pt x="1689" y="2870"/>
                    <a:pt x="0" y="2654"/>
                  </a:cubicBezTo>
                  <a:lnTo>
                    <a:pt x="0" y="1143"/>
                  </a:lnTo>
                  <a:lnTo>
                    <a:pt x="15532" y="1143"/>
                  </a:lnTo>
                  <a:lnTo>
                    <a:pt x="15532" y="6070"/>
                  </a:lnTo>
                  <a:cubicBezTo>
                    <a:pt x="17488" y="3949"/>
                    <a:pt x="19367" y="2413"/>
                    <a:pt x="21171" y="1447"/>
                  </a:cubicBezTo>
                  <a:cubicBezTo>
                    <a:pt x="22962" y="482"/>
                    <a:pt x="24892" y="0"/>
                    <a:pt x="2696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0" name="Shape 12176"/>
            <p:cNvSpPr/>
            <p:nvPr/>
          </p:nvSpPr>
          <p:spPr>
            <a:xfrm>
              <a:off x="52322" y="131625"/>
              <a:ext cx="15634" cy="22087"/>
            </a:xfrm>
            <a:custGeom>
              <a:avLst/>
              <a:gdLst/>
              <a:ahLst/>
              <a:cxnLst/>
              <a:rect l="0" t="0" r="0" b="0"/>
              <a:pathLst>
                <a:path w="15634" h="22087">
                  <a:moveTo>
                    <a:pt x="15634" y="0"/>
                  </a:moveTo>
                  <a:lnTo>
                    <a:pt x="15634" y="3957"/>
                  </a:lnTo>
                  <a:lnTo>
                    <a:pt x="12751" y="6391"/>
                  </a:lnTo>
                  <a:cubicBezTo>
                    <a:pt x="11697" y="7851"/>
                    <a:pt x="11176" y="9325"/>
                    <a:pt x="11176" y="10823"/>
                  </a:cubicBezTo>
                  <a:cubicBezTo>
                    <a:pt x="11176" y="12080"/>
                    <a:pt x="11621" y="13185"/>
                    <a:pt x="12510" y="14137"/>
                  </a:cubicBezTo>
                  <a:cubicBezTo>
                    <a:pt x="13183" y="14874"/>
                    <a:pt x="14148" y="15242"/>
                    <a:pt x="15367" y="15242"/>
                  </a:cubicBezTo>
                  <a:lnTo>
                    <a:pt x="15634" y="15112"/>
                  </a:lnTo>
                  <a:lnTo>
                    <a:pt x="15634" y="18123"/>
                  </a:lnTo>
                  <a:lnTo>
                    <a:pt x="7582" y="22087"/>
                  </a:lnTo>
                  <a:cubicBezTo>
                    <a:pt x="5410" y="22087"/>
                    <a:pt x="3594" y="21364"/>
                    <a:pt x="2146" y="19942"/>
                  </a:cubicBezTo>
                  <a:cubicBezTo>
                    <a:pt x="711" y="18519"/>
                    <a:pt x="0" y="16728"/>
                    <a:pt x="0" y="14582"/>
                  </a:cubicBezTo>
                  <a:cubicBezTo>
                    <a:pt x="0" y="11674"/>
                    <a:pt x="1257" y="9070"/>
                    <a:pt x="3747" y="6733"/>
                  </a:cubicBezTo>
                  <a:lnTo>
                    <a:pt x="15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1" name="Shape 12177"/>
            <p:cNvSpPr/>
            <p:nvPr/>
          </p:nvSpPr>
          <p:spPr>
            <a:xfrm>
              <a:off x="53096" y="114345"/>
              <a:ext cx="14859" cy="15873"/>
            </a:xfrm>
            <a:custGeom>
              <a:avLst/>
              <a:gdLst/>
              <a:ahLst/>
              <a:cxnLst/>
              <a:rect l="0" t="0" r="0" b="0"/>
              <a:pathLst>
                <a:path w="14859" h="15873">
                  <a:moveTo>
                    <a:pt x="14859" y="0"/>
                  </a:moveTo>
                  <a:lnTo>
                    <a:pt x="14859" y="2882"/>
                  </a:lnTo>
                  <a:lnTo>
                    <a:pt x="14148" y="2678"/>
                  </a:lnTo>
                  <a:cubicBezTo>
                    <a:pt x="12370" y="2678"/>
                    <a:pt x="10922" y="3071"/>
                    <a:pt x="9779" y="3846"/>
                  </a:cubicBezTo>
                  <a:lnTo>
                    <a:pt x="8725" y="5574"/>
                  </a:lnTo>
                  <a:lnTo>
                    <a:pt x="9855" y="7694"/>
                  </a:lnTo>
                  <a:cubicBezTo>
                    <a:pt x="10884" y="8850"/>
                    <a:pt x="11417" y="9993"/>
                    <a:pt x="11417" y="11072"/>
                  </a:cubicBezTo>
                  <a:cubicBezTo>
                    <a:pt x="11417" y="12406"/>
                    <a:pt x="10909" y="13536"/>
                    <a:pt x="9932" y="14476"/>
                  </a:cubicBezTo>
                  <a:cubicBezTo>
                    <a:pt x="8941" y="15403"/>
                    <a:pt x="7633" y="15873"/>
                    <a:pt x="6020" y="15873"/>
                  </a:cubicBezTo>
                  <a:cubicBezTo>
                    <a:pt x="4318" y="15873"/>
                    <a:pt x="2883" y="15365"/>
                    <a:pt x="1727" y="14337"/>
                  </a:cubicBezTo>
                  <a:cubicBezTo>
                    <a:pt x="571" y="13295"/>
                    <a:pt x="0" y="12089"/>
                    <a:pt x="0" y="10704"/>
                  </a:cubicBezTo>
                  <a:cubicBezTo>
                    <a:pt x="0" y="8749"/>
                    <a:pt x="762" y="6881"/>
                    <a:pt x="2324" y="5103"/>
                  </a:cubicBezTo>
                  <a:cubicBezTo>
                    <a:pt x="3873" y="3326"/>
                    <a:pt x="6020" y="1954"/>
                    <a:pt x="8801" y="1014"/>
                  </a:cubicBezTo>
                  <a:lnTo>
                    <a:pt x="1485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2" name="Shape 12178"/>
            <p:cNvSpPr/>
            <p:nvPr/>
          </p:nvSpPr>
          <p:spPr>
            <a:xfrm>
              <a:off x="90485" y="115054"/>
              <a:ext cx="22612" cy="55969"/>
            </a:xfrm>
            <a:custGeom>
              <a:avLst/>
              <a:gdLst/>
              <a:ahLst/>
              <a:cxnLst/>
              <a:rect l="0" t="0" r="0" b="0"/>
              <a:pathLst>
                <a:path w="22612" h="55969">
                  <a:moveTo>
                    <a:pt x="0" y="0"/>
                  </a:moveTo>
                  <a:lnTo>
                    <a:pt x="15989" y="0"/>
                  </a:lnTo>
                  <a:lnTo>
                    <a:pt x="15989" y="5016"/>
                  </a:lnTo>
                  <a:cubicBezTo>
                    <a:pt x="17310" y="3060"/>
                    <a:pt x="18682" y="1650"/>
                    <a:pt x="20053" y="787"/>
                  </a:cubicBezTo>
                  <a:lnTo>
                    <a:pt x="22612" y="26"/>
                  </a:lnTo>
                  <a:lnTo>
                    <a:pt x="22612" y="3976"/>
                  </a:lnTo>
                  <a:lnTo>
                    <a:pt x="15989" y="9804"/>
                  </a:lnTo>
                  <a:lnTo>
                    <a:pt x="15989" y="30124"/>
                  </a:lnTo>
                  <a:lnTo>
                    <a:pt x="22612" y="34535"/>
                  </a:lnTo>
                  <a:lnTo>
                    <a:pt x="22612" y="38437"/>
                  </a:lnTo>
                  <a:lnTo>
                    <a:pt x="20269" y="37884"/>
                  </a:lnTo>
                  <a:cubicBezTo>
                    <a:pt x="18898" y="37173"/>
                    <a:pt x="17475" y="35966"/>
                    <a:pt x="15989" y="34251"/>
                  </a:cubicBezTo>
                  <a:lnTo>
                    <a:pt x="15989" y="48451"/>
                  </a:lnTo>
                  <a:cubicBezTo>
                    <a:pt x="15989" y="50406"/>
                    <a:pt x="16142" y="51714"/>
                    <a:pt x="16446" y="52438"/>
                  </a:cubicBezTo>
                  <a:lnTo>
                    <a:pt x="17894" y="53987"/>
                  </a:lnTo>
                  <a:cubicBezTo>
                    <a:pt x="18542" y="54318"/>
                    <a:pt x="19825" y="54470"/>
                    <a:pt x="21730" y="54470"/>
                  </a:cubicBezTo>
                  <a:lnTo>
                    <a:pt x="21730" y="55969"/>
                  </a:lnTo>
                  <a:lnTo>
                    <a:pt x="0" y="55969"/>
                  </a:lnTo>
                  <a:lnTo>
                    <a:pt x="0" y="54470"/>
                  </a:lnTo>
                  <a:cubicBezTo>
                    <a:pt x="1689" y="54419"/>
                    <a:pt x="2946" y="53936"/>
                    <a:pt x="3746" y="53048"/>
                  </a:cubicBezTo>
                  <a:cubicBezTo>
                    <a:pt x="4305" y="52425"/>
                    <a:pt x="4559" y="50812"/>
                    <a:pt x="4559" y="48196"/>
                  </a:cubicBezTo>
                  <a:lnTo>
                    <a:pt x="4559" y="7950"/>
                  </a:lnTo>
                  <a:cubicBezTo>
                    <a:pt x="4559" y="5258"/>
                    <a:pt x="4254" y="3543"/>
                    <a:pt x="3632" y="2806"/>
                  </a:cubicBezTo>
                  <a:cubicBezTo>
                    <a:pt x="2997" y="2044"/>
                    <a:pt x="1803" y="1612"/>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3" name="Shape 12179"/>
            <p:cNvSpPr/>
            <p:nvPr/>
          </p:nvSpPr>
          <p:spPr>
            <a:xfrm>
              <a:off x="67955" y="113911"/>
              <a:ext cx="20968" cy="39801"/>
            </a:xfrm>
            <a:custGeom>
              <a:avLst/>
              <a:gdLst/>
              <a:ahLst/>
              <a:cxnLst/>
              <a:rect l="0" t="0" r="0" b="0"/>
              <a:pathLst>
                <a:path w="20968" h="39801">
                  <a:moveTo>
                    <a:pt x="2591" y="0"/>
                  </a:moveTo>
                  <a:cubicBezTo>
                    <a:pt x="6198" y="0"/>
                    <a:pt x="9068" y="788"/>
                    <a:pt x="11176" y="2311"/>
                  </a:cubicBezTo>
                  <a:cubicBezTo>
                    <a:pt x="13284" y="3848"/>
                    <a:pt x="14631" y="5512"/>
                    <a:pt x="15266" y="7303"/>
                  </a:cubicBezTo>
                  <a:cubicBezTo>
                    <a:pt x="15647" y="8433"/>
                    <a:pt x="15850" y="11061"/>
                    <a:pt x="15850" y="15189"/>
                  </a:cubicBezTo>
                  <a:lnTo>
                    <a:pt x="15850" y="29985"/>
                  </a:lnTo>
                  <a:cubicBezTo>
                    <a:pt x="15850" y="31699"/>
                    <a:pt x="15901" y="32804"/>
                    <a:pt x="16040" y="33248"/>
                  </a:cubicBezTo>
                  <a:lnTo>
                    <a:pt x="16650" y="34252"/>
                  </a:lnTo>
                  <a:lnTo>
                    <a:pt x="17577" y="34582"/>
                  </a:lnTo>
                  <a:lnTo>
                    <a:pt x="19749" y="33071"/>
                  </a:lnTo>
                  <a:lnTo>
                    <a:pt x="20968" y="34049"/>
                  </a:lnTo>
                  <a:cubicBezTo>
                    <a:pt x="19622" y="36068"/>
                    <a:pt x="18199" y="37516"/>
                    <a:pt x="16751" y="38443"/>
                  </a:cubicBezTo>
                  <a:cubicBezTo>
                    <a:pt x="15304" y="39345"/>
                    <a:pt x="13653" y="39801"/>
                    <a:pt x="11799" y="39801"/>
                  </a:cubicBezTo>
                  <a:cubicBezTo>
                    <a:pt x="9614" y="39801"/>
                    <a:pt x="7925" y="39294"/>
                    <a:pt x="6706" y="38265"/>
                  </a:cubicBezTo>
                  <a:cubicBezTo>
                    <a:pt x="5486" y="37249"/>
                    <a:pt x="4737" y="35713"/>
                    <a:pt x="4458" y="33642"/>
                  </a:cubicBezTo>
                  <a:lnTo>
                    <a:pt x="0" y="35837"/>
                  </a:lnTo>
                  <a:lnTo>
                    <a:pt x="0" y="32826"/>
                  </a:lnTo>
                  <a:lnTo>
                    <a:pt x="4458" y="30658"/>
                  </a:lnTo>
                  <a:lnTo>
                    <a:pt x="4458" y="17907"/>
                  </a:lnTo>
                  <a:lnTo>
                    <a:pt x="0" y="21671"/>
                  </a:lnTo>
                  <a:lnTo>
                    <a:pt x="0" y="17714"/>
                  </a:lnTo>
                  <a:lnTo>
                    <a:pt x="4458" y="15189"/>
                  </a:lnTo>
                  <a:lnTo>
                    <a:pt x="4458" y="11341"/>
                  </a:lnTo>
                  <a:cubicBezTo>
                    <a:pt x="4458" y="8458"/>
                    <a:pt x="4306" y="6655"/>
                    <a:pt x="4001" y="5893"/>
                  </a:cubicBezTo>
                  <a:lnTo>
                    <a:pt x="2210" y="3949"/>
                  </a:lnTo>
                  <a:lnTo>
                    <a:pt x="0" y="3315"/>
                  </a:lnTo>
                  <a:lnTo>
                    <a:pt x="0" y="434"/>
                  </a:lnTo>
                  <a:lnTo>
                    <a:pt x="25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4" name="Shape 12180"/>
            <p:cNvSpPr/>
            <p:nvPr/>
          </p:nvSpPr>
          <p:spPr>
            <a:xfrm>
              <a:off x="136573" y="115054"/>
              <a:ext cx="22613" cy="55969"/>
            </a:xfrm>
            <a:custGeom>
              <a:avLst/>
              <a:gdLst/>
              <a:ahLst/>
              <a:cxnLst/>
              <a:rect l="0" t="0" r="0" b="0"/>
              <a:pathLst>
                <a:path w="22613" h="55969">
                  <a:moveTo>
                    <a:pt x="0" y="0"/>
                  </a:moveTo>
                  <a:lnTo>
                    <a:pt x="15989" y="0"/>
                  </a:lnTo>
                  <a:lnTo>
                    <a:pt x="15989" y="5016"/>
                  </a:lnTo>
                  <a:cubicBezTo>
                    <a:pt x="17310" y="3060"/>
                    <a:pt x="18682" y="1650"/>
                    <a:pt x="20053" y="787"/>
                  </a:cubicBezTo>
                  <a:lnTo>
                    <a:pt x="22613" y="27"/>
                  </a:lnTo>
                  <a:lnTo>
                    <a:pt x="22613" y="3976"/>
                  </a:lnTo>
                  <a:lnTo>
                    <a:pt x="15989" y="9804"/>
                  </a:lnTo>
                  <a:lnTo>
                    <a:pt x="15989" y="30124"/>
                  </a:lnTo>
                  <a:lnTo>
                    <a:pt x="22613" y="34528"/>
                  </a:lnTo>
                  <a:lnTo>
                    <a:pt x="22613" y="38435"/>
                  </a:lnTo>
                  <a:lnTo>
                    <a:pt x="20269" y="37884"/>
                  </a:lnTo>
                  <a:cubicBezTo>
                    <a:pt x="18910" y="37173"/>
                    <a:pt x="17475" y="35966"/>
                    <a:pt x="15989" y="34251"/>
                  </a:cubicBezTo>
                  <a:lnTo>
                    <a:pt x="15989" y="48451"/>
                  </a:lnTo>
                  <a:cubicBezTo>
                    <a:pt x="15989" y="50406"/>
                    <a:pt x="16142" y="51714"/>
                    <a:pt x="16447" y="52438"/>
                  </a:cubicBezTo>
                  <a:lnTo>
                    <a:pt x="17894" y="53987"/>
                  </a:lnTo>
                  <a:cubicBezTo>
                    <a:pt x="18542" y="54318"/>
                    <a:pt x="19838" y="54470"/>
                    <a:pt x="21730" y="54470"/>
                  </a:cubicBezTo>
                  <a:lnTo>
                    <a:pt x="21730" y="55969"/>
                  </a:lnTo>
                  <a:lnTo>
                    <a:pt x="0" y="55969"/>
                  </a:lnTo>
                  <a:lnTo>
                    <a:pt x="0" y="54470"/>
                  </a:lnTo>
                  <a:cubicBezTo>
                    <a:pt x="1689" y="54419"/>
                    <a:pt x="2934" y="53936"/>
                    <a:pt x="3747" y="53048"/>
                  </a:cubicBezTo>
                  <a:cubicBezTo>
                    <a:pt x="4305" y="52425"/>
                    <a:pt x="4572" y="50812"/>
                    <a:pt x="4572" y="48196"/>
                  </a:cubicBezTo>
                  <a:lnTo>
                    <a:pt x="4572" y="7950"/>
                  </a:lnTo>
                  <a:cubicBezTo>
                    <a:pt x="4572" y="5258"/>
                    <a:pt x="4254" y="3543"/>
                    <a:pt x="3632" y="2806"/>
                  </a:cubicBezTo>
                  <a:cubicBezTo>
                    <a:pt x="2997" y="2044"/>
                    <a:pt x="1803" y="1612"/>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5" name="Shape 12181"/>
            <p:cNvSpPr/>
            <p:nvPr/>
          </p:nvSpPr>
          <p:spPr>
            <a:xfrm>
              <a:off x="113097" y="113911"/>
              <a:ext cx="18599" cy="40411"/>
            </a:xfrm>
            <a:custGeom>
              <a:avLst/>
              <a:gdLst/>
              <a:ahLst/>
              <a:cxnLst/>
              <a:rect l="0" t="0" r="0" b="0"/>
              <a:pathLst>
                <a:path w="18599" h="40411">
                  <a:moveTo>
                    <a:pt x="3931" y="0"/>
                  </a:moveTo>
                  <a:cubicBezTo>
                    <a:pt x="6725" y="0"/>
                    <a:pt x="9277" y="889"/>
                    <a:pt x="11576" y="2654"/>
                  </a:cubicBezTo>
                  <a:cubicBezTo>
                    <a:pt x="13875" y="4420"/>
                    <a:pt x="15615" y="6858"/>
                    <a:pt x="16821" y="9969"/>
                  </a:cubicBezTo>
                  <a:cubicBezTo>
                    <a:pt x="18002" y="13094"/>
                    <a:pt x="18599" y="16434"/>
                    <a:pt x="18599" y="20028"/>
                  </a:cubicBezTo>
                  <a:cubicBezTo>
                    <a:pt x="18599" y="23876"/>
                    <a:pt x="17977" y="27419"/>
                    <a:pt x="16758" y="30607"/>
                  </a:cubicBezTo>
                  <a:cubicBezTo>
                    <a:pt x="15513" y="33795"/>
                    <a:pt x="13710" y="36233"/>
                    <a:pt x="11373" y="37909"/>
                  </a:cubicBezTo>
                  <a:cubicBezTo>
                    <a:pt x="9023" y="39574"/>
                    <a:pt x="6407" y="40411"/>
                    <a:pt x="3524" y="40411"/>
                  </a:cubicBezTo>
                  <a:lnTo>
                    <a:pt x="0" y="39580"/>
                  </a:lnTo>
                  <a:lnTo>
                    <a:pt x="0" y="35679"/>
                  </a:lnTo>
                  <a:lnTo>
                    <a:pt x="870" y="36258"/>
                  </a:lnTo>
                  <a:cubicBezTo>
                    <a:pt x="2343" y="36258"/>
                    <a:pt x="3550" y="35484"/>
                    <a:pt x="4502" y="33922"/>
                  </a:cubicBezTo>
                  <a:cubicBezTo>
                    <a:pt x="5912" y="31648"/>
                    <a:pt x="6623" y="27292"/>
                    <a:pt x="6623" y="20892"/>
                  </a:cubicBezTo>
                  <a:cubicBezTo>
                    <a:pt x="6623" y="14300"/>
                    <a:pt x="5848" y="9804"/>
                    <a:pt x="4299" y="7379"/>
                  </a:cubicBezTo>
                  <a:cubicBezTo>
                    <a:pt x="3270" y="5779"/>
                    <a:pt x="1874" y="4991"/>
                    <a:pt x="146" y="4991"/>
                  </a:cubicBezTo>
                  <a:lnTo>
                    <a:pt x="0" y="5120"/>
                  </a:lnTo>
                  <a:lnTo>
                    <a:pt x="0" y="1169"/>
                  </a:lnTo>
                  <a:lnTo>
                    <a:pt x="39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6" name="Shape 12182"/>
            <p:cNvSpPr/>
            <p:nvPr/>
          </p:nvSpPr>
          <p:spPr>
            <a:xfrm>
              <a:off x="224165" y="113911"/>
              <a:ext cx="17863" cy="40391"/>
            </a:xfrm>
            <a:custGeom>
              <a:avLst/>
              <a:gdLst/>
              <a:ahLst/>
              <a:cxnLst/>
              <a:rect l="0" t="0" r="0" b="0"/>
              <a:pathLst>
                <a:path w="17863" h="40391">
                  <a:moveTo>
                    <a:pt x="17780" y="0"/>
                  </a:moveTo>
                  <a:lnTo>
                    <a:pt x="17863" y="23"/>
                  </a:lnTo>
                  <a:lnTo>
                    <a:pt x="17863" y="2944"/>
                  </a:lnTo>
                  <a:lnTo>
                    <a:pt x="14376" y="4470"/>
                  </a:lnTo>
                  <a:cubicBezTo>
                    <a:pt x="13386" y="5512"/>
                    <a:pt x="12725" y="7582"/>
                    <a:pt x="12421" y="10668"/>
                  </a:cubicBezTo>
                  <a:cubicBezTo>
                    <a:pt x="12116" y="13741"/>
                    <a:pt x="11951" y="18034"/>
                    <a:pt x="11951" y="23533"/>
                  </a:cubicBezTo>
                  <a:cubicBezTo>
                    <a:pt x="11951" y="26429"/>
                    <a:pt x="12154" y="29159"/>
                    <a:pt x="12522" y="31686"/>
                  </a:cubicBezTo>
                  <a:cubicBezTo>
                    <a:pt x="12814" y="33617"/>
                    <a:pt x="13449" y="35078"/>
                    <a:pt x="14440" y="36093"/>
                  </a:cubicBezTo>
                  <a:cubicBezTo>
                    <a:pt x="15405" y="37097"/>
                    <a:pt x="16535" y="37605"/>
                    <a:pt x="17780" y="37605"/>
                  </a:cubicBezTo>
                  <a:lnTo>
                    <a:pt x="17863" y="37577"/>
                  </a:lnTo>
                  <a:lnTo>
                    <a:pt x="17863" y="40391"/>
                  </a:lnTo>
                  <a:lnTo>
                    <a:pt x="4661" y="34379"/>
                  </a:lnTo>
                  <a:cubicBezTo>
                    <a:pt x="1562" y="30353"/>
                    <a:pt x="0" y="25692"/>
                    <a:pt x="0" y="20396"/>
                  </a:cubicBezTo>
                  <a:cubicBezTo>
                    <a:pt x="0" y="14936"/>
                    <a:pt x="1575" y="10160"/>
                    <a:pt x="4750" y="6109"/>
                  </a:cubicBezTo>
                  <a:cubicBezTo>
                    <a:pt x="7925" y="2032"/>
                    <a:pt x="12255"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7" name="Shape 12183"/>
            <p:cNvSpPr/>
            <p:nvPr/>
          </p:nvSpPr>
          <p:spPr>
            <a:xfrm>
              <a:off x="186891" y="113911"/>
              <a:ext cx="32728" cy="39268"/>
            </a:xfrm>
            <a:custGeom>
              <a:avLst/>
              <a:gdLst/>
              <a:ahLst/>
              <a:cxnLst/>
              <a:rect l="0" t="0" r="0" b="0"/>
              <a:pathLst>
                <a:path w="32728" h="39268">
                  <a:moveTo>
                    <a:pt x="27724" y="0"/>
                  </a:moveTo>
                  <a:cubicBezTo>
                    <a:pt x="29248" y="0"/>
                    <a:pt x="30454" y="470"/>
                    <a:pt x="31382" y="1422"/>
                  </a:cubicBezTo>
                  <a:cubicBezTo>
                    <a:pt x="32283" y="2349"/>
                    <a:pt x="32728" y="3670"/>
                    <a:pt x="32728" y="5385"/>
                  </a:cubicBezTo>
                  <a:cubicBezTo>
                    <a:pt x="32728" y="7214"/>
                    <a:pt x="32296" y="8624"/>
                    <a:pt x="31420" y="9627"/>
                  </a:cubicBezTo>
                  <a:cubicBezTo>
                    <a:pt x="30531" y="10630"/>
                    <a:pt x="29464" y="11138"/>
                    <a:pt x="28219" y="11138"/>
                  </a:cubicBezTo>
                  <a:cubicBezTo>
                    <a:pt x="26772" y="11138"/>
                    <a:pt x="25527" y="10681"/>
                    <a:pt x="24473" y="9754"/>
                  </a:cubicBezTo>
                  <a:lnTo>
                    <a:pt x="22580" y="8204"/>
                  </a:lnTo>
                  <a:lnTo>
                    <a:pt x="21653" y="7963"/>
                  </a:lnTo>
                  <a:lnTo>
                    <a:pt x="19393" y="8852"/>
                  </a:lnTo>
                  <a:cubicBezTo>
                    <a:pt x="18288" y="9779"/>
                    <a:pt x="17450" y="11100"/>
                    <a:pt x="16866" y="12814"/>
                  </a:cubicBezTo>
                  <a:cubicBezTo>
                    <a:pt x="16015" y="15443"/>
                    <a:pt x="15570" y="18364"/>
                    <a:pt x="15570" y="21539"/>
                  </a:cubicBezTo>
                  <a:lnTo>
                    <a:pt x="15570" y="30302"/>
                  </a:lnTo>
                  <a:lnTo>
                    <a:pt x="15608" y="32588"/>
                  </a:lnTo>
                  <a:cubicBezTo>
                    <a:pt x="15608" y="34137"/>
                    <a:pt x="15710" y="35116"/>
                    <a:pt x="15900" y="35560"/>
                  </a:cubicBezTo>
                  <a:lnTo>
                    <a:pt x="17335" y="37173"/>
                  </a:lnTo>
                  <a:cubicBezTo>
                    <a:pt x="17983" y="37503"/>
                    <a:pt x="19063" y="37719"/>
                    <a:pt x="20587" y="37808"/>
                  </a:cubicBezTo>
                  <a:lnTo>
                    <a:pt x="20587" y="39268"/>
                  </a:lnTo>
                  <a:lnTo>
                    <a:pt x="0" y="39268"/>
                  </a:lnTo>
                  <a:lnTo>
                    <a:pt x="0" y="37808"/>
                  </a:lnTo>
                  <a:cubicBezTo>
                    <a:pt x="1651" y="37656"/>
                    <a:pt x="2781" y="37199"/>
                    <a:pt x="3365" y="36423"/>
                  </a:cubicBezTo>
                  <a:cubicBezTo>
                    <a:pt x="3950" y="35661"/>
                    <a:pt x="4242" y="33617"/>
                    <a:pt x="4242" y="30302"/>
                  </a:cubicBezTo>
                  <a:lnTo>
                    <a:pt x="4242" y="9233"/>
                  </a:lnTo>
                  <a:cubicBezTo>
                    <a:pt x="4242" y="7048"/>
                    <a:pt x="4127" y="5677"/>
                    <a:pt x="3924" y="5067"/>
                  </a:cubicBezTo>
                  <a:lnTo>
                    <a:pt x="2730" y="3391"/>
                  </a:lnTo>
                  <a:cubicBezTo>
                    <a:pt x="2222" y="3048"/>
                    <a:pt x="1295" y="2794"/>
                    <a:pt x="0" y="2654"/>
                  </a:cubicBezTo>
                  <a:lnTo>
                    <a:pt x="0" y="1143"/>
                  </a:lnTo>
                  <a:lnTo>
                    <a:pt x="15570" y="1143"/>
                  </a:lnTo>
                  <a:lnTo>
                    <a:pt x="15570" y="9792"/>
                  </a:lnTo>
                  <a:cubicBezTo>
                    <a:pt x="18110" y="5855"/>
                    <a:pt x="20320" y="3239"/>
                    <a:pt x="22212" y="1943"/>
                  </a:cubicBezTo>
                  <a:cubicBezTo>
                    <a:pt x="24117" y="648"/>
                    <a:pt x="25946" y="0"/>
                    <a:pt x="2772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8" name="Shape 12184"/>
            <p:cNvSpPr/>
            <p:nvPr/>
          </p:nvSpPr>
          <p:spPr>
            <a:xfrm>
              <a:off x="159186" y="113911"/>
              <a:ext cx="18599" cy="40411"/>
            </a:xfrm>
            <a:custGeom>
              <a:avLst/>
              <a:gdLst/>
              <a:ahLst/>
              <a:cxnLst/>
              <a:rect l="0" t="0" r="0" b="0"/>
              <a:pathLst>
                <a:path w="18599" h="40411">
                  <a:moveTo>
                    <a:pt x="3943" y="0"/>
                  </a:moveTo>
                  <a:cubicBezTo>
                    <a:pt x="6737" y="0"/>
                    <a:pt x="9277" y="889"/>
                    <a:pt x="11563" y="2654"/>
                  </a:cubicBezTo>
                  <a:cubicBezTo>
                    <a:pt x="13874" y="4420"/>
                    <a:pt x="15615" y="6858"/>
                    <a:pt x="16808" y="9969"/>
                  </a:cubicBezTo>
                  <a:cubicBezTo>
                    <a:pt x="18002" y="13094"/>
                    <a:pt x="18599" y="16434"/>
                    <a:pt x="18599" y="20028"/>
                  </a:cubicBezTo>
                  <a:cubicBezTo>
                    <a:pt x="18599" y="23876"/>
                    <a:pt x="17989" y="27419"/>
                    <a:pt x="16758" y="30607"/>
                  </a:cubicBezTo>
                  <a:cubicBezTo>
                    <a:pt x="15513" y="33795"/>
                    <a:pt x="13709" y="36233"/>
                    <a:pt x="11373" y="37909"/>
                  </a:cubicBezTo>
                  <a:cubicBezTo>
                    <a:pt x="9023" y="39574"/>
                    <a:pt x="6407" y="40411"/>
                    <a:pt x="3537" y="40411"/>
                  </a:cubicBezTo>
                  <a:lnTo>
                    <a:pt x="0" y="39579"/>
                  </a:lnTo>
                  <a:lnTo>
                    <a:pt x="0" y="35671"/>
                  </a:lnTo>
                  <a:lnTo>
                    <a:pt x="883" y="36258"/>
                  </a:lnTo>
                  <a:cubicBezTo>
                    <a:pt x="2343" y="36258"/>
                    <a:pt x="3549" y="35484"/>
                    <a:pt x="4502" y="33922"/>
                  </a:cubicBezTo>
                  <a:cubicBezTo>
                    <a:pt x="5912" y="31648"/>
                    <a:pt x="6623" y="27292"/>
                    <a:pt x="6623" y="20892"/>
                  </a:cubicBezTo>
                  <a:cubicBezTo>
                    <a:pt x="6623" y="14300"/>
                    <a:pt x="5848" y="9804"/>
                    <a:pt x="4299" y="7379"/>
                  </a:cubicBezTo>
                  <a:cubicBezTo>
                    <a:pt x="3270" y="5779"/>
                    <a:pt x="1873" y="4991"/>
                    <a:pt x="146" y="4991"/>
                  </a:cubicBezTo>
                  <a:lnTo>
                    <a:pt x="0" y="5119"/>
                  </a:lnTo>
                  <a:lnTo>
                    <a:pt x="0" y="1170"/>
                  </a:lnTo>
                  <a:lnTo>
                    <a:pt x="39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9" name="Shape 12185"/>
            <p:cNvSpPr/>
            <p:nvPr/>
          </p:nvSpPr>
          <p:spPr>
            <a:xfrm>
              <a:off x="265237" y="131630"/>
              <a:ext cx="15634" cy="22082"/>
            </a:xfrm>
            <a:custGeom>
              <a:avLst/>
              <a:gdLst/>
              <a:ahLst/>
              <a:cxnLst/>
              <a:rect l="0" t="0" r="0" b="0"/>
              <a:pathLst>
                <a:path w="15634" h="22082">
                  <a:moveTo>
                    <a:pt x="15634" y="0"/>
                  </a:moveTo>
                  <a:lnTo>
                    <a:pt x="15634" y="3956"/>
                  </a:lnTo>
                  <a:lnTo>
                    <a:pt x="12751" y="6386"/>
                  </a:lnTo>
                  <a:cubicBezTo>
                    <a:pt x="11697" y="7846"/>
                    <a:pt x="11163" y="9319"/>
                    <a:pt x="11163" y="10818"/>
                  </a:cubicBezTo>
                  <a:cubicBezTo>
                    <a:pt x="11163" y="12075"/>
                    <a:pt x="11620" y="13180"/>
                    <a:pt x="12509" y="14132"/>
                  </a:cubicBezTo>
                  <a:cubicBezTo>
                    <a:pt x="13183" y="14869"/>
                    <a:pt x="14148" y="15237"/>
                    <a:pt x="15367" y="15237"/>
                  </a:cubicBezTo>
                  <a:lnTo>
                    <a:pt x="15634" y="15108"/>
                  </a:lnTo>
                  <a:lnTo>
                    <a:pt x="15634" y="18122"/>
                  </a:lnTo>
                  <a:lnTo>
                    <a:pt x="7582" y="22082"/>
                  </a:lnTo>
                  <a:cubicBezTo>
                    <a:pt x="5410" y="22082"/>
                    <a:pt x="3594" y="21359"/>
                    <a:pt x="2159" y="19937"/>
                  </a:cubicBezTo>
                  <a:cubicBezTo>
                    <a:pt x="711" y="18514"/>
                    <a:pt x="0" y="16723"/>
                    <a:pt x="0" y="14577"/>
                  </a:cubicBezTo>
                  <a:cubicBezTo>
                    <a:pt x="0" y="11669"/>
                    <a:pt x="1244" y="9065"/>
                    <a:pt x="3746" y="6728"/>
                  </a:cubicBezTo>
                  <a:lnTo>
                    <a:pt x="15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0" name="Shape 12186"/>
            <p:cNvSpPr/>
            <p:nvPr/>
          </p:nvSpPr>
          <p:spPr>
            <a:xfrm>
              <a:off x="265999" y="114345"/>
              <a:ext cx="14872" cy="15873"/>
            </a:xfrm>
            <a:custGeom>
              <a:avLst/>
              <a:gdLst/>
              <a:ahLst/>
              <a:cxnLst/>
              <a:rect l="0" t="0" r="0" b="0"/>
              <a:pathLst>
                <a:path w="14872" h="15873">
                  <a:moveTo>
                    <a:pt x="14872" y="0"/>
                  </a:moveTo>
                  <a:lnTo>
                    <a:pt x="14872" y="2882"/>
                  </a:lnTo>
                  <a:lnTo>
                    <a:pt x="14160" y="2678"/>
                  </a:lnTo>
                  <a:cubicBezTo>
                    <a:pt x="12395" y="2678"/>
                    <a:pt x="10935" y="3071"/>
                    <a:pt x="9792" y="3846"/>
                  </a:cubicBezTo>
                  <a:lnTo>
                    <a:pt x="8737" y="5574"/>
                  </a:lnTo>
                  <a:lnTo>
                    <a:pt x="9868" y="7694"/>
                  </a:lnTo>
                  <a:cubicBezTo>
                    <a:pt x="10909" y="8850"/>
                    <a:pt x="11430" y="9993"/>
                    <a:pt x="11430" y="11072"/>
                  </a:cubicBezTo>
                  <a:cubicBezTo>
                    <a:pt x="11430" y="12406"/>
                    <a:pt x="10922" y="13536"/>
                    <a:pt x="9931" y="14476"/>
                  </a:cubicBezTo>
                  <a:cubicBezTo>
                    <a:pt x="8953" y="15403"/>
                    <a:pt x="7645" y="15873"/>
                    <a:pt x="6045" y="15873"/>
                  </a:cubicBezTo>
                  <a:cubicBezTo>
                    <a:pt x="4331" y="15873"/>
                    <a:pt x="2896" y="15365"/>
                    <a:pt x="1740" y="14337"/>
                  </a:cubicBezTo>
                  <a:cubicBezTo>
                    <a:pt x="571" y="13295"/>
                    <a:pt x="0" y="12089"/>
                    <a:pt x="0" y="10704"/>
                  </a:cubicBezTo>
                  <a:cubicBezTo>
                    <a:pt x="0" y="8749"/>
                    <a:pt x="775" y="6881"/>
                    <a:pt x="2324" y="5103"/>
                  </a:cubicBezTo>
                  <a:cubicBezTo>
                    <a:pt x="3886" y="3326"/>
                    <a:pt x="6045" y="1954"/>
                    <a:pt x="8814" y="1014"/>
                  </a:cubicBezTo>
                  <a:lnTo>
                    <a:pt x="1487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1" name="Shape 12187"/>
            <p:cNvSpPr/>
            <p:nvPr/>
          </p:nvSpPr>
          <p:spPr>
            <a:xfrm>
              <a:off x="242028" y="113934"/>
              <a:ext cx="17900" cy="40388"/>
            </a:xfrm>
            <a:custGeom>
              <a:avLst/>
              <a:gdLst/>
              <a:ahLst/>
              <a:cxnLst/>
              <a:rect l="0" t="0" r="0" b="0"/>
              <a:pathLst>
                <a:path w="17900" h="40388">
                  <a:moveTo>
                    <a:pt x="0" y="0"/>
                  </a:moveTo>
                  <a:lnTo>
                    <a:pt x="9163" y="2543"/>
                  </a:lnTo>
                  <a:cubicBezTo>
                    <a:pt x="12033" y="4257"/>
                    <a:pt x="14192" y="6708"/>
                    <a:pt x="15665" y="9858"/>
                  </a:cubicBezTo>
                  <a:cubicBezTo>
                    <a:pt x="17151" y="13007"/>
                    <a:pt x="17900" y="16449"/>
                    <a:pt x="17900" y="20208"/>
                  </a:cubicBezTo>
                  <a:cubicBezTo>
                    <a:pt x="17900" y="25618"/>
                    <a:pt x="16516" y="30139"/>
                    <a:pt x="13773" y="33772"/>
                  </a:cubicBezTo>
                  <a:cubicBezTo>
                    <a:pt x="10458" y="38191"/>
                    <a:pt x="5886" y="40388"/>
                    <a:pt x="44" y="40388"/>
                  </a:cubicBezTo>
                  <a:lnTo>
                    <a:pt x="0" y="40368"/>
                  </a:lnTo>
                  <a:lnTo>
                    <a:pt x="0" y="37554"/>
                  </a:lnTo>
                  <a:lnTo>
                    <a:pt x="2965" y="36553"/>
                  </a:lnTo>
                  <a:cubicBezTo>
                    <a:pt x="4032" y="35638"/>
                    <a:pt x="4743" y="34343"/>
                    <a:pt x="5086" y="32680"/>
                  </a:cubicBezTo>
                  <a:cubicBezTo>
                    <a:pt x="5645" y="30101"/>
                    <a:pt x="5912" y="24882"/>
                    <a:pt x="5912" y="17033"/>
                  </a:cubicBezTo>
                  <a:cubicBezTo>
                    <a:pt x="5912" y="12410"/>
                    <a:pt x="5657" y="9235"/>
                    <a:pt x="5137" y="7508"/>
                  </a:cubicBezTo>
                  <a:cubicBezTo>
                    <a:pt x="4629" y="5780"/>
                    <a:pt x="3854" y="4523"/>
                    <a:pt x="2851" y="3736"/>
                  </a:cubicBezTo>
                  <a:cubicBezTo>
                    <a:pt x="2139" y="3152"/>
                    <a:pt x="1225" y="2885"/>
                    <a:pt x="82" y="2885"/>
                  </a:cubicBezTo>
                  <a:lnTo>
                    <a:pt x="0" y="292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2" name="Shape 12188"/>
            <p:cNvSpPr/>
            <p:nvPr/>
          </p:nvSpPr>
          <p:spPr>
            <a:xfrm>
              <a:off x="305001" y="113911"/>
              <a:ext cx="31979" cy="40411"/>
            </a:xfrm>
            <a:custGeom>
              <a:avLst/>
              <a:gdLst/>
              <a:ahLst/>
              <a:cxnLst/>
              <a:rect l="0" t="0" r="0" b="0"/>
              <a:pathLst>
                <a:path w="31979" h="40411">
                  <a:moveTo>
                    <a:pt x="17971" y="0"/>
                  </a:moveTo>
                  <a:cubicBezTo>
                    <a:pt x="21908" y="0"/>
                    <a:pt x="25032" y="1003"/>
                    <a:pt x="27356" y="2984"/>
                  </a:cubicBezTo>
                  <a:cubicBezTo>
                    <a:pt x="29693" y="4966"/>
                    <a:pt x="30849" y="7188"/>
                    <a:pt x="30849" y="9627"/>
                  </a:cubicBezTo>
                  <a:cubicBezTo>
                    <a:pt x="30849" y="11176"/>
                    <a:pt x="30378" y="12421"/>
                    <a:pt x="29439" y="13335"/>
                  </a:cubicBezTo>
                  <a:cubicBezTo>
                    <a:pt x="28511" y="14262"/>
                    <a:pt x="27280" y="14719"/>
                    <a:pt x="25756" y="14719"/>
                  </a:cubicBezTo>
                  <a:cubicBezTo>
                    <a:pt x="24143" y="14719"/>
                    <a:pt x="22835" y="14186"/>
                    <a:pt x="21793" y="13132"/>
                  </a:cubicBezTo>
                  <a:cubicBezTo>
                    <a:pt x="20739" y="12065"/>
                    <a:pt x="20091" y="10185"/>
                    <a:pt x="19838" y="7468"/>
                  </a:cubicBezTo>
                  <a:cubicBezTo>
                    <a:pt x="19685" y="5753"/>
                    <a:pt x="19279" y="4572"/>
                    <a:pt x="18644" y="3887"/>
                  </a:cubicBezTo>
                  <a:lnTo>
                    <a:pt x="16472" y="2870"/>
                  </a:lnTo>
                  <a:cubicBezTo>
                    <a:pt x="15151" y="2870"/>
                    <a:pt x="14034" y="3569"/>
                    <a:pt x="13119" y="4940"/>
                  </a:cubicBezTo>
                  <a:cubicBezTo>
                    <a:pt x="11709" y="7036"/>
                    <a:pt x="10998" y="10237"/>
                    <a:pt x="10998" y="14567"/>
                  </a:cubicBezTo>
                  <a:cubicBezTo>
                    <a:pt x="10998" y="18149"/>
                    <a:pt x="11570" y="21590"/>
                    <a:pt x="12713" y="24854"/>
                  </a:cubicBezTo>
                  <a:cubicBezTo>
                    <a:pt x="13856" y="28131"/>
                    <a:pt x="15418" y="30582"/>
                    <a:pt x="17399" y="32182"/>
                  </a:cubicBezTo>
                  <a:cubicBezTo>
                    <a:pt x="18885" y="33338"/>
                    <a:pt x="20663" y="33922"/>
                    <a:pt x="22695" y="33922"/>
                  </a:cubicBezTo>
                  <a:cubicBezTo>
                    <a:pt x="24028" y="33922"/>
                    <a:pt x="25286" y="33617"/>
                    <a:pt x="26492" y="32982"/>
                  </a:cubicBezTo>
                  <a:cubicBezTo>
                    <a:pt x="27686" y="32359"/>
                    <a:pt x="29096" y="31179"/>
                    <a:pt x="30734" y="29452"/>
                  </a:cubicBezTo>
                  <a:lnTo>
                    <a:pt x="31979" y="30429"/>
                  </a:lnTo>
                  <a:cubicBezTo>
                    <a:pt x="30201" y="33795"/>
                    <a:pt x="27965" y="36309"/>
                    <a:pt x="25286" y="37947"/>
                  </a:cubicBezTo>
                  <a:cubicBezTo>
                    <a:pt x="22606" y="39586"/>
                    <a:pt x="19748" y="40411"/>
                    <a:pt x="16751" y="40411"/>
                  </a:cubicBezTo>
                  <a:cubicBezTo>
                    <a:pt x="11671" y="40411"/>
                    <a:pt x="7594" y="38494"/>
                    <a:pt x="4547" y="34658"/>
                  </a:cubicBezTo>
                  <a:cubicBezTo>
                    <a:pt x="1524" y="30835"/>
                    <a:pt x="0" y="26226"/>
                    <a:pt x="0" y="20841"/>
                  </a:cubicBezTo>
                  <a:cubicBezTo>
                    <a:pt x="0" y="15646"/>
                    <a:pt x="1372" y="11075"/>
                    <a:pt x="4153" y="7150"/>
                  </a:cubicBezTo>
                  <a:cubicBezTo>
                    <a:pt x="7493" y="2387"/>
                    <a:pt x="12090" y="0"/>
                    <a:pt x="1797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3" name="Shape 12189"/>
            <p:cNvSpPr/>
            <p:nvPr/>
          </p:nvSpPr>
          <p:spPr>
            <a:xfrm>
              <a:off x="280871" y="113911"/>
              <a:ext cx="20981" cy="39801"/>
            </a:xfrm>
            <a:custGeom>
              <a:avLst/>
              <a:gdLst/>
              <a:ahLst/>
              <a:cxnLst/>
              <a:rect l="0" t="0" r="0" b="0"/>
              <a:pathLst>
                <a:path w="20981" h="39801">
                  <a:moveTo>
                    <a:pt x="2591" y="0"/>
                  </a:moveTo>
                  <a:cubicBezTo>
                    <a:pt x="6210" y="0"/>
                    <a:pt x="9055" y="788"/>
                    <a:pt x="11163" y="2311"/>
                  </a:cubicBezTo>
                  <a:cubicBezTo>
                    <a:pt x="13272" y="3848"/>
                    <a:pt x="14643" y="5512"/>
                    <a:pt x="15265" y="7303"/>
                  </a:cubicBezTo>
                  <a:cubicBezTo>
                    <a:pt x="15646" y="8433"/>
                    <a:pt x="15837" y="11061"/>
                    <a:pt x="15837" y="15189"/>
                  </a:cubicBezTo>
                  <a:lnTo>
                    <a:pt x="15837" y="29985"/>
                  </a:lnTo>
                  <a:cubicBezTo>
                    <a:pt x="15837" y="31699"/>
                    <a:pt x="15901" y="32804"/>
                    <a:pt x="16040" y="33248"/>
                  </a:cubicBezTo>
                  <a:lnTo>
                    <a:pt x="16650" y="34252"/>
                  </a:lnTo>
                  <a:lnTo>
                    <a:pt x="17590" y="34582"/>
                  </a:lnTo>
                  <a:lnTo>
                    <a:pt x="19748" y="33071"/>
                  </a:lnTo>
                  <a:lnTo>
                    <a:pt x="20981" y="34049"/>
                  </a:lnTo>
                  <a:cubicBezTo>
                    <a:pt x="19609" y="36068"/>
                    <a:pt x="18212" y="37516"/>
                    <a:pt x="16764" y="38443"/>
                  </a:cubicBezTo>
                  <a:cubicBezTo>
                    <a:pt x="15291" y="39345"/>
                    <a:pt x="13653" y="39801"/>
                    <a:pt x="11799" y="39801"/>
                  </a:cubicBezTo>
                  <a:cubicBezTo>
                    <a:pt x="9614" y="39801"/>
                    <a:pt x="7912" y="39294"/>
                    <a:pt x="6706" y="38265"/>
                  </a:cubicBezTo>
                  <a:cubicBezTo>
                    <a:pt x="5486" y="37249"/>
                    <a:pt x="4725" y="35713"/>
                    <a:pt x="4470" y="33642"/>
                  </a:cubicBezTo>
                  <a:lnTo>
                    <a:pt x="0" y="35841"/>
                  </a:lnTo>
                  <a:lnTo>
                    <a:pt x="0" y="32827"/>
                  </a:lnTo>
                  <a:lnTo>
                    <a:pt x="4470" y="30658"/>
                  </a:lnTo>
                  <a:lnTo>
                    <a:pt x="4470" y="17907"/>
                  </a:lnTo>
                  <a:lnTo>
                    <a:pt x="0" y="21675"/>
                  </a:lnTo>
                  <a:lnTo>
                    <a:pt x="0" y="17719"/>
                  </a:lnTo>
                  <a:lnTo>
                    <a:pt x="4470" y="15189"/>
                  </a:lnTo>
                  <a:lnTo>
                    <a:pt x="4470" y="11341"/>
                  </a:lnTo>
                  <a:cubicBezTo>
                    <a:pt x="4470" y="8458"/>
                    <a:pt x="4293" y="6655"/>
                    <a:pt x="4001" y="5893"/>
                  </a:cubicBezTo>
                  <a:lnTo>
                    <a:pt x="2210" y="3949"/>
                  </a:lnTo>
                  <a:lnTo>
                    <a:pt x="0" y="3315"/>
                  </a:lnTo>
                  <a:lnTo>
                    <a:pt x="0" y="434"/>
                  </a:lnTo>
                  <a:lnTo>
                    <a:pt x="25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4" name="Shape 12190"/>
            <p:cNvSpPr/>
            <p:nvPr/>
          </p:nvSpPr>
          <p:spPr>
            <a:xfrm>
              <a:off x="341996" y="97896"/>
              <a:ext cx="41161" cy="55283"/>
            </a:xfrm>
            <a:custGeom>
              <a:avLst/>
              <a:gdLst/>
              <a:ahLst/>
              <a:cxnLst/>
              <a:rect l="0" t="0" r="0" b="0"/>
              <a:pathLst>
                <a:path w="41161" h="55283">
                  <a:moveTo>
                    <a:pt x="0" y="0"/>
                  </a:moveTo>
                  <a:lnTo>
                    <a:pt x="15507" y="0"/>
                  </a:lnTo>
                  <a:lnTo>
                    <a:pt x="15507" y="22060"/>
                  </a:lnTo>
                  <a:cubicBezTo>
                    <a:pt x="17615" y="19850"/>
                    <a:pt x="19533" y="18300"/>
                    <a:pt x="21273" y="17399"/>
                  </a:cubicBezTo>
                  <a:cubicBezTo>
                    <a:pt x="23013" y="16472"/>
                    <a:pt x="24816" y="16015"/>
                    <a:pt x="26696" y="16015"/>
                  </a:cubicBezTo>
                  <a:cubicBezTo>
                    <a:pt x="29083" y="16015"/>
                    <a:pt x="31141" y="16701"/>
                    <a:pt x="32842" y="18059"/>
                  </a:cubicBezTo>
                  <a:cubicBezTo>
                    <a:pt x="34532" y="19418"/>
                    <a:pt x="35649" y="21018"/>
                    <a:pt x="36208" y="22847"/>
                  </a:cubicBezTo>
                  <a:cubicBezTo>
                    <a:pt x="36767" y="24676"/>
                    <a:pt x="37059" y="27775"/>
                    <a:pt x="37059" y="32131"/>
                  </a:cubicBezTo>
                  <a:lnTo>
                    <a:pt x="37059" y="47015"/>
                  </a:lnTo>
                  <a:cubicBezTo>
                    <a:pt x="37059" y="49911"/>
                    <a:pt x="37313" y="51727"/>
                    <a:pt x="37872" y="52438"/>
                  </a:cubicBezTo>
                  <a:cubicBezTo>
                    <a:pt x="38405" y="53175"/>
                    <a:pt x="39510" y="53632"/>
                    <a:pt x="41161" y="53822"/>
                  </a:cubicBezTo>
                  <a:lnTo>
                    <a:pt x="41161" y="55283"/>
                  </a:lnTo>
                  <a:lnTo>
                    <a:pt x="21844" y="55283"/>
                  </a:lnTo>
                  <a:lnTo>
                    <a:pt x="21844" y="53822"/>
                  </a:lnTo>
                  <a:cubicBezTo>
                    <a:pt x="23203" y="53632"/>
                    <a:pt x="24219" y="53074"/>
                    <a:pt x="24905" y="52184"/>
                  </a:cubicBezTo>
                  <a:cubicBezTo>
                    <a:pt x="25400" y="51473"/>
                    <a:pt x="25641" y="49758"/>
                    <a:pt x="25641" y="47015"/>
                  </a:cubicBezTo>
                  <a:lnTo>
                    <a:pt x="25641" y="30010"/>
                  </a:lnTo>
                  <a:cubicBezTo>
                    <a:pt x="25641" y="26860"/>
                    <a:pt x="25514" y="24879"/>
                    <a:pt x="25260" y="24066"/>
                  </a:cubicBezTo>
                  <a:lnTo>
                    <a:pt x="24016" y="22199"/>
                  </a:lnTo>
                  <a:lnTo>
                    <a:pt x="22047" y="21527"/>
                  </a:lnTo>
                  <a:cubicBezTo>
                    <a:pt x="20955" y="21527"/>
                    <a:pt x="19901" y="21907"/>
                    <a:pt x="18872" y="22644"/>
                  </a:cubicBezTo>
                  <a:cubicBezTo>
                    <a:pt x="17831" y="23381"/>
                    <a:pt x="16713" y="24702"/>
                    <a:pt x="15507" y="26568"/>
                  </a:cubicBezTo>
                  <a:lnTo>
                    <a:pt x="15507" y="47015"/>
                  </a:lnTo>
                  <a:cubicBezTo>
                    <a:pt x="15507" y="49733"/>
                    <a:pt x="15723" y="51422"/>
                    <a:pt x="16129" y="52108"/>
                  </a:cubicBezTo>
                  <a:cubicBezTo>
                    <a:pt x="16650" y="53022"/>
                    <a:pt x="17704" y="53594"/>
                    <a:pt x="19304" y="53822"/>
                  </a:cubicBezTo>
                  <a:lnTo>
                    <a:pt x="19304" y="55283"/>
                  </a:lnTo>
                  <a:lnTo>
                    <a:pt x="0" y="55283"/>
                  </a:lnTo>
                  <a:lnTo>
                    <a:pt x="0" y="53822"/>
                  </a:lnTo>
                  <a:cubicBezTo>
                    <a:pt x="1588" y="53645"/>
                    <a:pt x="2743" y="53136"/>
                    <a:pt x="3416" y="52273"/>
                  </a:cubicBezTo>
                  <a:cubicBezTo>
                    <a:pt x="3861" y="51676"/>
                    <a:pt x="4102" y="49911"/>
                    <a:pt x="4102" y="47015"/>
                  </a:cubicBezTo>
                  <a:lnTo>
                    <a:pt x="4102" y="8280"/>
                  </a:lnTo>
                  <a:cubicBezTo>
                    <a:pt x="4102" y="5397"/>
                    <a:pt x="3848" y="3607"/>
                    <a:pt x="3315" y="2883"/>
                  </a:cubicBezTo>
                  <a:cubicBezTo>
                    <a:pt x="2794" y="2184"/>
                    <a:pt x="1677" y="1727"/>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35" name="Group 1034"/>
          <p:cNvGrpSpPr/>
          <p:nvPr/>
        </p:nvGrpSpPr>
        <p:grpSpPr>
          <a:xfrm>
            <a:off x="8834010" y="1267531"/>
            <a:ext cx="728456" cy="439319"/>
            <a:chOff x="0" y="0"/>
            <a:chExt cx="330848" cy="171023"/>
          </a:xfrm>
        </p:grpSpPr>
        <p:sp>
          <p:nvSpPr>
            <p:cNvPr id="1036" name="Shape 12191"/>
            <p:cNvSpPr/>
            <p:nvPr/>
          </p:nvSpPr>
          <p:spPr>
            <a:xfrm>
              <a:off x="151879" y="16467"/>
              <a:ext cx="16320" cy="39940"/>
            </a:xfrm>
            <a:custGeom>
              <a:avLst/>
              <a:gdLst/>
              <a:ahLst/>
              <a:cxnLst/>
              <a:rect l="0" t="0" r="0" b="0"/>
              <a:pathLst>
                <a:path w="16320" h="39940">
                  <a:moveTo>
                    <a:pt x="16320" y="0"/>
                  </a:moveTo>
                  <a:lnTo>
                    <a:pt x="16320" y="2405"/>
                  </a:lnTo>
                  <a:lnTo>
                    <a:pt x="13171" y="4298"/>
                  </a:lnTo>
                  <a:cubicBezTo>
                    <a:pt x="11570" y="6711"/>
                    <a:pt x="10770" y="10025"/>
                    <a:pt x="10770" y="14242"/>
                  </a:cubicBezTo>
                  <a:lnTo>
                    <a:pt x="10770" y="15665"/>
                  </a:lnTo>
                  <a:lnTo>
                    <a:pt x="16320" y="15665"/>
                  </a:lnTo>
                  <a:lnTo>
                    <a:pt x="16320" y="18395"/>
                  </a:lnTo>
                  <a:lnTo>
                    <a:pt x="10986" y="18395"/>
                  </a:lnTo>
                  <a:cubicBezTo>
                    <a:pt x="11227" y="23449"/>
                    <a:pt x="12574" y="27450"/>
                    <a:pt x="15011" y="30371"/>
                  </a:cubicBezTo>
                  <a:lnTo>
                    <a:pt x="16320" y="31026"/>
                  </a:lnTo>
                  <a:lnTo>
                    <a:pt x="16320" y="39940"/>
                  </a:lnTo>
                  <a:lnTo>
                    <a:pt x="3531" y="33444"/>
                  </a:lnTo>
                  <a:cubicBezTo>
                    <a:pt x="1181" y="29939"/>
                    <a:pt x="0" y="25596"/>
                    <a:pt x="0" y="20388"/>
                  </a:cubicBezTo>
                  <a:cubicBezTo>
                    <a:pt x="0" y="14026"/>
                    <a:pt x="1728" y="8971"/>
                    <a:pt x="5169" y="5212"/>
                  </a:cubicBezTo>
                  <a:lnTo>
                    <a:pt x="1632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7" name="Shape 12192"/>
            <p:cNvSpPr/>
            <p:nvPr/>
          </p:nvSpPr>
          <p:spPr>
            <a:xfrm>
              <a:off x="89573" y="0"/>
              <a:ext cx="57163" cy="56553"/>
            </a:xfrm>
            <a:custGeom>
              <a:avLst/>
              <a:gdLst/>
              <a:ahLst/>
              <a:cxnLst/>
              <a:rect l="0" t="0" r="0" b="0"/>
              <a:pathLst>
                <a:path w="57163" h="56553">
                  <a:moveTo>
                    <a:pt x="0" y="0"/>
                  </a:moveTo>
                  <a:lnTo>
                    <a:pt x="19609" y="0"/>
                  </a:lnTo>
                  <a:lnTo>
                    <a:pt x="46876" y="34290"/>
                  </a:lnTo>
                  <a:lnTo>
                    <a:pt x="46876" y="10528"/>
                  </a:lnTo>
                  <a:cubicBezTo>
                    <a:pt x="46876" y="7201"/>
                    <a:pt x="46393" y="4979"/>
                    <a:pt x="45453" y="3797"/>
                  </a:cubicBezTo>
                  <a:cubicBezTo>
                    <a:pt x="44158" y="2222"/>
                    <a:pt x="41961" y="1460"/>
                    <a:pt x="38900" y="1512"/>
                  </a:cubicBezTo>
                  <a:lnTo>
                    <a:pt x="38900" y="0"/>
                  </a:lnTo>
                  <a:lnTo>
                    <a:pt x="57163" y="0"/>
                  </a:lnTo>
                  <a:lnTo>
                    <a:pt x="57163" y="1512"/>
                  </a:lnTo>
                  <a:cubicBezTo>
                    <a:pt x="54813" y="1816"/>
                    <a:pt x="53238" y="2210"/>
                    <a:pt x="52451" y="2680"/>
                  </a:cubicBezTo>
                  <a:lnTo>
                    <a:pt x="50572" y="5004"/>
                  </a:lnTo>
                  <a:cubicBezTo>
                    <a:pt x="50114" y="6083"/>
                    <a:pt x="49898" y="7912"/>
                    <a:pt x="49898" y="10528"/>
                  </a:cubicBezTo>
                  <a:lnTo>
                    <a:pt x="49898" y="56553"/>
                  </a:lnTo>
                  <a:lnTo>
                    <a:pt x="48501" y="56553"/>
                  </a:lnTo>
                  <a:lnTo>
                    <a:pt x="11125" y="10528"/>
                  </a:lnTo>
                  <a:lnTo>
                    <a:pt x="11125" y="45669"/>
                  </a:lnTo>
                  <a:cubicBezTo>
                    <a:pt x="11125" y="48857"/>
                    <a:pt x="11862" y="51003"/>
                    <a:pt x="13310" y="52121"/>
                  </a:cubicBezTo>
                  <a:cubicBezTo>
                    <a:pt x="14757" y="53213"/>
                    <a:pt x="16421" y="53784"/>
                    <a:pt x="18288" y="53784"/>
                  </a:cubicBezTo>
                  <a:lnTo>
                    <a:pt x="19609" y="53784"/>
                  </a:lnTo>
                  <a:lnTo>
                    <a:pt x="19609" y="55296"/>
                  </a:lnTo>
                  <a:lnTo>
                    <a:pt x="0" y="55296"/>
                  </a:lnTo>
                  <a:lnTo>
                    <a:pt x="0" y="53784"/>
                  </a:lnTo>
                  <a:cubicBezTo>
                    <a:pt x="3035" y="53746"/>
                    <a:pt x="5156" y="53137"/>
                    <a:pt x="6363" y="51918"/>
                  </a:cubicBezTo>
                  <a:cubicBezTo>
                    <a:pt x="7557" y="50673"/>
                    <a:pt x="8153" y="48603"/>
                    <a:pt x="8153" y="45669"/>
                  </a:cubicBezTo>
                  <a:lnTo>
                    <a:pt x="8153" y="6655"/>
                  </a:lnTo>
                  <a:lnTo>
                    <a:pt x="6972" y="5182"/>
                  </a:lnTo>
                  <a:cubicBezTo>
                    <a:pt x="5791" y="3708"/>
                    <a:pt x="4763" y="2756"/>
                    <a:pt x="3873" y="2299"/>
                  </a:cubicBezTo>
                  <a:cubicBezTo>
                    <a:pt x="2972" y="1829"/>
                    <a:pt x="1689" y="1575"/>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8" name="Shape 12193"/>
            <p:cNvSpPr/>
            <p:nvPr/>
          </p:nvSpPr>
          <p:spPr>
            <a:xfrm>
              <a:off x="168199" y="43955"/>
              <a:ext cx="15570" cy="12471"/>
            </a:xfrm>
            <a:custGeom>
              <a:avLst/>
              <a:gdLst/>
              <a:ahLst/>
              <a:cxnLst/>
              <a:rect l="0" t="0" r="0" b="0"/>
              <a:pathLst>
                <a:path w="15570" h="12471">
                  <a:moveTo>
                    <a:pt x="14198" y="0"/>
                  </a:moveTo>
                  <a:lnTo>
                    <a:pt x="15570" y="901"/>
                  </a:lnTo>
                  <a:cubicBezTo>
                    <a:pt x="13512" y="5105"/>
                    <a:pt x="11226" y="8103"/>
                    <a:pt x="8725" y="9843"/>
                  </a:cubicBezTo>
                  <a:cubicBezTo>
                    <a:pt x="6235" y="11595"/>
                    <a:pt x="3327" y="12471"/>
                    <a:pt x="38" y="12471"/>
                  </a:cubicBezTo>
                  <a:lnTo>
                    <a:pt x="0" y="12452"/>
                  </a:lnTo>
                  <a:lnTo>
                    <a:pt x="0" y="3538"/>
                  </a:lnTo>
                  <a:lnTo>
                    <a:pt x="5461" y="6274"/>
                  </a:lnTo>
                  <a:cubicBezTo>
                    <a:pt x="7086" y="6274"/>
                    <a:pt x="8572" y="5829"/>
                    <a:pt x="9906" y="4915"/>
                  </a:cubicBezTo>
                  <a:cubicBezTo>
                    <a:pt x="11240" y="4001"/>
                    <a:pt x="12662" y="2362"/>
                    <a:pt x="1419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9" name="Shape 12194"/>
            <p:cNvSpPr/>
            <p:nvPr/>
          </p:nvSpPr>
          <p:spPr>
            <a:xfrm>
              <a:off x="186855" y="17170"/>
              <a:ext cx="58738" cy="39256"/>
            </a:xfrm>
            <a:custGeom>
              <a:avLst/>
              <a:gdLst/>
              <a:ahLst/>
              <a:cxnLst/>
              <a:rect l="0" t="0" r="0" b="0"/>
              <a:pathLst>
                <a:path w="58738" h="39256">
                  <a:moveTo>
                    <a:pt x="0" y="0"/>
                  </a:moveTo>
                  <a:lnTo>
                    <a:pt x="19241" y="0"/>
                  </a:lnTo>
                  <a:lnTo>
                    <a:pt x="19241" y="1512"/>
                  </a:lnTo>
                  <a:cubicBezTo>
                    <a:pt x="17932" y="1512"/>
                    <a:pt x="17031" y="1689"/>
                    <a:pt x="16561" y="2083"/>
                  </a:cubicBezTo>
                  <a:lnTo>
                    <a:pt x="15811" y="3378"/>
                  </a:lnTo>
                  <a:cubicBezTo>
                    <a:pt x="15811" y="3849"/>
                    <a:pt x="16243" y="5232"/>
                    <a:pt x="17120" y="7544"/>
                  </a:cubicBezTo>
                  <a:lnTo>
                    <a:pt x="22695" y="22428"/>
                  </a:lnTo>
                  <a:lnTo>
                    <a:pt x="28080" y="7544"/>
                  </a:lnTo>
                  <a:lnTo>
                    <a:pt x="27686" y="6566"/>
                  </a:lnTo>
                  <a:cubicBezTo>
                    <a:pt x="26860" y="4521"/>
                    <a:pt x="26150" y="3226"/>
                    <a:pt x="25540" y="2680"/>
                  </a:cubicBezTo>
                  <a:cubicBezTo>
                    <a:pt x="24930" y="2121"/>
                    <a:pt x="23978" y="1727"/>
                    <a:pt x="22695" y="1512"/>
                  </a:cubicBezTo>
                  <a:lnTo>
                    <a:pt x="22695" y="0"/>
                  </a:lnTo>
                  <a:lnTo>
                    <a:pt x="42228" y="0"/>
                  </a:lnTo>
                  <a:lnTo>
                    <a:pt x="42228" y="1512"/>
                  </a:lnTo>
                  <a:cubicBezTo>
                    <a:pt x="40704" y="1601"/>
                    <a:pt x="39751" y="1804"/>
                    <a:pt x="39345" y="2146"/>
                  </a:cubicBezTo>
                  <a:lnTo>
                    <a:pt x="38735" y="3594"/>
                  </a:lnTo>
                  <a:cubicBezTo>
                    <a:pt x="38735" y="4191"/>
                    <a:pt x="39116" y="5499"/>
                    <a:pt x="39916" y="7544"/>
                  </a:cubicBezTo>
                  <a:lnTo>
                    <a:pt x="45301" y="22428"/>
                  </a:lnTo>
                  <a:lnTo>
                    <a:pt x="50191" y="8725"/>
                  </a:lnTo>
                  <a:cubicBezTo>
                    <a:pt x="50889" y="6769"/>
                    <a:pt x="51232" y="5436"/>
                    <a:pt x="51232" y="4737"/>
                  </a:cubicBezTo>
                  <a:lnTo>
                    <a:pt x="50470" y="2401"/>
                  </a:lnTo>
                  <a:cubicBezTo>
                    <a:pt x="49962" y="1918"/>
                    <a:pt x="48946" y="1613"/>
                    <a:pt x="47447" y="1512"/>
                  </a:cubicBezTo>
                  <a:lnTo>
                    <a:pt x="47447" y="0"/>
                  </a:lnTo>
                  <a:lnTo>
                    <a:pt x="58738" y="0"/>
                  </a:lnTo>
                  <a:lnTo>
                    <a:pt x="58738" y="1512"/>
                  </a:lnTo>
                  <a:cubicBezTo>
                    <a:pt x="57506" y="1663"/>
                    <a:pt x="56502" y="2121"/>
                    <a:pt x="55766" y="2832"/>
                  </a:cubicBezTo>
                  <a:cubicBezTo>
                    <a:pt x="55042" y="3556"/>
                    <a:pt x="54089" y="5601"/>
                    <a:pt x="52921" y="8966"/>
                  </a:cubicBezTo>
                  <a:lnTo>
                    <a:pt x="42228" y="39256"/>
                  </a:lnTo>
                  <a:lnTo>
                    <a:pt x="39916" y="39256"/>
                  </a:lnTo>
                  <a:lnTo>
                    <a:pt x="29464" y="11291"/>
                  </a:lnTo>
                  <a:lnTo>
                    <a:pt x="19241" y="39256"/>
                  </a:lnTo>
                  <a:lnTo>
                    <a:pt x="17120" y="39256"/>
                  </a:lnTo>
                  <a:lnTo>
                    <a:pt x="6972" y="11621"/>
                  </a:lnTo>
                  <a:cubicBezTo>
                    <a:pt x="5449" y="7417"/>
                    <a:pt x="4153" y="4661"/>
                    <a:pt x="3086" y="3378"/>
                  </a:cubicBezTo>
                  <a:cubicBezTo>
                    <a:pt x="2413" y="2515"/>
                    <a:pt x="1384" y="189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0" name="Shape 12195"/>
            <p:cNvSpPr/>
            <p:nvPr/>
          </p:nvSpPr>
          <p:spPr>
            <a:xfrm>
              <a:off x="168199" y="16028"/>
              <a:ext cx="15570" cy="18834"/>
            </a:xfrm>
            <a:custGeom>
              <a:avLst/>
              <a:gdLst/>
              <a:ahLst/>
              <a:cxnLst/>
              <a:rect l="0" t="0" r="0" b="0"/>
              <a:pathLst>
                <a:path w="15570" h="18834">
                  <a:moveTo>
                    <a:pt x="939" y="0"/>
                  </a:moveTo>
                  <a:cubicBezTo>
                    <a:pt x="4788" y="0"/>
                    <a:pt x="8153" y="1588"/>
                    <a:pt x="10985" y="4749"/>
                  </a:cubicBezTo>
                  <a:cubicBezTo>
                    <a:pt x="13830" y="7924"/>
                    <a:pt x="15342" y="12611"/>
                    <a:pt x="15570" y="18834"/>
                  </a:cubicBezTo>
                  <a:lnTo>
                    <a:pt x="0" y="18834"/>
                  </a:lnTo>
                  <a:lnTo>
                    <a:pt x="0" y="16104"/>
                  </a:lnTo>
                  <a:lnTo>
                    <a:pt x="5550" y="16104"/>
                  </a:lnTo>
                  <a:cubicBezTo>
                    <a:pt x="5550" y="11734"/>
                    <a:pt x="5296" y="8724"/>
                    <a:pt x="4826" y="7086"/>
                  </a:cubicBezTo>
                  <a:cubicBezTo>
                    <a:pt x="4343" y="5461"/>
                    <a:pt x="3619" y="4228"/>
                    <a:pt x="2604" y="3378"/>
                  </a:cubicBezTo>
                  <a:lnTo>
                    <a:pt x="317" y="2654"/>
                  </a:lnTo>
                  <a:lnTo>
                    <a:pt x="0" y="2845"/>
                  </a:lnTo>
                  <a:lnTo>
                    <a:pt x="0" y="439"/>
                  </a:lnTo>
                  <a:lnTo>
                    <a:pt x="93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1" name="Shape 12196"/>
            <p:cNvSpPr/>
            <p:nvPr/>
          </p:nvSpPr>
          <p:spPr>
            <a:xfrm>
              <a:off x="0" y="131627"/>
              <a:ext cx="15634" cy="22086"/>
            </a:xfrm>
            <a:custGeom>
              <a:avLst/>
              <a:gdLst/>
              <a:ahLst/>
              <a:cxnLst/>
              <a:rect l="0" t="0" r="0" b="0"/>
              <a:pathLst>
                <a:path w="15634" h="22086">
                  <a:moveTo>
                    <a:pt x="15634" y="0"/>
                  </a:moveTo>
                  <a:lnTo>
                    <a:pt x="15634" y="3961"/>
                  </a:lnTo>
                  <a:lnTo>
                    <a:pt x="12764" y="6389"/>
                  </a:lnTo>
                  <a:cubicBezTo>
                    <a:pt x="11697" y="7849"/>
                    <a:pt x="11176" y="9323"/>
                    <a:pt x="11176" y="10821"/>
                  </a:cubicBezTo>
                  <a:cubicBezTo>
                    <a:pt x="11176" y="12078"/>
                    <a:pt x="11608" y="13183"/>
                    <a:pt x="12522" y="14136"/>
                  </a:cubicBezTo>
                  <a:cubicBezTo>
                    <a:pt x="13195" y="14872"/>
                    <a:pt x="14148" y="15240"/>
                    <a:pt x="15380" y="15240"/>
                  </a:cubicBezTo>
                  <a:lnTo>
                    <a:pt x="15634" y="15116"/>
                  </a:lnTo>
                  <a:lnTo>
                    <a:pt x="15634" y="18121"/>
                  </a:lnTo>
                  <a:lnTo>
                    <a:pt x="7582" y="22086"/>
                  </a:lnTo>
                  <a:cubicBezTo>
                    <a:pt x="5410" y="22086"/>
                    <a:pt x="3594" y="21362"/>
                    <a:pt x="2159" y="19940"/>
                  </a:cubicBezTo>
                  <a:cubicBezTo>
                    <a:pt x="724" y="18518"/>
                    <a:pt x="0" y="16726"/>
                    <a:pt x="0" y="14581"/>
                  </a:cubicBezTo>
                  <a:cubicBezTo>
                    <a:pt x="0" y="11672"/>
                    <a:pt x="1257" y="9069"/>
                    <a:pt x="3759" y="6731"/>
                  </a:cubicBezTo>
                  <a:lnTo>
                    <a:pt x="15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2" name="Shape 12197"/>
            <p:cNvSpPr/>
            <p:nvPr/>
          </p:nvSpPr>
          <p:spPr>
            <a:xfrm>
              <a:off x="788" y="114345"/>
              <a:ext cx="14846" cy="15873"/>
            </a:xfrm>
            <a:custGeom>
              <a:avLst/>
              <a:gdLst/>
              <a:ahLst/>
              <a:cxnLst/>
              <a:rect l="0" t="0" r="0" b="0"/>
              <a:pathLst>
                <a:path w="14846" h="15873">
                  <a:moveTo>
                    <a:pt x="14846" y="0"/>
                  </a:moveTo>
                  <a:lnTo>
                    <a:pt x="14846" y="2881"/>
                  </a:lnTo>
                  <a:lnTo>
                    <a:pt x="14135" y="2678"/>
                  </a:lnTo>
                  <a:cubicBezTo>
                    <a:pt x="12357" y="2678"/>
                    <a:pt x="10909" y="3072"/>
                    <a:pt x="9766" y="3846"/>
                  </a:cubicBezTo>
                  <a:lnTo>
                    <a:pt x="8699" y="5574"/>
                  </a:lnTo>
                  <a:lnTo>
                    <a:pt x="9855" y="7694"/>
                  </a:lnTo>
                  <a:cubicBezTo>
                    <a:pt x="10884" y="8850"/>
                    <a:pt x="11405" y="9993"/>
                    <a:pt x="11405" y="11073"/>
                  </a:cubicBezTo>
                  <a:cubicBezTo>
                    <a:pt x="11405" y="12406"/>
                    <a:pt x="10909" y="13536"/>
                    <a:pt x="9919" y="14476"/>
                  </a:cubicBezTo>
                  <a:cubicBezTo>
                    <a:pt x="8928" y="15403"/>
                    <a:pt x="7633" y="15873"/>
                    <a:pt x="6020" y="15873"/>
                  </a:cubicBezTo>
                  <a:cubicBezTo>
                    <a:pt x="4318" y="15873"/>
                    <a:pt x="2870" y="15365"/>
                    <a:pt x="1727" y="14337"/>
                  </a:cubicBezTo>
                  <a:cubicBezTo>
                    <a:pt x="571" y="13295"/>
                    <a:pt x="0" y="12089"/>
                    <a:pt x="0" y="10704"/>
                  </a:cubicBezTo>
                  <a:cubicBezTo>
                    <a:pt x="0" y="8749"/>
                    <a:pt x="762" y="6881"/>
                    <a:pt x="2311" y="5103"/>
                  </a:cubicBezTo>
                  <a:cubicBezTo>
                    <a:pt x="3848" y="3326"/>
                    <a:pt x="6020" y="1954"/>
                    <a:pt x="8788" y="1014"/>
                  </a:cubicBezTo>
                  <a:lnTo>
                    <a:pt x="1484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3" name="Shape 12198"/>
            <p:cNvSpPr/>
            <p:nvPr/>
          </p:nvSpPr>
          <p:spPr>
            <a:xfrm>
              <a:off x="38176" y="115054"/>
              <a:ext cx="22606" cy="55969"/>
            </a:xfrm>
            <a:custGeom>
              <a:avLst/>
              <a:gdLst/>
              <a:ahLst/>
              <a:cxnLst/>
              <a:rect l="0" t="0" r="0" b="0"/>
              <a:pathLst>
                <a:path w="22606" h="55969">
                  <a:moveTo>
                    <a:pt x="0" y="0"/>
                  </a:moveTo>
                  <a:lnTo>
                    <a:pt x="15977" y="0"/>
                  </a:lnTo>
                  <a:lnTo>
                    <a:pt x="15977" y="5016"/>
                  </a:lnTo>
                  <a:cubicBezTo>
                    <a:pt x="17297" y="3060"/>
                    <a:pt x="18669" y="1650"/>
                    <a:pt x="20053" y="787"/>
                  </a:cubicBezTo>
                  <a:lnTo>
                    <a:pt x="22606" y="26"/>
                  </a:lnTo>
                  <a:lnTo>
                    <a:pt x="22606" y="3960"/>
                  </a:lnTo>
                  <a:lnTo>
                    <a:pt x="15977" y="9804"/>
                  </a:lnTo>
                  <a:lnTo>
                    <a:pt x="15977" y="30124"/>
                  </a:lnTo>
                  <a:lnTo>
                    <a:pt x="22606" y="34532"/>
                  </a:lnTo>
                  <a:lnTo>
                    <a:pt x="22606" y="38438"/>
                  </a:lnTo>
                  <a:lnTo>
                    <a:pt x="20257" y="37884"/>
                  </a:lnTo>
                  <a:cubicBezTo>
                    <a:pt x="18885" y="37173"/>
                    <a:pt x="17463" y="35966"/>
                    <a:pt x="15977" y="34251"/>
                  </a:cubicBezTo>
                  <a:lnTo>
                    <a:pt x="15977" y="48451"/>
                  </a:lnTo>
                  <a:cubicBezTo>
                    <a:pt x="15977" y="50406"/>
                    <a:pt x="16142" y="51714"/>
                    <a:pt x="16446" y="52438"/>
                  </a:cubicBezTo>
                  <a:lnTo>
                    <a:pt x="17881" y="53987"/>
                  </a:lnTo>
                  <a:cubicBezTo>
                    <a:pt x="18542" y="54318"/>
                    <a:pt x="19825" y="54470"/>
                    <a:pt x="21717" y="54470"/>
                  </a:cubicBezTo>
                  <a:lnTo>
                    <a:pt x="21717" y="55969"/>
                  </a:lnTo>
                  <a:lnTo>
                    <a:pt x="0" y="55969"/>
                  </a:lnTo>
                  <a:lnTo>
                    <a:pt x="0" y="54470"/>
                  </a:lnTo>
                  <a:cubicBezTo>
                    <a:pt x="1676" y="54419"/>
                    <a:pt x="2934" y="53936"/>
                    <a:pt x="3746" y="53048"/>
                  </a:cubicBezTo>
                  <a:cubicBezTo>
                    <a:pt x="4293" y="52425"/>
                    <a:pt x="4547" y="50812"/>
                    <a:pt x="4547" y="48196"/>
                  </a:cubicBezTo>
                  <a:lnTo>
                    <a:pt x="4547" y="7950"/>
                  </a:lnTo>
                  <a:cubicBezTo>
                    <a:pt x="4547" y="5258"/>
                    <a:pt x="4254" y="3543"/>
                    <a:pt x="3620" y="2806"/>
                  </a:cubicBezTo>
                  <a:cubicBezTo>
                    <a:pt x="2997" y="2044"/>
                    <a:pt x="1791" y="1612"/>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4" name="Shape 12199"/>
            <p:cNvSpPr/>
            <p:nvPr/>
          </p:nvSpPr>
          <p:spPr>
            <a:xfrm>
              <a:off x="15634" y="113911"/>
              <a:ext cx="20980" cy="39801"/>
            </a:xfrm>
            <a:custGeom>
              <a:avLst/>
              <a:gdLst/>
              <a:ahLst/>
              <a:cxnLst/>
              <a:rect l="0" t="0" r="0" b="0"/>
              <a:pathLst>
                <a:path w="20980" h="39801">
                  <a:moveTo>
                    <a:pt x="2591" y="0"/>
                  </a:moveTo>
                  <a:cubicBezTo>
                    <a:pt x="6210" y="0"/>
                    <a:pt x="9080" y="788"/>
                    <a:pt x="11188" y="2311"/>
                  </a:cubicBezTo>
                  <a:cubicBezTo>
                    <a:pt x="13297" y="3848"/>
                    <a:pt x="14643" y="5512"/>
                    <a:pt x="15278" y="7303"/>
                  </a:cubicBezTo>
                  <a:cubicBezTo>
                    <a:pt x="15646" y="8433"/>
                    <a:pt x="15849" y="11061"/>
                    <a:pt x="15849" y="15189"/>
                  </a:cubicBezTo>
                  <a:lnTo>
                    <a:pt x="15849" y="29985"/>
                  </a:lnTo>
                  <a:cubicBezTo>
                    <a:pt x="15849" y="31699"/>
                    <a:pt x="15913" y="32804"/>
                    <a:pt x="16053" y="33248"/>
                  </a:cubicBezTo>
                  <a:lnTo>
                    <a:pt x="16662" y="34252"/>
                  </a:lnTo>
                  <a:lnTo>
                    <a:pt x="17589" y="34582"/>
                  </a:lnTo>
                  <a:lnTo>
                    <a:pt x="19748" y="33071"/>
                  </a:lnTo>
                  <a:lnTo>
                    <a:pt x="20980" y="34049"/>
                  </a:lnTo>
                  <a:cubicBezTo>
                    <a:pt x="19634" y="36068"/>
                    <a:pt x="18212" y="37516"/>
                    <a:pt x="16751" y="38443"/>
                  </a:cubicBezTo>
                  <a:cubicBezTo>
                    <a:pt x="15303" y="39345"/>
                    <a:pt x="13652" y="39801"/>
                    <a:pt x="11811" y="39801"/>
                  </a:cubicBezTo>
                  <a:cubicBezTo>
                    <a:pt x="9627" y="39801"/>
                    <a:pt x="7938" y="39294"/>
                    <a:pt x="6718" y="38265"/>
                  </a:cubicBezTo>
                  <a:cubicBezTo>
                    <a:pt x="5486" y="37249"/>
                    <a:pt x="4737" y="35713"/>
                    <a:pt x="4457" y="33642"/>
                  </a:cubicBezTo>
                  <a:lnTo>
                    <a:pt x="0" y="35837"/>
                  </a:lnTo>
                  <a:lnTo>
                    <a:pt x="0" y="32832"/>
                  </a:lnTo>
                  <a:lnTo>
                    <a:pt x="4457" y="30658"/>
                  </a:lnTo>
                  <a:lnTo>
                    <a:pt x="4457" y="17907"/>
                  </a:lnTo>
                  <a:lnTo>
                    <a:pt x="0" y="21677"/>
                  </a:lnTo>
                  <a:lnTo>
                    <a:pt x="0" y="17716"/>
                  </a:lnTo>
                  <a:lnTo>
                    <a:pt x="4457" y="15189"/>
                  </a:lnTo>
                  <a:lnTo>
                    <a:pt x="4457" y="11341"/>
                  </a:lnTo>
                  <a:cubicBezTo>
                    <a:pt x="4457" y="8458"/>
                    <a:pt x="4318" y="6655"/>
                    <a:pt x="4001" y="5893"/>
                  </a:cubicBezTo>
                  <a:lnTo>
                    <a:pt x="2222" y="3949"/>
                  </a:lnTo>
                  <a:lnTo>
                    <a:pt x="0" y="3315"/>
                  </a:lnTo>
                  <a:lnTo>
                    <a:pt x="0" y="434"/>
                  </a:lnTo>
                  <a:lnTo>
                    <a:pt x="25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5" name="Shape 12200"/>
            <p:cNvSpPr/>
            <p:nvPr/>
          </p:nvSpPr>
          <p:spPr>
            <a:xfrm>
              <a:off x="84265" y="115054"/>
              <a:ext cx="22606" cy="55969"/>
            </a:xfrm>
            <a:custGeom>
              <a:avLst/>
              <a:gdLst/>
              <a:ahLst/>
              <a:cxnLst/>
              <a:rect l="0" t="0" r="0" b="0"/>
              <a:pathLst>
                <a:path w="22606" h="55969">
                  <a:moveTo>
                    <a:pt x="0" y="0"/>
                  </a:moveTo>
                  <a:lnTo>
                    <a:pt x="15977" y="0"/>
                  </a:lnTo>
                  <a:lnTo>
                    <a:pt x="15977" y="5016"/>
                  </a:lnTo>
                  <a:cubicBezTo>
                    <a:pt x="17310" y="3060"/>
                    <a:pt x="18682" y="1650"/>
                    <a:pt x="20053" y="787"/>
                  </a:cubicBezTo>
                  <a:lnTo>
                    <a:pt x="22606" y="26"/>
                  </a:lnTo>
                  <a:lnTo>
                    <a:pt x="22606" y="3971"/>
                  </a:lnTo>
                  <a:lnTo>
                    <a:pt x="15977" y="9804"/>
                  </a:lnTo>
                  <a:lnTo>
                    <a:pt x="15977" y="30124"/>
                  </a:lnTo>
                  <a:lnTo>
                    <a:pt x="22606" y="34532"/>
                  </a:lnTo>
                  <a:lnTo>
                    <a:pt x="22606" y="38438"/>
                  </a:lnTo>
                  <a:lnTo>
                    <a:pt x="20257" y="37884"/>
                  </a:lnTo>
                  <a:cubicBezTo>
                    <a:pt x="18898" y="37173"/>
                    <a:pt x="17463" y="35966"/>
                    <a:pt x="15977" y="34251"/>
                  </a:cubicBezTo>
                  <a:lnTo>
                    <a:pt x="15977" y="48451"/>
                  </a:lnTo>
                  <a:cubicBezTo>
                    <a:pt x="15977" y="50406"/>
                    <a:pt x="16142" y="51714"/>
                    <a:pt x="16447" y="52438"/>
                  </a:cubicBezTo>
                  <a:lnTo>
                    <a:pt x="17881" y="53987"/>
                  </a:lnTo>
                  <a:cubicBezTo>
                    <a:pt x="18542" y="54318"/>
                    <a:pt x="19825" y="54470"/>
                    <a:pt x="21730" y="54470"/>
                  </a:cubicBezTo>
                  <a:lnTo>
                    <a:pt x="21730" y="55969"/>
                  </a:lnTo>
                  <a:lnTo>
                    <a:pt x="0" y="55969"/>
                  </a:lnTo>
                  <a:lnTo>
                    <a:pt x="0" y="54470"/>
                  </a:lnTo>
                  <a:cubicBezTo>
                    <a:pt x="1689" y="54419"/>
                    <a:pt x="2921" y="53936"/>
                    <a:pt x="3747" y="53048"/>
                  </a:cubicBezTo>
                  <a:cubicBezTo>
                    <a:pt x="4293" y="52425"/>
                    <a:pt x="4559" y="50812"/>
                    <a:pt x="4559" y="48196"/>
                  </a:cubicBezTo>
                  <a:lnTo>
                    <a:pt x="4559" y="7950"/>
                  </a:lnTo>
                  <a:cubicBezTo>
                    <a:pt x="4559" y="5258"/>
                    <a:pt x="4254" y="3543"/>
                    <a:pt x="3620" y="2806"/>
                  </a:cubicBezTo>
                  <a:cubicBezTo>
                    <a:pt x="2997" y="2044"/>
                    <a:pt x="1791" y="1612"/>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6" name="Shape 12201"/>
            <p:cNvSpPr/>
            <p:nvPr/>
          </p:nvSpPr>
          <p:spPr>
            <a:xfrm>
              <a:off x="60782" y="113911"/>
              <a:ext cx="18605" cy="40411"/>
            </a:xfrm>
            <a:custGeom>
              <a:avLst/>
              <a:gdLst/>
              <a:ahLst/>
              <a:cxnLst/>
              <a:rect l="0" t="0" r="0" b="0"/>
              <a:pathLst>
                <a:path w="18605" h="40411">
                  <a:moveTo>
                    <a:pt x="3924" y="0"/>
                  </a:moveTo>
                  <a:cubicBezTo>
                    <a:pt x="6731" y="0"/>
                    <a:pt x="9284" y="889"/>
                    <a:pt x="11582" y="2654"/>
                  </a:cubicBezTo>
                  <a:cubicBezTo>
                    <a:pt x="13869" y="4420"/>
                    <a:pt x="15621" y="6858"/>
                    <a:pt x="16815" y="9969"/>
                  </a:cubicBezTo>
                  <a:cubicBezTo>
                    <a:pt x="18009" y="13094"/>
                    <a:pt x="18605" y="16434"/>
                    <a:pt x="18605" y="20028"/>
                  </a:cubicBezTo>
                  <a:cubicBezTo>
                    <a:pt x="18605" y="23876"/>
                    <a:pt x="17983" y="27419"/>
                    <a:pt x="16764" y="30607"/>
                  </a:cubicBezTo>
                  <a:cubicBezTo>
                    <a:pt x="15519" y="33795"/>
                    <a:pt x="13716" y="36233"/>
                    <a:pt x="11366" y="37909"/>
                  </a:cubicBezTo>
                  <a:cubicBezTo>
                    <a:pt x="9017" y="39574"/>
                    <a:pt x="6401" y="40411"/>
                    <a:pt x="3518" y="40411"/>
                  </a:cubicBezTo>
                  <a:lnTo>
                    <a:pt x="0" y="39581"/>
                  </a:lnTo>
                  <a:lnTo>
                    <a:pt x="0" y="35676"/>
                  </a:lnTo>
                  <a:lnTo>
                    <a:pt x="876" y="36258"/>
                  </a:lnTo>
                  <a:cubicBezTo>
                    <a:pt x="2337" y="36258"/>
                    <a:pt x="3556" y="35484"/>
                    <a:pt x="4509" y="33922"/>
                  </a:cubicBezTo>
                  <a:cubicBezTo>
                    <a:pt x="5905" y="31648"/>
                    <a:pt x="6629" y="27292"/>
                    <a:pt x="6629" y="20892"/>
                  </a:cubicBezTo>
                  <a:cubicBezTo>
                    <a:pt x="6629" y="14300"/>
                    <a:pt x="5842" y="9804"/>
                    <a:pt x="4293" y="7379"/>
                  </a:cubicBezTo>
                  <a:cubicBezTo>
                    <a:pt x="3264" y="5779"/>
                    <a:pt x="1880" y="4991"/>
                    <a:pt x="127" y="4991"/>
                  </a:cubicBezTo>
                  <a:lnTo>
                    <a:pt x="0" y="5103"/>
                  </a:lnTo>
                  <a:lnTo>
                    <a:pt x="0" y="1169"/>
                  </a:lnTo>
                  <a:lnTo>
                    <a:pt x="39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7" name="Shape 12202"/>
            <p:cNvSpPr/>
            <p:nvPr/>
          </p:nvSpPr>
          <p:spPr>
            <a:xfrm>
              <a:off x="171856" y="113911"/>
              <a:ext cx="17850" cy="40391"/>
            </a:xfrm>
            <a:custGeom>
              <a:avLst/>
              <a:gdLst/>
              <a:ahLst/>
              <a:cxnLst/>
              <a:rect l="0" t="0" r="0" b="0"/>
              <a:pathLst>
                <a:path w="17850" h="40391">
                  <a:moveTo>
                    <a:pt x="17780" y="0"/>
                  </a:moveTo>
                  <a:lnTo>
                    <a:pt x="17850" y="19"/>
                  </a:lnTo>
                  <a:lnTo>
                    <a:pt x="17850" y="2950"/>
                  </a:lnTo>
                  <a:lnTo>
                    <a:pt x="14364" y="4470"/>
                  </a:lnTo>
                  <a:cubicBezTo>
                    <a:pt x="13374" y="5512"/>
                    <a:pt x="12726" y="7582"/>
                    <a:pt x="12409" y="10668"/>
                  </a:cubicBezTo>
                  <a:cubicBezTo>
                    <a:pt x="12116" y="13741"/>
                    <a:pt x="11938" y="18034"/>
                    <a:pt x="11938" y="23533"/>
                  </a:cubicBezTo>
                  <a:cubicBezTo>
                    <a:pt x="11938" y="26429"/>
                    <a:pt x="12129" y="29159"/>
                    <a:pt x="12522" y="31686"/>
                  </a:cubicBezTo>
                  <a:cubicBezTo>
                    <a:pt x="12802" y="33617"/>
                    <a:pt x="13450" y="35078"/>
                    <a:pt x="14415" y="36093"/>
                  </a:cubicBezTo>
                  <a:cubicBezTo>
                    <a:pt x="15405" y="37097"/>
                    <a:pt x="16523" y="37605"/>
                    <a:pt x="17780" y="37605"/>
                  </a:cubicBezTo>
                  <a:lnTo>
                    <a:pt x="17850" y="37581"/>
                  </a:lnTo>
                  <a:lnTo>
                    <a:pt x="17850" y="40391"/>
                  </a:lnTo>
                  <a:lnTo>
                    <a:pt x="4649" y="34379"/>
                  </a:lnTo>
                  <a:cubicBezTo>
                    <a:pt x="1550" y="30353"/>
                    <a:pt x="0" y="25692"/>
                    <a:pt x="0" y="20396"/>
                  </a:cubicBezTo>
                  <a:cubicBezTo>
                    <a:pt x="0" y="14936"/>
                    <a:pt x="1575" y="10160"/>
                    <a:pt x="4750" y="6109"/>
                  </a:cubicBezTo>
                  <a:cubicBezTo>
                    <a:pt x="7913" y="2032"/>
                    <a:pt x="12256" y="0"/>
                    <a:pt x="177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8" name="Shape 12203"/>
            <p:cNvSpPr/>
            <p:nvPr/>
          </p:nvSpPr>
          <p:spPr>
            <a:xfrm>
              <a:off x="134569" y="113911"/>
              <a:ext cx="32741" cy="39268"/>
            </a:xfrm>
            <a:custGeom>
              <a:avLst/>
              <a:gdLst/>
              <a:ahLst/>
              <a:cxnLst/>
              <a:rect l="0" t="0" r="0" b="0"/>
              <a:pathLst>
                <a:path w="32741" h="39268">
                  <a:moveTo>
                    <a:pt x="27737" y="0"/>
                  </a:moveTo>
                  <a:cubicBezTo>
                    <a:pt x="29261" y="0"/>
                    <a:pt x="30455" y="470"/>
                    <a:pt x="31382" y="1422"/>
                  </a:cubicBezTo>
                  <a:cubicBezTo>
                    <a:pt x="32283" y="2349"/>
                    <a:pt x="32741" y="3670"/>
                    <a:pt x="32741" y="5385"/>
                  </a:cubicBezTo>
                  <a:cubicBezTo>
                    <a:pt x="32741" y="7214"/>
                    <a:pt x="32296" y="8624"/>
                    <a:pt x="31420" y="9627"/>
                  </a:cubicBezTo>
                  <a:cubicBezTo>
                    <a:pt x="30531" y="10630"/>
                    <a:pt x="29464" y="11138"/>
                    <a:pt x="28219" y="11138"/>
                  </a:cubicBezTo>
                  <a:cubicBezTo>
                    <a:pt x="26771" y="11138"/>
                    <a:pt x="25527" y="10681"/>
                    <a:pt x="24461" y="9754"/>
                  </a:cubicBezTo>
                  <a:lnTo>
                    <a:pt x="22581" y="8204"/>
                  </a:lnTo>
                  <a:lnTo>
                    <a:pt x="21654" y="7963"/>
                  </a:lnTo>
                  <a:lnTo>
                    <a:pt x="19406" y="8852"/>
                  </a:lnTo>
                  <a:cubicBezTo>
                    <a:pt x="18288" y="9779"/>
                    <a:pt x="17450" y="11100"/>
                    <a:pt x="16878" y="12814"/>
                  </a:cubicBezTo>
                  <a:cubicBezTo>
                    <a:pt x="16015" y="15443"/>
                    <a:pt x="15583" y="18364"/>
                    <a:pt x="15583" y="21539"/>
                  </a:cubicBezTo>
                  <a:lnTo>
                    <a:pt x="15583" y="30302"/>
                  </a:lnTo>
                  <a:lnTo>
                    <a:pt x="15608" y="32588"/>
                  </a:lnTo>
                  <a:cubicBezTo>
                    <a:pt x="15608" y="34137"/>
                    <a:pt x="15710" y="35116"/>
                    <a:pt x="15913" y="35560"/>
                  </a:cubicBezTo>
                  <a:lnTo>
                    <a:pt x="17349" y="37173"/>
                  </a:lnTo>
                  <a:cubicBezTo>
                    <a:pt x="17996" y="37503"/>
                    <a:pt x="19076" y="37719"/>
                    <a:pt x="20600" y="37808"/>
                  </a:cubicBezTo>
                  <a:lnTo>
                    <a:pt x="20600" y="39268"/>
                  </a:lnTo>
                  <a:lnTo>
                    <a:pt x="0" y="39268"/>
                  </a:lnTo>
                  <a:lnTo>
                    <a:pt x="0" y="37808"/>
                  </a:lnTo>
                  <a:cubicBezTo>
                    <a:pt x="1663" y="37656"/>
                    <a:pt x="2794" y="37199"/>
                    <a:pt x="3366" y="36423"/>
                  </a:cubicBezTo>
                  <a:cubicBezTo>
                    <a:pt x="3937" y="35661"/>
                    <a:pt x="4242" y="33617"/>
                    <a:pt x="4242" y="30302"/>
                  </a:cubicBezTo>
                  <a:lnTo>
                    <a:pt x="4242" y="9233"/>
                  </a:lnTo>
                  <a:cubicBezTo>
                    <a:pt x="4242" y="7048"/>
                    <a:pt x="4128" y="5677"/>
                    <a:pt x="3925" y="5067"/>
                  </a:cubicBezTo>
                  <a:lnTo>
                    <a:pt x="2743" y="3391"/>
                  </a:lnTo>
                  <a:cubicBezTo>
                    <a:pt x="2222" y="3048"/>
                    <a:pt x="1308" y="2794"/>
                    <a:pt x="0" y="2654"/>
                  </a:cubicBezTo>
                  <a:lnTo>
                    <a:pt x="0" y="1143"/>
                  </a:lnTo>
                  <a:lnTo>
                    <a:pt x="15583" y="1143"/>
                  </a:lnTo>
                  <a:lnTo>
                    <a:pt x="15583" y="9792"/>
                  </a:lnTo>
                  <a:cubicBezTo>
                    <a:pt x="18097" y="5855"/>
                    <a:pt x="20320" y="3239"/>
                    <a:pt x="22225" y="1943"/>
                  </a:cubicBezTo>
                  <a:cubicBezTo>
                    <a:pt x="24117" y="648"/>
                    <a:pt x="25959" y="0"/>
                    <a:pt x="277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9" name="Shape 12204"/>
            <p:cNvSpPr/>
            <p:nvPr/>
          </p:nvSpPr>
          <p:spPr>
            <a:xfrm>
              <a:off x="106871" y="113911"/>
              <a:ext cx="18605" cy="40411"/>
            </a:xfrm>
            <a:custGeom>
              <a:avLst/>
              <a:gdLst/>
              <a:ahLst/>
              <a:cxnLst/>
              <a:rect l="0" t="0" r="0" b="0"/>
              <a:pathLst>
                <a:path w="18605" h="40411">
                  <a:moveTo>
                    <a:pt x="3924" y="0"/>
                  </a:moveTo>
                  <a:cubicBezTo>
                    <a:pt x="6731" y="0"/>
                    <a:pt x="9284" y="889"/>
                    <a:pt x="11569" y="2654"/>
                  </a:cubicBezTo>
                  <a:cubicBezTo>
                    <a:pt x="13869" y="4420"/>
                    <a:pt x="15621" y="6858"/>
                    <a:pt x="16815" y="9969"/>
                  </a:cubicBezTo>
                  <a:cubicBezTo>
                    <a:pt x="18009" y="13094"/>
                    <a:pt x="18605" y="16434"/>
                    <a:pt x="18605" y="20028"/>
                  </a:cubicBezTo>
                  <a:cubicBezTo>
                    <a:pt x="18605" y="23876"/>
                    <a:pt x="17983" y="27419"/>
                    <a:pt x="16764" y="30607"/>
                  </a:cubicBezTo>
                  <a:cubicBezTo>
                    <a:pt x="15520" y="33795"/>
                    <a:pt x="13716" y="36233"/>
                    <a:pt x="11366" y="37909"/>
                  </a:cubicBezTo>
                  <a:cubicBezTo>
                    <a:pt x="9017" y="39574"/>
                    <a:pt x="6401" y="40411"/>
                    <a:pt x="3518" y="40411"/>
                  </a:cubicBezTo>
                  <a:lnTo>
                    <a:pt x="0" y="39581"/>
                  </a:lnTo>
                  <a:lnTo>
                    <a:pt x="0" y="35676"/>
                  </a:lnTo>
                  <a:lnTo>
                    <a:pt x="876" y="36258"/>
                  </a:lnTo>
                  <a:cubicBezTo>
                    <a:pt x="2349" y="36258"/>
                    <a:pt x="3556" y="35484"/>
                    <a:pt x="4509" y="33922"/>
                  </a:cubicBezTo>
                  <a:cubicBezTo>
                    <a:pt x="5905" y="31648"/>
                    <a:pt x="6629" y="27292"/>
                    <a:pt x="6629" y="20892"/>
                  </a:cubicBezTo>
                  <a:cubicBezTo>
                    <a:pt x="6629" y="14300"/>
                    <a:pt x="5842" y="9804"/>
                    <a:pt x="4293" y="7379"/>
                  </a:cubicBezTo>
                  <a:cubicBezTo>
                    <a:pt x="3264" y="5779"/>
                    <a:pt x="1880" y="4991"/>
                    <a:pt x="140" y="4991"/>
                  </a:cubicBezTo>
                  <a:lnTo>
                    <a:pt x="0" y="5114"/>
                  </a:lnTo>
                  <a:lnTo>
                    <a:pt x="0" y="1169"/>
                  </a:lnTo>
                  <a:lnTo>
                    <a:pt x="39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0" name="Shape 12205"/>
            <p:cNvSpPr/>
            <p:nvPr/>
          </p:nvSpPr>
          <p:spPr>
            <a:xfrm>
              <a:off x="212928" y="131629"/>
              <a:ext cx="15628" cy="22084"/>
            </a:xfrm>
            <a:custGeom>
              <a:avLst/>
              <a:gdLst/>
              <a:ahLst/>
              <a:cxnLst/>
              <a:rect l="0" t="0" r="0" b="0"/>
              <a:pathLst>
                <a:path w="15628" h="22084">
                  <a:moveTo>
                    <a:pt x="15628" y="0"/>
                  </a:moveTo>
                  <a:lnTo>
                    <a:pt x="15628" y="3958"/>
                  </a:lnTo>
                  <a:lnTo>
                    <a:pt x="12751" y="6387"/>
                  </a:lnTo>
                  <a:cubicBezTo>
                    <a:pt x="11685" y="7847"/>
                    <a:pt x="11164" y="9321"/>
                    <a:pt x="11164" y="10819"/>
                  </a:cubicBezTo>
                  <a:cubicBezTo>
                    <a:pt x="11164" y="12077"/>
                    <a:pt x="11608" y="13181"/>
                    <a:pt x="12497" y="14134"/>
                  </a:cubicBezTo>
                  <a:cubicBezTo>
                    <a:pt x="13183" y="14870"/>
                    <a:pt x="14136" y="15239"/>
                    <a:pt x="15367" y="15239"/>
                  </a:cubicBezTo>
                  <a:lnTo>
                    <a:pt x="15628" y="15112"/>
                  </a:lnTo>
                  <a:lnTo>
                    <a:pt x="15628" y="18123"/>
                  </a:lnTo>
                  <a:lnTo>
                    <a:pt x="7582" y="22084"/>
                  </a:lnTo>
                  <a:cubicBezTo>
                    <a:pt x="5398" y="22084"/>
                    <a:pt x="3594" y="21361"/>
                    <a:pt x="2146" y="19938"/>
                  </a:cubicBezTo>
                  <a:cubicBezTo>
                    <a:pt x="712" y="18516"/>
                    <a:pt x="0" y="16724"/>
                    <a:pt x="0" y="14579"/>
                  </a:cubicBezTo>
                  <a:cubicBezTo>
                    <a:pt x="0" y="11671"/>
                    <a:pt x="1245" y="9067"/>
                    <a:pt x="3747" y="6730"/>
                  </a:cubicBezTo>
                  <a:lnTo>
                    <a:pt x="156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1" name="Shape 12206"/>
            <p:cNvSpPr/>
            <p:nvPr/>
          </p:nvSpPr>
          <p:spPr>
            <a:xfrm>
              <a:off x="213690" y="114342"/>
              <a:ext cx="14866" cy="15876"/>
            </a:xfrm>
            <a:custGeom>
              <a:avLst/>
              <a:gdLst/>
              <a:ahLst/>
              <a:cxnLst/>
              <a:rect l="0" t="0" r="0" b="0"/>
              <a:pathLst>
                <a:path w="14866" h="15876">
                  <a:moveTo>
                    <a:pt x="14866" y="0"/>
                  </a:moveTo>
                  <a:lnTo>
                    <a:pt x="14866" y="2885"/>
                  </a:lnTo>
                  <a:lnTo>
                    <a:pt x="14148" y="2680"/>
                  </a:lnTo>
                  <a:cubicBezTo>
                    <a:pt x="12370" y="2680"/>
                    <a:pt x="10923" y="3074"/>
                    <a:pt x="9792" y="3848"/>
                  </a:cubicBezTo>
                  <a:lnTo>
                    <a:pt x="8725" y="5576"/>
                  </a:lnTo>
                  <a:lnTo>
                    <a:pt x="9868" y="7697"/>
                  </a:lnTo>
                  <a:cubicBezTo>
                    <a:pt x="10897" y="8853"/>
                    <a:pt x="11418" y="9995"/>
                    <a:pt x="11418" y="11075"/>
                  </a:cubicBezTo>
                  <a:cubicBezTo>
                    <a:pt x="11418" y="12408"/>
                    <a:pt x="10923" y="13539"/>
                    <a:pt x="9932" y="14479"/>
                  </a:cubicBezTo>
                  <a:cubicBezTo>
                    <a:pt x="8941" y="15406"/>
                    <a:pt x="7646" y="15876"/>
                    <a:pt x="6033" y="15876"/>
                  </a:cubicBezTo>
                  <a:cubicBezTo>
                    <a:pt x="4318" y="15876"/>
                    <a:pt x="2884" y="15368"/>
                    <a:pt x="1740" y="14339"/>
                  </a:cubicBezTo>
                  <a:cubicBezTo>
                    <a:pt x="572" y="13297"/>
                    <a:pt x="0" y="12091"/>
                    <a:pt x="0" y="10707"/>
                  </a:cubicBezTo>
                  <a:cubicBezTo>
                    <a:pt x="0" y="8751"/>
                    <a:pt x="775" y="6884"/>
                    <a:pt x="2325" y="5106"/>
                  </a:cubicBezTo>
                  <a:cubicBezTo>
                    <a:pt x="3873" y="3328"/>
                    <a:pt x="6033" y="1956"/>
                    <a:pt x="8801" y="1017"/>
                  </a:cubicBezTo>
                  <a:lnTo>
                    <a:pt x="1486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2" name="Shape 12207"/>
            <p:cNvSpPr/>
            <p:nvPr/>
          </p:nvSpPr>
          <p:spPr>
            <a:xfrm>
              <a:off x="189706" y="113930"/>
              <a:ext cx="17914" cy="40392"/>
            </a:xfrm>
            <a:custGeom>
              <a:avLst/>
              <a:gdLst/>
              <a:ahLst/>
              <a:cxnLst/>
              <a:rect l="0" t="0" r="0" b="0"/>
              <a:pathLst>
                <a:path w="17914" h="40392">
                  <a:moveTo>
                    <a:pt x="0" y="0"/>
                  </a:moveTo>
                  <a:lnTo>
                    <a:pt x="9176" y="2546"/>
                  </a:lnTo>
                  <a:cubicBezTo>
                    <a:pt x="12021" y="4260"/>
                    <a:pt x="14192" y="6712"/>
                    <a:pt x="15678" y="9861"/>
                  </a:cubicBezTo>
                  <a:cubicBezTo>
                    <a:pt x="17152" y="13011"/>
                    <a:pt x="17914" y="16452"/>
                    <a:pt x="17914" y="20212"/>
                  </a:cubicBezTo>
                  <a:cubicBezTo>
                    <a:pt x="17914" y="25622"/>
                    <a:pt x="16529" y="30143"/>
                    <a:pt x="13786" y="33775"/>
                  </a:cubicBezTo>
                  <a:cubicBezTo>
                    <a:pt x="10471" y="38195"/>
                    <a:pt x="5900" y="40392"/>
                    <a:pt x="45" y="40392"/>
                  </a:cubicBezTo>
                  <a:lnTo>
                    <a:pt x="0" y="40372"/>
                  </a:lnTo>
                  <a:lnTo>
                    <a:pt x="0" y="37562"/>
                  </a:lnTo>
                  <a:lnTo>
                    <a:pt x="2978" y="36557"/>
                  </a:lnTo>
                  <a:cubicBezTo>
                    <a:pt x="4032" y="35642"/>
                    <a:pt x="4756" y="34347"/>
                    <a:pt x="5099" y="32683"/>
                  </a:cubicBezTo>
                  <a:cubicBezTo>
                    <a:pt x="5645" y="30105"/>
                    <a:pt x="5912" y="24885"/>
                    <a:pt x="5912" y="17037"/>
                  </a:cubicBezTo>
                  <a:cubicBezTo>
                    <a:pt x="5912" y="12414"/>
                    <a:pt x="5658" y="9239"/>
                    <a:pt x="5137" y="7512"/>
                  </a:cubicBezTo>
                  <a:cubicBezTo>
                    <a:pt x="4617" y="5784"/>
                    <a:pt x="3855" y="4527"/>
                    <a:pt x="2851" y="3740"/>
                  </a:cubicBezTo>
                  <a:cubicBezTo>
                    <a:pt x="2153" y="3156"/>
                    <a:pt x="1226" y="2889"/>
                    <a:pt x="95" y="2889"/>
                  </a:cubicBezTo>
                  <a:lnTo>
                    <a:pt x="0" y="293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3" name="Shape 12208"/>
            <p:cNvSpPr/>
            <p:nvPr/>
          </p:nvSpPr>
          <p:spPr>
            <a:xfrm>
              <a:off x="252679" y="113911"/>
              <a:ext cx="31992" cy="40411"/>
            </a:xfrm>
            <a:custGeom>
              <a:avLst/>
              <a:gdLst/>
              <a:ahLst/>
              <a:cxnLst/>
              <a:rect l="0" t="0" r="0" b="0"/>
              <a:pathLst>
                <a:path w="31992" h="40411">
                  <a:moveTo>
                    <a:pt x="17983" y="0"/>
                  </a:moveTo>
                  <a:cubicBezTo>
                    <a:pt x="21908" y="0"/>
                    <a:pt x="25044" y="1003"/>
                    <a:pt x="27369" y="2984"/>
                  </a:cubicBezTo>
                  <a:cubicBezTo>
                    <a:pt x="29693" y="4966"/>
                    <a:pt x="30861" y="7188"/>
                    <a:pt x="30861" y="9627"/>
                  </a:cubicBezTo>
                  <a:cubicBezTo>
                    <a:pt x="30861" y="11176"/>
                    <a:pt x="30391" y="12421"/>
                    <a:pt x="29452" y="13335"/>
                  </a:cubicBezTo>
                  <a:cubicBezTo>
                    <a:pt x="28525" y="14262"/>
                    <a:pt x="27280" y="14719"/>
                    <a:pt x="25768" y="14719"/>
                  </a:cubicBezTo>
                  <a:cubicBezTo>
                    <a:pt x="24156" y="14719"/>
                    <a:pt x="22847" y="14186"/>
                    <a:pt x="21793" y="13132"/>
                  </a:cubicBezTo>
                  <a:cubicBezTo>
                    <a:pt x="20739" y="12065"/>
                    <a:pt x="20092" y="10185"/>
                    <a:pt x="19850" y="7468"/>
                  </a:cubicBezTo>
                  <a:cubicBezTo>
                    <a:pt x="19685" y="5753"/>
                    <a:pt x="19279" y="4572"/>
                    <a:pt x="18656" y="3887"/>
                  </a:cubicBezTo>
                  <a:lnTo>
                    <a:pt x="16472" y="2870"/>
                  </a:lnTo>
                  <a:cubicBezTo>
                    <a:pt x="15164" y="2870"/>
                    <a:pt x="14046" y="3569"/>
                    <a:pt x="13119" y="4940"/>
                  </a:cubicBezTo>
                  <a:cubicBezTo>
                    <a:pt x="11709" y="7036"/>
                    <a:pt x="11011" y="10237"/>
                    <a:pt x="11011" y="14567"/>
                  </a:cubicBezTo>
                  <a:cubicBezTo>
                    <a:pt x="11011" y="18149"/>
                    <a:pt x="11582" y="21590"/>
                    <a:pt x="12713" y="24854"/>
                  </a:cubicBezTo>
                  <a:cubicBezTo>
                    <a:pt x="13856" y="28131"/>
                    <a:pt x="15431" y="30582"/>
                    <a:pt x="17399" y="32182"/>
                  </a:cubicBezTo>
                  <a:cubicBezTo>
                    <a:pt x="18898" y="33338"/>
                    <a:pt x="20675" y="33922"/>
                    <a:pt x="22708" y="33922"/>
                  </a:cubicBezTo>
                  <a:cubicBezTo>
                    <a:pt x="24029" y="33922"/>
                    <a:pt x="25298" y="33617"/>
                    <a:pt x="26492" y="32982"/>
                  </a:cubicBezTo>
                  <a:cubicBezTo>
                    <a:pt x="27686" y="32359"/>
                    <a:pt x="29108" y="31179"/>
                    <a:pt x="30735" y="29452"/>
                  </a:cubicBezTo>
                  <a:lnTo>
                    <a:pt x="31992" y="30429"/>
                  </a:lnTo>
                  <a:cubicBezTo>
                    <a:pt x="30214" y="33795"/>
                    <a:pt x="27966" y="36309"/>
                    <a:pt x="25298" y="37947"/>
                  </a:cubicBezTo>
                  <a:cubicBezTo>
                    <a:pt x="22619" y="39586"/>
                    <a:pt x="19762" y="40411"/>
                    <a:pt x="16752" y="40411"/>
                  </a:cubicBezTo>
                  <a:cubicBezTo>
                    <a:pt x="11671" y="40411"/>
                    <a:pt x="7607" y="38494"/>
                    <a:pt x="4559" y="34658"/>
                  </a:cubicBezTo>
                  <a:cubicBezTo>
                    <a:pt x="1512" y="30835"/>
                    <a:pt x="0" y="26226"/>
                    <a:pt x="0" y="20841"/>
                  </a:cubicBezTo>
                  <a:cubicBezTo>
                    <a:pt x="0" y="15646"/>
                    <a:pt x="1384" y="11075"/>
                    <a:pt x="4153" y="7150"/>
                  </a:cubicBezTo>
                  <a:cubicBezTo>
                    <a:pt x="7506" y="2387"/>
                    <a:pt x="12103" y="0"/>
                    <a:pt x="1798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4" name="Shape 12209"/>
            <p:cNvSpPr/>
            <p:nvPr/>
          </p:nvSpPr>
          <p:spPr>
            <a:xfrm>
              <a:off x="228556" y="113911"/>
              <a:ext cx="20974" cy="39801"/>
            </a:xfrm>
            <a:custGeom>
              <a:avLst/>
              <a:gdLst/>
              <a:ahLst/>
              <a:cxnLst/>
              <a:rect l="0" t="0" r="0" b="0"/>
              <a:pathLst>
                <a:path w="20974" h="39801">
                  <a:moveTo>
                    <a:pt x="2572" y="0"/>
                  </a:moveTo>
                  <a:cubicBezTo>
                    <a:pt x="6203" y="0"/>
                    <a:pt x="9061" y="788"/>
                    <a:pt x="11170" y="2311"/>
                  </a:cubicBezTo>
                  <a:cubicBezTo>
                    <a:pt x="13265" y="3848"/>
                    <a:pt x="14636" y="5512"/>
                    <a:pt x="15259" y="7303"/>
                  </a:cubicBezTo>
                  <a:cubicBezTo>
                    <a:pt x="15653" y="8433"/>
                    <a:pt x="15830" y="11061"/>
                    <a:pt x="15830" y="15189"/>
                  </a:cubicBezTo>
                  <a:lnTo>
                    <a:pt x="15830" y="29985"/>
                  </a:lnTo>
                  <a:cubicBezTo>
                    <a:pt x="15830" y="31699"/>
                    <a:pt x="15894" y="32804"/>
                    <a:pt x="16046" y="33248"/>
                  </a:cubicBezTo>
                  <a:lnTo>
                    <a:pt x="16656" y="34252"/>
                  </a:lnTo>
                  <a:lnTo>
                    <a:pt x="17583" y="34582"/>
                  </a:lnTo>
                  <a:lnTo>
                    <a:pt x="19742" y="33071"/>
                  </a:lnTo>
                  <a:lnTo>
                    <a:pt x="20974" y="34049"/>
                  </a:lnTo>
                  <a:cubicBezTo>
                    <a:pt x="19615" y="36068"/>
                    <a:pt x="18218" y="37516"/>
                    <a:pt x="16745" y="38443"/>
                  </a:cubicBezTo>
                  <a:cubicBezTo>
                    <a:pt x="15284" y="39345"/>
                    <a:pt x="13646" y="39801"/>
                    <a:pt x="11805" y="39801"/>
                  </a:cubicBezTo>
                  <a:cubicBezTo>
                    <a:pt x="9620" y="39801"/>
                    <a:pt x="7918" y="39294"/>
                    <a:pt x="6712" y="38265"/>
                  </a:cubicBezTo>
                  <a:cubicBezTo>
                    <a:pt x="5480" y="37249"/>
                    <a:pt x="4718" y="35713"/>
                    <a:pt x="4464" y="33642"/>
                  </a:cubicBezTo>
                  <a:lnTo>
                    <a:pt x="0" y="35840"/>
                  </a:lnTo>
                  <a:lnTo>
                    <a:pt x="0" y="32829"/>
                  </a:lnTo>
                  <a:lnTo>
                    <a:pt x="4464" y="30658"/>
                  </a:lnTo>
                  <a:lnTo>
                    <a:pt x="4464" y="17907"/>
                  </a:lnTo>
                  <a:lnTo>
                    <a:pt x="0" y="21676"/>
                  </a:lnTo>
                  <a:lnTo>
                    <a:pt x="0" y="17718"/>
                  </a:lnTo>
                  <a:lnTo>
                    <a:pt x="4464" y="15189"/>
                  </a:lnTo>
                  <a:lnTo>
                    <a:pt x="4464" y="11341"/>
                  </a:lnTo>
                  <a:cubicBezTo>
                    <a:pt x="4464" y="8458"/>
                    <a:pt x="4299" y="6655"/>
                    <a:pt x="3994" y="5893"/>
                  </a:cubicBezTo>
                  <a:lnTo>
                    <a:pt x="2216" y="3949"/>
                  </a:lnTo>
                  <a:lnTo>
                    <a:pt x="0" y="3316"/>
                  </a:lnTo>
                  <a:lnTo>
                    <a:pt x="0" y="431"/>
                  </a:lnTo>
                  <a:lnTo>
                    <a:pt x="257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5" name="Shape 12210"/>
            <p:cNvSpPr/>
            <p:nvPr/>
          </p:nvSpPr>
          <p:spPr>
            <a:xfrm>
              <a:off x="289675" y="97896"/>
              <a:ext cx="41173" cy="55283"/>
            </a:xfrm>
            <a:custGeom>
              <a:avLst/>
              <a:gdLst/>
              <a:ahLst/>
              <a:cxnLst/>
              <a:rect l="0" t="0" r="0" b="0"/>
              <a:pathLst>
                <a:path w="41173" h="55283">
                  <a:moveTo>
                    <a:pt x="0" y="0"/>
                  </a:moveTo>
                  <a:lnTo>
                    <a:pt x="15519" y="0"/>
                  </a:lnTo>
                  <a:lnTo>
                    <a:pt x="15519" y="22060"/>
                  </a:lnTo>
                  <a:cubicBezTo>
                    <a:pt x="17628" y="19850"/>
                    <a:pt x="19532" y="18300"/>
                    <a:pt x="21285" y="17399"/>
                  </a:cubicBezTo>
                  <a:cubicBezTo>
                    <a:pt x="23013" y="16472"/>
                    <a:pt x="24829" y="16015"/>
                    <a:pt x="26695" y="16015"/>
                  </a:cubicBezTo>
                  <a:cubicBezTo>
                    <a:pt x="29096" y="16015"/>
                    <a:pt x="31128" y="16701"/>
                    <a:pt x="32829" y="18059"/>
                  </a:cubicBezTo>
                  <a:cubicBezTo>
                    <a:pt x="34531" y="19418"/>
                    <a:pt x="35661" y="21018"/>
                    <a:pt x="36208" y="22847"/>
                  </a:cubicBezTo>
                  <a:cubicBezTo>
                    <a:pt x="36779" y="24676"/>
                    <a:pt x="37058" y="27775"/>
                    <a:pt x="37058" y="32131"/>
                  </a:cubicBezTo>
                  <a:lnTo>
                    <a:pt x="37058" y="47015"/>
                  </a:lnTo>
                  <a:cubicBezTo>
                    <a:pt x="37058" y="49911"/>
                    <a:pt x="37325" y="51727"/>
                    <a:pt x="37871" y="52438"/>
                  </a:cubicBezTo>
                  <a:cubicBezTo>
                    <a:pt x="38405" y="53175"/>
                    <a:pt x="39509" y="53632"/>
                    <a:pt x="41173" y="53822"/>
                  </a:cubicBezTo>
                  <a:lnTo>
                    <a:pt x="41173" y="55283"/>
                  </a:lnTo>
                  <a:lnTo>
                    <a:pt x="21844" y="55283"/>
                  </a:lnTo>
                  <a:lnTo>
                    <a:pt x="21844" y="53822"/>
                  </a:lnTo>
                  <a:cubicBezTo>
                    <a:pt x="23202" y="53632"/>
                    <a:pt x="24232" y="53074"/>
                    <a:pt x="24917" y="52184"/>
                  </a:cubicBezTo>
                  <a:cubicBezTo>
                    <a:pt x="25400" y="51473"/>
                    <a:pt x="25629" y="49758"/>
                    <a:pt x="25629" y="47015"/>
                  </a:cubicBezTo>
                  <a:lnTo>
                    <a:pt x="25629" y="30010"/>
                  </a:lnTo>
                  <a:cubicBezTo>
                    <a:pt x="25629" y="26860"/>
                    <a:pt x="25527" y="24879"/>
                    <a:pt x="25273" y="24066"/>
                  </a:cubicBezTo>
                  <a:lnTo>
                    <a:pt x="24028" y="22199"/>
                  </a:lnTo>
                  <a:lnTo>
                    <a:pt x="22047" y="21527"/>
                  </a:lnTo>
                  <a:cubicBezTo>
                    <a:pt x="20968" y="21527"/>
                    <a:pt x="19901" y="21907"/>
                    <a:pt x="18859" y="22644"/>
                  </a:cubicBezTo>
                  <a:cubicBezTo>
                    <a:pt x="17831" y="23381"/>
                    <a:pt x="16726" y="24702"/>
                    <a:pt x="15519" y="26568"/>
                  </a:cubicBezTo>
                  <a:lnTo>
                    <a:pt x="15519" y="47015"/>
                  </a:lnTo>
                  <a:cubicBezTo>
                    <a:pt x="15519" y="49733"/>
                    <a:pt x="15722" y="51422"/>
                    <a:pt x="16128" y="52108"/>
                  </a:cubicBezTo>
                  <a:cubicBezTo>
                    <a:pt x="16649" y="53022"/>
                    <a:pt x="17716" y="53594"/>
                    <a:pt x="19317" y="53822"/>
                  </a:cubicBezTo>
                  <a:lnTo>
                    <a:pt x="19317" y="55283"/>
                  </a:lnTo>
                  <a:lnTo>
                    <a:pt x="0" y="55283"/>
                  </a:lnTo>
                  <a:lnTo>
                    <a:pt x="0" y="53822"/>
                  </a:lnTo>
                  <a:cubicBezTo>
                    <a:pt x="1600" y="53645"/>
                    <a:pt x="2756" y="53136"/>
                    <a:pt x="3416" y="52273"/>
                  </a:cubicBezTo>
                  <a:cubicBezTo>
                    <a:pt x="3873" y="51676"/>
                    <a:pt x="4114" y="49911"/>
                    <a:pt x="4114" y="47015"/>
                  </a:cubicBezTo>
                  <a:lnTo>
                    <a:pt x="4114" y="8280"/>
                  </a:lnTo>
                  <a:cubicBezTo>
                    <a:pt x="4114" y="5397"/>
                    <a:pt x="3848" y="3607"/>
                    <a:pt x="3327" y="2883"/>
                  </a:cubicBezTo>
                  <a:cubicBezTo>
                    <a:pt x="2794" y="2184"/>
                    <a:pt x="1689" y="1727"/>
                    <a:pt x="0" y="1511"/>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56" name="Group 1055"/>
          <p:cNvGrpSpPr/>
          <p:nvPr/>
        </p:nvGrpSpPr>
        <p:grpSpPr>
          <a:xfrm>
            <a:off x="2813325" y="2110319"/>
            <a:ext cx="1176737" cy="195252"/>
            <a:chOff x="0" y="0"/>
            <a:chExt cx="534643" cy="75975"/>
          </a:xfrm>
        </p:grpSpPr>
        <p:sp>
          <p:nvSpPr>
            <p:cNvPr id="1057" name="Shape 12230"/>
            <p:cNvSpPr/>
            <p:nvPr/>
          </p:nvSpPr>
          <p:spPr>
            <a:xfrm>
              <a:off x="69151" y="19524"/>
              <a:ext cx="20060" cy="56452"/>
            </a:xfrm>
            <a:custGeom>
              <a:avLst/>
              <a:gdLst/>
              <a:ahLst/>
              <a:cxnLst/>
              <a:rect l="0" t="0" r="0" b="0"/>
              <a:pathLst>
                <a:path w="20060" h="56452">
                  <a:moveTo>
                    <a:pt x="17894" y="0"/>
                  </a:moveTo>
                  <a:lnTo>
                    <a:pt x="20060" y="608"/>
                  </a:lnTo>
                  <a:lnTo>
                    <a:pt x="20060" y="3388"/>
                  </a:lnTo>
                  <a:lnTo>
                    <a:pt x="17209" y="1956"/>
                  </a:lnTo>
                  <a:cubicBezTo>
                    <a:pt x="15189" y="1956"/>
                    <a:pt x="13500" y="2756"/>
                    <a:pt x="12141" y="4369"/>
                  </a:cubicBezTo>
                  <a:cubicBezTo>
                    <a:pt x="10795" y="5969"/>
                    <a:pt x="10109" y="8433"/>
                    <a:pt x="10109" y="11747"/>
                  </a:cubicBezTo>
                  <a:cubicBezTo>
                    <a:pt x="10109" y="16040"/>
                    <a:pt x="11037" y="19368"/>
                    <a:pt x="12891" y="21730"/>
                  </a:cubicBezTo>
                  <a:cubicBezTo>
                    <a:pt x="14300" y="23520"/>
                    <a:pt x="16104" y="24423"/>
                    <a:pt x="18263" y="24423"/>
                  </a:cubicBezTo>
                  <a:lnTo>
                    <a:pt x="20060" y="23602"/>
                  </a:lnTo>
                  <a:lnTo>
                    <a:pt x="20060" y="25624"/>
                  </a:lnTo>
                  <a:lnTo>
                    <a:pt x="17768" y="26416"/>
                  </a:lnTo>
                  <a:cubicBezTo>
                    <a:pt x="15939" y="26416"/>
                    <a:pt x="14034" y="26136"/>
                    <a:pt x="12116" y="25591"/>
                  </a:cubicBezTo>
                  <a:cubicBezTo>
                    <a:pt x="10909" y="26619"/>
                    <a:pt x="10109" y="27534"/>
                    <a:pt x="9690" y="28296"/>
                  </a:cubicBezTo>
                  <a:lnTo>
                    <a:pt x="9055" y="30290"/>
                  </a:lnTo>
                  <a:lnTo>
                    <a:pt x="9728" y="31636"/>
                  </a:lnTo>
                  <a:cubicBezTo>
                    <a:pt x="10173" y="32068"/>
                    <a:pt x="11049" y="32385"/>
                    <a:pt x="12357" y="32563"/>
                  </a:cubicBezTo>
                  <a:cubicBezTo>
                    <a:pt x="13119" y="32677"/>
                    <a:pt x="15024" y="32779"/>
                    <a:pt x="18059" y="32868"/>
                  </a:cubicBezTo>
                  <a:lnTo>
                    <a:pt x="20060" y="32970"/>
                  </a:lnTo>
                  <a:lnTo>
                    <a:pt x="20060" y="39124"/>
                  </a:lnTo>
                  <a:lnTo>
                    <a:pt x="9703" y="38443"/>
                  </a:lnTo>
                  <a:cubicBezTo>
                    <a:pt x="8420" y="39840"/>
                    <a:pt x="7468" y="41123"/>
                    <a:pt x="6807" y="42317"/>
                  </a:cubicBezTo>
                  <a:cubicBezTo>
                    <a:pt x="6160" y="43523"/>
                    <a:pt x="5829" y="44615"/>
                    <a:pt x="5829" y="45631"/>
                  </a:cubicBezTo>
                  <a:cubicBezTo>
                    <a:pt x="5829" y="46914"/>
                    <a:pt x="6617" y="48070"/>
                    <a:pt x="8192" y="49035"/>
                  </a:cubicBezTo>
                  <a:cubicBezTo>
                    <a:pt x="10909" y="50724"/>
                    <a:pt x="14846" y="51562"/>
                    <a:pt x="19965" y="51562"/>
                  </a:cubicBezTo>
                  <a:lnTo>
                    <a:pt x="20060" y="51539"/>
                  </a:lnTo>
                  <a:lnTo>
                    <a:pt x="20060" y="55125"/>
                  </a:lnTo>
                  <a:lnTo>
                    <a:pt x="16358" y="56452"/>
                  </a:lnTo>
                  <a:cubicBezTo>
                    <a:pt x="11100" y="56452"/>
                    <a:pt x="6667" y="55283"/>
                    <a:pt x="3048" y="52921"/>
                  </a:cubicBezTo>
                  <a:cubicBezTo>
                    <a:pt x="1016" y="51562"/>
                    <a:pt x="0" y="50140"/>
                    <a:pt x="0" y="48679"/>
                  </a:cubicBezTo>
                  <a:lnTo>
                    <a:pt x="457" y="46724"/>
                  </a:lnTo>
                  <a:cubicBezTo>
                    <a:pt x="915" y="45707"/>
                    <a:pt x="1854" y="44310"/>
                    <a:pt x="3302" y="42507"/>
                  </a:cubicBezTo>
                  <a:cubicBezTo>
                    <a:pt x="3480" y="42266"/>
                    <a:pt x="4890" y="40805"/>
                    <a:pt x="7468" y="38113"/>
                  </a:cubicBezTo>
                  <a:cubicBezTo>
                    <a:pt x="6045" y="37274"/>
                    <a:pt x="5042" y="36526"/>
                    <a:pt x="4471" y="35852"/>
                  </a:cubicBezTo>
                  <a:lnTo>
                    <a:pt x="3582" y="33592"/>
                  </a:lnTo>
                  <a:cubicBezTo>
                    <a:pt x="3582" y="32639"/>
                    <a:pt x="3975" y="31521"/>
                    <a:pt x="4750" y="30252"/>
                  </a:cubicBezTo>
                  <a:cubicBezTo>
                    <a:pt x="5537" y="28969"/>
                    <a:pt x="7303" y="27166"/>
                    <a:pt x="10109" y="24829"/>
                  </a:cubicBezTo>
                  <a:cubicBezTo>
                    <a:pt x="7823" y="23711"/>
                    <a:pt x="6071" y="22161"/>
                    <a:pt x="4852" y="20155"/>
                  </a:cubicBezTo>
                  <a:cubicBezTo>
                    <a:pt x="3632" y="18149"/>
                    <a:pt x="3023" y="15952"/>
                    <a:pt x="3023" y="13526"/>
                  </a:cubicBezTo>
                  <a:cubicBezTo>
                    <a:pt x="3023" y="9830"/>
                    <a:pt x="4420" y="6655"/>
                    <a:pt x="7188" y="3988"/>
                  </a:cubicBezTo>
                  <a:cubicBezTo>
                    <a:pt x="9982" y="1321"/>
                    <a:pt x="13551" y="0"/>
                    <a:pt x="17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8" name="Shape 12231"/>
            <p:cNvSpPr/>
            <p:nvPr/>
          </p:nvSpPr>
          <p:spPr>
            <a:xfrm>
              <a:off x="43319" y="19524"/>
              <a:ext cx="18707" cy="38443"/>
            </a:xfrm>
            <a:custGeom>
              <a:avLst/>
              <a:gdLst/>
              <a:ahLst/>
              <a:cxnLst/>
              <a:rect l="0" t="0" r="0" b="0"/>
              <a:pathLst>
                <a:path w="18707" h="38443">
                  <a:moveTo>
                    <a:pt x="11252" y="0"/>
                  </a:moveTo>
                  <a:lnTo>
                    <a:pt x="13030" y="0"/>
                  </a:lnTo>
                  <a:lnTo>
                    <a:pt x="13030" y="29997"/>
                  </a:lnTo>
                  <a:cubicBezTo>
                    <a:pt x="13030" y="32334"/>
                    <a:pt x="13221" y="33896"/>
                    <a:pt x="13551" y="34658"/>
                  </a:cubicBezTo>
                  <a:lnTo>
                    <a:pt x="15049" y="36399"/>
                  </a:lnTo>
                  <a:cubicBezTo>
                    <a:pt x="15723" y="36779"/>
                    <a:pt x="16942" y="36982"/>
                    <a:pt x="18707" y="36982"/>
                  </a:cubicBezTo>
                  <a:lnTo>
                    <a:pt x="18707" y="38443"/>
                  </a:lnTo>
                  <a:lnTo>
                    <a:pt x="559" y="38443"/>
                  </a:lnTo>
                  <a:lnTo>
                    <a:pt x="559" y="36982"/>
                  </a:lnTo>
                  <a:cubicBezTo>
                    <a:pt x="2388" y="36982"/>
                    <a:pt x="3607" y="36792"/>
                    <a:pt x="4229" y="36449"/>
                  </a:cubicBezTo>
                  <a:lnTo>
                    <a:pt x="5715" y="34684"/>
                  </a:lnTo>
                  <a:cubicBezTo>
                    <a:pt x="6083" y="33871"/>
                    <a:pt x="6261" y="32321"/>
                    <a:pt x="6261" y="29997"/>
                  </a:cubicBezTo>
                  <a:lnTo>
                    <a:pt x="6261" y="15608"/>
                  </a:lnTo>
                  <a:cubicBezTo>
                    <a:pt x="6261" y="11570"/>
                    <a:pt x="6147" y="8941"/>
                    <a:pt x="5905" y="7747"/>
                  </a:cubicBezTo>
                  <a:lnTo>
                    <a:pt x="5004" y="5931"/>
                  </a:lnTo>
                  <a:lnTo>
                    <a:pt x="3327" y="5423"/>
                  </a:lnTo>
                  <a:cubicBezTo>
                    <a:pt x="2578" y="5423"/>
                    <a:pt x="1651" y="5626"/>
                    <a:pt x="559" y="6033"/>
                  </a:cubicBezTo>
                  <a:lnTo>
                    <a:pt x="0" y="4559"/>
                  </a:lnTo>
                  <a:lnTo>
                    <a:pt x="1125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9" name="Shape 12232"/>
            <p:cNvSpPr/>
            <p:nvPr/>
          </p:nvSpPr>
          <p:spPr>
            <a:xfrm>
              <a:off x="0" y="1426"/>
              <a:ext cx="36716" cy="57810"/>
            </a:xfrm>
            <a:custGeom>
              <a:avLst/>
              <a:gdLst/>
              <a:ahLst/>
              <a:cxnLst/>
              <a:rect l="0" t="0" r="0" b="0"/>
              <a:pathLst>
                <a:path w="36716" h="57810">
                  <a:moveTo>
                    <a:pt x="16180" y="0"/>
                  </a:moveTo>
                  <a:cubicBezTo>
                    <a:pt x="19126" y="0"/>
                    <a:pt x="22237" y="724"/>
                    <a:pt x="25502" y="2159"/>
                  </a:cubicBezTo>
                  <a:cubicBezTo>
                    <a:pt x="27038" y="2845"/>
                    <a:pt x="28118" y="3175"/>
                    <a:pt x="28727" y="3175"/>
                  </a:cubicBezTo>
                  <a:lnTo>
                    <a:pt x="30467" y="2540"/>
                  </a:lnTo>
                  <a:cubicBezTo>
                    <a:pt x="30924" y="2121"/>
                    <a:pt x="31280" y="1283"/>
                    <a:pt x="31559" y="0"/>
                  </a:cubicBezTo>
                  <a:lnTo>
                    <a:pt x="33058" y="0"/>
                  </a:lnTo>
                  <a:lnTo>
                    <a:pt x="33058" y="19126"/>
                  </a:lnTo>
                  <a:lnTo>
                    <a:pt x="31559" y="19126"/>
                  </a:lnTo>
                  <a:cubicBezTo>
                    <a:pt x="31064" y="15443"/>
                    <a:pt x="30188" y="12522"/>
                    <a:pt x="28918" y="10338"/>
                  </a:cubicBezTo>
                  <a:cubicBezTo>
                    <a:pt x="27648" y="8179"/>
                    <a:pt x="25857" y="6452"/>
                    <a:pt x="23520" y="5169"/>
                  </a:cubicBezTo>
                  <a:cubicBezTo>
                    <a:pt x="21184" y="3899"/>
                    <a:pt x="18758" y="3264"/>
                    <a:pt x="16268" y="3264"/>
                  </a:cubicBezTo>
                  <a:cubicBezTo>
                    <a:pt x="13424" y="3264"/>
                    <a:pt x="11100" y="4114"/>
                    <a:pt x="9246" y="5842"/>
                  </a:cubicBezTo>
                  <a:cubicBezTo>
                    <a:pt x="7404" y="7569"/>
                    <a:pt x="6464" y="9537"/>
                    <a:pt x="6464" y="11735"/>
                  </a:cubicBezTo>
                  <a:cubicBezTo>
                    <a:pt x="6464" y="13424"/>
                    <a:pt x="7061" y="14960"/>
                    <a:pt x="8229" y="16345"/>
                  </a:cubicBezTo>
                  <a:cubicBezTo>
                    <a:pt x="9918" y="18377"/>
                    <a:pt x="13919" y="21095"/>
                    <a:pt x="20256" y="24499"/>
                  </a:cubicBezTo>
                  <a:cubicBezTo>
                    <a:pt x="25425" y="27267"/>
                    <a:pt x="28943" y="29388"/>
                    <a:pt x="30835" y="30886"/>
                  </a:cubicBezTo>
                  <a:cubicBezTo>
                    <a:pt x="32728" y="32359"/>
                    <a:pt x="34175" y="34112"/>
                    <a:pt x="35192" y="36119"/>
                  </a:cubicBezTo>
                  <a:cubicBezTo>
                    <a:pt x="36220" y="38126"/>
                    <a:pt x="36716" y="40234"/>
                    <a:pt x="36716" y="42431"/>
                  </a:cubicBezTo>
                  <a:cubicBezTo>
                    <a:pt x="36716" y="46622"/>
                    <a:pt x="35103" y="50216"/>
                    <a:pt x="31852" y="53251"/>
                  </a:cubicBezTo>
                  <a:cubicBezTo>
                    <a:pt x="28613" y="56299"/>
                    <a:pt x="24422" y="57810"/>
                    <a:pt x="19329" y="57810"/>
                  </a:cubicBezTo>
                  <a:cubicBezTo>
                    <a:pt x="17716" y="57810"/>
                    <a:pt x="16205" y="57683"/>
                    <a:pt x="14795" y="57429"/>
                  </a:cubicBezTo>
                  <a:cubicBezTo>
                    <a:pt x="13944" y="57303"/>
                    <a:pt x="12205" y="56807"/>
                    <a:pt x="9563" y="55944"/>
                  </a:cubicBezTo>
                  <a:cubicBezTo>
                    <a:pt x="6908" y="55093"/>
                    <a:pt x="5232" y="54661"/>
                    <a:pt x="4521" y="54661"/>
                  </a:cubicBezTo>
                  <a:lnTo>
                    <a:pt x="2908" y="55283"/>
                  </a:lnTo>
                  <a:cubicBezTo>
                    <a:pt x="2515" y="55690"/>
                    <a:pt x="2210" y="56528"/>
                    <a:pt x="2032" y="57810"/>
                  </a:cubicBezTo>
                  <a:lnTo>
                    <a:pt x="521" y="57810"/>
                  </a:lnTo>
                  <a:lnTo>
                    <a:pt x="521" y="38850"/>
                  </a:lnTo>
                  <a:lnTo>
                    <a:pt x="2032" y="38850"/>
                  </a:lnTo>
                  <a:cubicBezTo>
                    <a:pt x="2730" y="42811"/>
                    <a:pt x="3696" y="45771"/>
                    <a:pt x="4889" y="47752"/>
                  </a:cubicBezTo>
                  <a:cubicBezTo>
                    <a:pt x="6083" y="49733"/>
                    <a:pt x="7912" y="51359"/>
                    <a:pt x="10376" y="52667"/>
                  </a:cubicBezTo>
                  <a:cubicBezTo>
                    <a:pt x="12827" y="53975"/>
                    <a:pt x="15519" y="54635"/>
                    <a:pt x="18466" y="54635"/>
                  </a:cubicBezTo>
                  <a:cubicBezTo>
                    <a:pt x="21856" y="54635"/>
                    <a:pt x="24549" y="53721"/>
                    <a:pt x="26517" y="51930"/>
                  </a:cubicBezTo>
                  <a:cubicBezTo>
                    <a:pt x="28486" y="50140"/>
                    <a:pt x="29476" y="48019"/>
                    <a:pt x="29476" y="45568"/>
                  </a:cubicBezTo>
                  <a:cubicBezTo>
                    <a:pt x="29476" y="44209"/>
                    <a:pt x="29096" y="42837"/>
                    <a:pt x="28346" y="41466"/>
                  </a:cubicBezTo>
                  <a:cubicBezTo>
                    <a:pt x="27584" y="40056"/>
                    <a:pt x="26441" y="38786"/>
                    <a:pt x="24866" y="37579"/>
                  </a:cubicBezTo>
                  <a:cubicBezTo>
                    <a:pt x="23800" y="36767"/>
                    <a:pt x="20904" y="35039"/>
                    <a:pt x="16180" y="32385"/>
                  </a:cubicBezTo>
                  <a:cubicBezTo>
                    <a:pt x="11455" y="29731"/>
                    <a:pt x="8090" y="27622"/>
                    <a:pt x="6083" y="26048"/>
                  </a:cubicBezTo>
                  <a:cubicBezTo>
                    <a:pt x="4102" y="24473"/>
                    <a:pt x="2578" y="22720"/>
                    <a:pt x="1549" y="20828"/>
                  </a:cubicBezTo>
                  <a:cubicBezTo>
                    <a:pt x="521" y="18910"/>
                    <a:pt x="0" y="16828"/>
                    <a:pt x="0" y="14554"/>
                  </a:cubicBezTo>
                  <a:cubicBezTo>
                    <a:pt x="0" y="10579"/>
                    <a:pt x="1524" y="7150"/>
                    <a:pt x="4559" y="4305"/>
                  </a:cubicBezTo>
                  <a:cubicBezTo>
                    <a:pt x="7607" y="1422"/>
                    <a:pt x="11481" y="0"/>
                    <a:pt x="1618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0" name="Shape 12233"/>
            <p:cNvSpPr/>
            <p:nvPr/>
          </p:nvSpPr>
          <p:spPr>
            <a:xfrm>
              <a:off x="48806" y="4"/>
              <a:ext cx="8293" cy="8268"/>
            </a:xfrm>
            <a:custGeom>
              <a:avLst/>
              <a:gdLst/>
              <a:ahLst/>
              <a:cxnLst/>
              <a:rect l="0" t="0" r="0" b="0"/>
              <a:pathLst>
                <a:path w="8293" h="8268">
                  <a:moveTo>
                    <a:pt x="4166" y="0"/>
                  </a:moveTo>
                  <a:cubicBezTo>
                    <a:pt x="5309" y="0"/>
                    <a:pt x="6286" y="394"/>
                    <a:pt x="7086" y="1181"/>
                  </a:cubicBezTo>
                  <a:cubicBezTo>
                    <a:pt x="7887" y="1994"/>
                    <a:pt x="8293" y="2972"/>
                    <a:pt x="8293" y="4102"/>
                  </a:cubicBezTo>
                  <a:cubicBezTo>
                    <a:pt x="8293" y="5258"/>
                    <a:pt x="7887" y="6223"/>
                    <a:pt x="7086" y="7036"/>
                  </a:cubicBezTo>
                  <a:cubicBezTo>
                    <a:pt x="6286" y="7862"/>
                    <a:pt x="5309" y="8268"/>
                    <a:pt x="4166" y="8268"/>
                  </a:cubicBezTo>
                  <a:cubicBezTo>
                    <a:pt x="3035" y="8268"/>
                    <a:pt x="2045" y="7862"/>
                    <a:pt x="1232" y="7036"/>
                  </a:cubicBezTo>
                  <a:cubicBezTo>
                    <a:pt x="419" y="6223"/>
                    <a:pt x="0" y="5258"/>
                    <a:pt x="0" y="4102"/>
                  </a:cubicBezTo>
                  <a:cubicBezTo>
                    <a:pt x="0" y="2972"/>
                    <a:pt x="419" y="1994"/>
                    <a:pt x="1207" y="1181"/>
                  </a:cubicBezTo>
                  <a:cubicBezTo>
                    <a:pt x="2019" y="394"/>
                    <a:pt x="2997" y="0"/>
                    <a:pt x="41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1" name="Shape 12235"/>
            <p:cNvSpPr/>
            <p:nvPr/>
          </p:nvSpPr>
          <p:spPr>
            <a:xfrm>
              <a:off x="150127" y="36240"/>
              <a:ext cx="13831" cy="22501"/>
            </a:xfrm>
            <a:custGeom>
              <a:avLst/>
              <a:gdLst/>
              <a:ahLst/>
              <a:cxnLst/>
              <a:rect l="0" t="0" r="0" b="0"/>
              <a:pathLst>
                <a:path w="13831" h="22501">
                  <a:moveTo>
                    <a:pt x="13831" y="0"/>
                  </a:moveTo>
                  <a:lnTo>
                    <a:pt x="13831" y="2504"/>
                  </a:lnTo>
                  <a:lnTo>
                    <a:pt x="12852" y="2931"/>
                  </a:lnTo>
                  <a:cubicBezTo>
                    <a:pt x="10694" y="4124"/>
                    <a:pt x="9170" y="5382"/>
                    <a:pt x="8230" y="6690"/>
                  </a:cubicBezTo>
                  <a:cubicBezTo>
                    <a:pt x="7315" y="7985"/>
                    <a:pt x="6858" y="9408"/>
                    <a:pt x="6858" y="10957"/>
                  </a:cubicBezTo>
                  <a:cubicBezTo>
                    <a:pt x="6858" y="12925"/>
                    <a:pt x="7442" y="14552"/>
                    <a:pt x="8611" y="15821"/>
                  </a:cubicBezTo>
                  <a:cubicBezTo>
                    <a:pt x="9766" y="17130"/>
                    <a:pt x="11113" y="17777"/>
                    <a:pt x="12636" y="17777"/>
                  </a:cubicBezTo>
                  <a:lnTo>
                    <a:pt x="13831" y="17181"/>
                  </a:lnTo>
                  <a:lnTo>
                    <a:pt x="13831" y="21304"/>
                  </a:lnTo>
                  <a:lnTo>
                    <a:pt x="13576" y="21485"/>
                  </a:lnTo>
                  <a:cubicBezTo>
                    <a:pt x="12116" y="22159"/>
                    <a:pt x="10554" y="22501"/>
                    <a:pt x="8890" y="22501"/>
                  </a:cubicBezTo>
                  <a:cubicBezTo>
                    <a:pt x="6312" y="22501"/>
                    <a:pt x="4178" y="21612"/>
                    <a:pt x="2502" y="19847"/>
                  </a:cubicBezTo>
                  <a:cubicBezTo>
                    <a:pt x="838" y="18082"/>
                    <a:pt x="0" y="15758"/>
                    <a:pt x="0" y="12875"/>
                  </a:cubicBezTo>
                  <a:cubicBezTo>
                    <a:pt x="0" y="11059"/>
                    <a:pt x="407" y="9471"/>
                    <a:pt x="1232" y="8150"/>
                  </a:cubicBezTo>
                  <a:cubicBezTo>
                    <a:pt x="2349" y="6296"/>
                    <a:pt x="4280" y="4569"/>
                    <a:pt x="7048" y="2931"/>
                  </a:cubicBezTo>
                  <a:lnTo>
                    <a:pt x="138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2" name="Shape 12236"/>
            <p:cNvSpPr/>
            <p:nvPr/>
          </p:nvSpPr>
          <p:spPr>
            <a:xfrm>
              <a:off x="151549" y="19888"/>
              <a:ext cx="12408" cy="12970"/>
            </a:xfrm>
            <a:custGeom>
              <a:avLst/>
              <a:gdLst/>
              <a:ahLst/>
              <a:cxnLst/>
              <a:rect l="0" t="0" r="0" b="0"/>
              <a:pathLst>
                <a:path w="12408" h="12970">
                  <a:moveTo>
                    <a:pt x="12408" y="0"/>
                  </a:moveTo>
                  <a:lnTo>
                    <a:pt x="12408" y="2137"/>
                  </a:lnTo>
                  <a:lnTo>
                    <a:pt x="8369" y="3496"/>
                  </a:lnTo>
                  <a:cubicBezTo>
                    <a:pt x="7328" y="4436"/>
                    <a:pt x="6807" y="5503"/>
                    <a:pt x="6807" y="6684"/>
                  </a:cubicBezTo>
                  <a:lnTo>
                    <a:pt x="6896" y="9046"/>
                  </a:lnTo>
                  <a:cubicBezTo>
                    <a:pt x="6896" y="10304"/>
                    <a:pt x="6579" y="11269"/>
                    <a:pt x="5943" y="11955"/>
                  </a:cubicBezTo>
                  <a:lnTo>
                    <a:pt x="3442" y="12970"/>
                  </a:lnTo>
                  <a:lnTo>
                    <a:pt x="965" y="11904"/>
                  </a:lnTo>
                  <a:cubicBezTo>
                    <a:pt x="330" y="11205"/>
                    <a:pt x="0" y="10227"/>
                    <a:pt x="0" y="9008"/>
                  </a:cubicBezTo>
                  <a:cubicBezTo>
                    <a:pt x="0" y="6671"/>
                    <a:pt x="1207" y="4525"/>
                    <a:pt x="3594" y="2557"/>
                  </a:cubicBezTo>
                  <a:lnTo>
                    <a:pt x="1240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3" name="Shape 12237"/>
            <p:cNvSpPr/>
            <p:nvPr/>
          </p:nvSpPr>
          <p:spPr>
            <a:xfrm>
              <a:off x="89211" y="19524"/>
              <a:ext cx="56242" cy="38443"/>
            </a:xfrm>
            <a:custGeom>
              <a:avLst/>
              <a:gdLst/>
              <a:ahLst/>
              <a:cxnLst/>
              <a:rect l="0" t="0" r="0" b="0"/>
              <a:pathLst>
                <a:path w="56242" h="38443">
                  <a:moveTo>
                    <a:pt x="26600" y="0"/>
                  </a:moveTo>
                  <a:lnTo>
                    <a:pt x="28353" y="0"/>
                  </a:lnTo>
                  <a:lnTo>
                    <a:pt x="28353" y="7912"/>
                  </a:lnTo>
                  <a:cubicBezTo>
                    <a:pt x="32721" y="2642"/>
                    <a:pt x="36900" y="0"/>
                    <a:pt x="40875" y="0"/>
                  </a:cubicBezTo>
                  <a:cubicBezTo>
                    <a:pt x="42907" y="0"/>
                    <a:pt x="44672" y="508"/>
                    <a:pt x="46132" y="1524"/>
                  </a:cubicBezTo>
                  <a:cubicBezTo>
                    <a:pt x="47593" y="2540"/>
                    <a:pt x="48761" y="4217"/>
                    <a:pt x="49625" y="6553"/>
                  </a:cubicBezTo>
                  <a:cubicBezTo>
                    <a:pt x="50235" y="8192"/>
                    <a:pt x="50540" y="10706"/>
                    <a:pt x="50540" y="14059"/>
                  </a:cubicBezTo>
                  <a:lnTo>
                    <a:pt x="50540" y="29997"/>
                  </a:lnTo>
                  <a:cubicBezTo>
                    <a:pt x="50540" y="32372"/>
                    <a:pt x="50717" y="33986"/>
                    <a:pt x="51098" y="34823"/>
                  </a:cubicBezTo>
                  <a:lnTo>
                    <a:pt x="52559" y="36399"/>
                  </a:lnTo>
                  <a:cubicBezTo>
                    <a:pt x="53206" y="36779"/>
                    <a:pt x="54451" y="36982"/>
                    <a:pt x="56242" y="36982"/>
                  </a:cubicBezTo>
                  <a:lnTo>
                    <a:pt x="56242" y="38443"/>
                  </a:lnTo>
                  <a:lnTo>
                    <a:pt x="37776" y="38443"/>
                  </a:lnTo>
                  <a:lnTo>
                    <a:pt x="37776" y="36982"/>
                  </a:lnTo>
                  <a:lnTo>
                    <a:pt x="38551" y="36982"/>
                  </a:lnTo>
                  <a:cubicBezTo>
                    <a:pt x="40291" y="36982"/>
                    <a:pt x="41510" y="36703"/>
                    <a:pt x="42195" y="36170"/>
                  </a:cubicBezTo>
                  <a:lnTo>
                    <a:pt x="43656" y="33833"/>
                  </a:lnTo>
                  <a:cubicBezTo>
                    <a:pt x="43745" y="33427"/>
                    <a:pt x="43809" y="32144"/>
                    <a:pt x="43809" y="29997"/>
                  </a:cubicBezTo>
                  <a:lnTo>
                    <a:pt x="43809" y="14719"/>
                  </a:lnTo>
                  <a:cubicBezTo>
                    <a:pt x="43809" y="11316"/>
                    <a:pt x="43364" y="8852"/>
                    <a:pt x="42488" y="7315"/>
                  </a:cubicBezTo>
                  <a:cubicBezTo>
                    <a:pt x="41586" y="5779"/>
                    <a:pt x="40100" y="5017"/>
                    <a:pt x="38005" y="5017"/>
                  </a:cubicBezTo>
                  <a:cubicBezTo>
                    <a:pt x="34778" y="5017"/>
                    <a:pt x="31553" y="6782"/>
                    <a:pt x="28353" y="10313"/>
                  </a:cubicBezTo>
                  <a:lnTo>
                    <a:pt x="28353" y="29997"/>
                  </a:lnTo>
                  <a:cubicBezTo>
                    <a:pt x="28353" y="32538"/>
                    <a:pt x="28492" y="34087"/>
                    <a:pt x="28810" y="34684"/>
                  </a:cubicBezTo>
                  <a:lnTo>
                    <a:pt x="30372" y="36424"/>
                  </a:lnTo>
                  <a:cubicBezTo>
                    <a:pt x="31032" y="36779"/>
                    <a:pt x="32391" y="36982"/>
                    <a:pt x="34423" y="36982"/>
                  </a:cubicBezTo>
                  <a:lnTo>
                    <a:pt x="34423" y="38443"/>
                  </a:lnTo>
                  <a:lnTo>
                    <a:pt x="15970" y="38443"/>
                  </a:lnTo>
                  <a:lnTo>
                    <a:pt x="15970" y="36982"/>
                  </a:lnTo>
                  <a:lnTo>
                    <a:pt x="16770" y="36982"/>
                  </a:lnTo>
                  <a:cubicBezTo>
                    <a:pt x="18688" y="36982"/>
                    <a:pt x="19958" y="36500"/>
                    <a:pt x="20618" y="35522"/>
                  </a:cubicBezTo>
                  <a:cubicBezTo>
                    <a:pt x="21291" y="34557"/>
                    <a:pt x="21634" y="32728"/>
                    <a:pt x="21634" y="29997"/>
                  </a:cubicBezTo>
                  <a:lnTo>
                    <a:pt x="21634" y="16142"/>
                  </a:lnTo>
                  <a:cubicBezTo>
                    <a:pt x="21634" y="11659"/>
                    <a:pt x="21520" y="8928"/>
                    <a:pt x="21317" y="7951"/>
                  </a:cubicBezTo>
                  <a:lnTo>
                    <a:pt x="20389" y="5956"/>
                  </a:lnTo>
                  <a:lnTo>
                    <a:pt x="18700" y="5423"/>
                  </a:lnTo>
                  <a:lnTo>
                    <a:pt x="17502" y="5691"/>
                  </a:lnTo>
                  <a:lnTo>
                    <a:pt x="17481" y="5829"/>
                  </a:lnTo>
                  <a:lnTo>
                    <a:pt x="17062" y="6147"/>
                  </a:lnTo>
                  <a:cubicBezTo>
                    <a:pt x="16846" y="6236"/>
                    <a:pt x="16173" y="6286"/>
                    <a:pt x="15005" y="6286"/>
                  </a:cubicBezTo>
                  <a:lnTo>
                    <a:pt x="10153" y="6286"/>
                  </a:lnTo>
                  <a:cubicBezTo>
                    <a:pt x="11678" y="8230"/>
                    <a:pt x="12440" y="10744"/>
                    <a:pt x="12440" y="13780"/>
                  </a:cubicBezTo>
                  <a:cubicBezTo>
                    <a:pt x="12440" y="17259"/>
                    <a:pt x="11106" y="20244"/>
                    <a:pt x="8439" y="22708"/>
                  </a:cubicBezTo>
                  <a:lnTo>
                    <a:pt x="0" y="25624"/>
                  </a:lnTo>
                  <a:lnTo>
                    <a:pt x="0" y="23602"/>
                  </a:lnTo>
                  <a:lnTo>
                    <a:pt x="3296" y="22098"/>
                  </a:lnTo>
                  <a:cubicBezTo>
                    <a:pt x="4629" y="20549"/>
                    <a:pt x="5302" y="18123"/>
                    <a:pt x="5302" y="14796"/>
                  </a:cubicBezTo>
                  <a:cubicBezTo>
                    <a:pt x="5302" y="10478"/>
                    <a:pt x="4362" y="7086"/>
                    <a:pt x="2482" y="4635"/>
                  </a:cubicBezTo>
                  <a:lnTo>
                    <a:pt x="0" y="3388"/>
                  </a:lnTo>
                  <a:lnTo>
                    <a:pt x="0" y="608"/>
                  </a:lnTo>
                  <a:lnTo>
                    <a:pt x="7105" y="2604"/>
                  </a:lnTo>
                  <a:lnTo>
                    <a:pt x="15005" y="2604"/>
                  </a:lnTo>
                  <a:cubicBezTo>
                    <a:pt x="16173" y="2604"/>
                    <a:pt x="16846" y="2642"/>
                    <a:pt x="17037" y="2718"/>
                  </a:cubicBezTo>
                  <a:lnTo>
                    <a:pt x="17456" y="3061"/>
                  </a:lnTo>
                  <a:lnTo>
                    <a:pt x="17566" y="3660"/>
                  </a:lnTo>
                  <a:lnTo>
                    <a:pt x="2660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4" name="Shape 12238"/>
            <p:cNvSpPr/>
            <p:nvPr/>
          </p:nvSpPr>
          <p:spPr>
            <a:xfrm>
              <a:off x="279590" y="20711"/>
              <a:ext cx="14427" cy="37544"/>
            </a:xfrm>
            <a:custGeom>
              <a:avLst/>
              <a:gdLst/>
              <a:ahLst/>
              <a:cxnLst/>
              <a:rect l="0" t="0" r="0" b="0"/>
              <a:pathLst>
                <a:path w="14427" h="37544">
                  <a:moveTo>
                    <a:pt x="14427" y="0"/>
                  </a:moveTo>
                  <a:lnTo>
                    <a:pt x="14427" y="1889"/>
                  </a:lnTo>
                  <a:lnTo>
                    <a:pt x="8903" y="4287"/>
                  </a:lnTo>
                  <a:cubicBezTo>
                    <a:pt x="7125" y="6039"/>
                    <a:pt x="6083" y="8503"/>
                    <a:pt x="5779" y="11614"/>
                  </a:cubicBezTo>
                  <a:lnTo>
                    <a:pt x="14427" y="11614"/>
                  </a:lnTo>
                  <a:lnTo>
                    <a:pt x="14427" y="13977"/>
                  </a:lnTo>
                  <a:lnTo>
                    <a:pt x="5779" y="13977"/>
                  </a:lnTo>
                  <a:cubicBezTo>
                    <a:pt x="5753" y="19514"/>
                    <a:pt x="7099" y="23870"/>
                    <a:pt x="9817" y="27020"/>
                  </a:cubicBezTo>
                  <a:lnTo>
                    <a:pt x="14427" y="29297"/>
                  </a:lnTo>
                  <a:lnTo>
                    <a:pt x="14427" y="37544"/>
                  </a:lnTo>
                  <a:lnTo>
                    <a:pt x="4775" y="33154"/>
                  </a:lnTo>
                  <a:cubicBezTo>
                    <a:pt x="1588" y="29661"/>
                    <a:pt x="0" y="24975"/>
                    <a:pt x="0" y="19082"/>
                  </a:cubicBezTo>
                  <a:cubicBezTo>
                    <a:pt x="0" y="12694"/>
                    <a:pt x="1625" y="7703"/>
                    <a:pt x="4915" y="4134"/>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5" name="Shape 12239"/>
            <p:cNvSpPr/>
            <p:nvPr/>
          </p:nvSpPr>
          <p:spPr>
            <a:xfrm>
              <a:off x="207759" y="20629"/>
              <a:ext cx="41554" cy="38481"/>
            </a:xfrm>
            <a:custGeom>
              <a:avLst/>
              <a:gdLst/>
              <a:ahLst/>
              <a:cxnLst/>
              <a:rect l="0" t="0" r="0" b="0"/>
              <a:pathLst>
                <a:path w="41554" h="38481">
                  <a:moveTo>
                    <a:pt x="0" y="0"/>
                  </a:moveTo>
                  <a:lnTo>
                    <a:pt x="13094" y="0"/>
                  </a:lnTo>
                  <a:lnTo>
                    <a:pt x="13094" y="24981"/>
                  </a:lnTo>
                  <a:cubicBezTo>
                    <a:pt x="13094" y="28473"/>
                    <a:pt x="13703" y="30759"/>
                    <a:pt x="14910" y="31838"/>
                  </a:cubicBezTo>
                  <a:cubicBezTo>
                    <a:pt x="16129" y="32918"/>
                    <a:pt x="17577" y="33464"/>
                    <a:pt x="19304" y="33464"/>
                  </a:cubicBezTo>
                  <a:cubicBezTo>
                    <a:pt x="20460" y="33464"/>
                    <a:pt x="21780" y="33096"/>
                    <a:pt x="23266" y="32372"/>
                  </a:cubicBezTo>
                  <a:cubicBezTo>
                    <a:pt x="24740" y="31635"/>
                    <a:pt x="26505" y="30238"/>
                    <a:pt x="28550" y="28156"/>
                  </a:cubicBezTo>
                  <a:lnTo>
                    <a:pt x="28550" y="6997"/>
                  </a:lnTo>
                  <a:cubicBezTo>
                    <a:pt x="28550" y="4876"/>
                    <a:pt x="28156" y="3454"/>
                    <a:pt x="27381" y="2704"/>
                  </a:cubicBezTo>
                  <a:cubicBezTo>
                    <a:pt x="26619" y="1956"/>
                    <a:pt x="25006" y="1562"/>
                    <a:pt x="22555" y="1498"/>
                  </a:cubicBezTo>
                  <a:lnTo>
                    <a:pt x="22555" y="0"/>
                  </a:lnTo>
                  <a:lnTo>
                    <a:pt x="35281" y="0"/>
                  </a:lnTo>
                  <a:lnTo>
                    <a:pt x="35281" y="22619"/>
                  </a:lnTo>
                  <a:cubicBezTo>
                    <a:pt x="35281" y="26949"/>
                    <a:pt x="35370" y="29578"/>
                    <a:pt x="35585" y="30556"/>
                  </a:cubicBezTo>
                  <a:lnTo>
                    <a:pt x="36563" y="32562"/>
                  </a:lnTo>
                  <a:lnTo>
                    <a:pt x="38126" y="33134"/>
                  </a:lnTo>
                  <a:lnTo>
                    <a:pt x="40996" y="32448"/>
                  </a:lnTo>
                  <a:lnTo>
                    <a:pt x="41554" y="33871"/>
                  </a:lnTo>
                  <a:lnTo>
                    <a:pt x="30391" y="38481"/>
                  </a:lnTo>
                  <a:lnTo>
                    <a:pt x="28550" y="38481"/>
                  </a:lnTo>
                  <a:lnTo>
                    <a:pt x="28550" y="30581"/>
                  </a:lnTo>
                  <a:cubicBezTo>
                    <a:pt x="25349" y="34048"/>
                    <a:pt x="22898" y="36233"/>
                    <a:pt x="21209" y="37147"/>
                  </a:cubicBezTo>
                  <a:cubicBezTo>
                    <a:pt x="19520" y="38023"/>
                    <a:pt x="17742" y="38481"/>
                    <a:pt x="15862" y="38481"/>
                  </a:cubicBezTo>
                  <a:cubicBezTo>
                    <a:pt x="13767" y="38481"/>
                    <a:pt x="11964" y="37871"/>
                    <a:pt x="10427" y="36664"/>
                  </a:cubicBezTo>
                  <a:cubicBezTo>
                    <a:pt x="8890" y="35458"/>
                    <a:pt x="7811" y="33909"/>
                    <a:pt x="7214" y="31991"/>
                  </a:cubicBezTo>
                  <a:cubicBezTo>
                    <a:pt x="6629" y="30099"/>
                    <a:pt x="6337" y="27406"/>
                    <a:pt x="6337" y="23926"/>
                  </a:cubicBezTo>
                  <a:lnTo>
                    <a:pt x="6337" y="7251"/>
                  </a:lnTo>
                  <a:cubicBezTo>
                    <a:pt x="6337" y="5473"/>
                    <a:pt x="6134" y="4267"/>
                    <a:pt x="5753" y="3581"/>
                  </a:cubicBezTo>
                  <a:lnTo>
                    <a:pt x="4064" y="2019"/>
                  </a:lnTo>
                  <a:cubicBezTo>
                    <a:pt x="3327" y="1651"/>
                    <a:pt x="1956" y="1473"/>
                    <a:pt x="0" y="1498"/>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6" name="Shape 12240"/>
            <p:cNvSpPr/>
            <p:nvPr/>
          </p:nvSpPr>
          <p:spPr>
            <a:xfrm>
              <a:off x="251130" y="19524"/>
              <a:ext cx="27813" cy="38443"/>
            </a:xfrm>
            <a:custGeom>
              <a:avLst/>
              <a:gdLst/>
              <a:ahLst/>
              <a:cxnLst/>
              <a:rect l="0" t="0" r="0" b="0"/>
              <a:pathLst>
                <a:path w="27813" h="38443">
                  <a:moveTo>
                    <a:pt x="11303" y="0"/>
                  </a:moveTo>
                  <a:lnTo>
                    <a:pt x="13005" y="0"/>
                  </a:lnTo>
                  <a:lnTo>
                    <a:pt x="13005" y="8407"/>
                  </a:lnTo>
                  <a:cubicBezTo>
                    <a:pt x="16142" y="2807"/>
                    <a:pt x="19355" y="0"/>
                    <a:pt x="22619" y="0"/>
                  </a:cubicBezTo>
                  <a:cubicBezTo>
                    <a:pt x="24117" y="0"/>
                    <a:pt x="25362" y="457"/>
                    <a:pt x="26340" y="1359"/>
                  </a:cubicBezTo>
                  <a:cubicBezTo>
                    <a:pt x="27318" y="2274"/>
                    <a:pt x="27813" y="3340"/>
                    <a:pt x="27813" y="4521"/>
                  </a:cubicBezTo>
                  <a:lnTo>
                    <a:pt x="26759" y="7214"/>
                  </a:lnTo>
                  <a:lnTo>
                    <a:pt x="24219" y="8319"/>
                  </a:lnTo>
                  <a:cubicBezTo>
                    <a:pt x="23266" y="8319"/>
                    <a:pt x="22199" y="7836"/>
                    <a:pt x="21018" y="6909"/>
                  </a:cubicBezTo>
                  <a:cubicBezTo>
                    <a:pt x="19850" y="5969"/>
                    <a:pt x="18961" y="5486"/>
                    <a:pt x="18390" y="5486"/>
                  </a:cubicBezTo>
                  <a:lnTo>
                    <a:pt x="16802" y="6312"/>
                  </a:lnTo>
                  <a:cubicBezTo>
                    <a:pt x="15583" y="7430"/>
                    <a:pt x="14325" y="9272"/>
                    <a:pt x="13005" y="11811"/>
                  </a:cubicBezTo>
                  <a:lnTo>
                    <a:pt x="13005" y="29731"/>
                  </a:lnTo>
                  <a:cubicBezTo>
                    <a:pt x="13005" y="31788"/>
                    <a:pt x="13272" y="33351"/>
                    <a:pt x="13779" y="34417"/>
                  </a:cubicBezTo>
                  <a:lnTo>
                    <a:pt x="15646" y="36233"/>
                  </a:lnTo>
                  <a:cubicBezTo>
                    <a:pt x="16561" y="36729"/>
                    <a:pt x="17843" y="36982"/>
                    <a:pt x="19533" y="36982"/>
                  </a:cubicBezTo>
                  <a:lnTo>
                    <a:pt x="19533" y="38443"/>
                  </a:lnTo>
                  <a:lnTo>
                    <a:pt x="407" y="38443"/>
                  </a:lnTo>
                  <a:lnTo>
                    <a:pt x="407" y="36982"/>
                  </a:lnTo>
                  <a:cubicBezTo>
                    <a:pt x="2311" y="36982"/>
                    <a:pt x="3734" y="36678"/>
                    <a:pt x="4648" y="36081"/>
                  </a:cubicBezTo>
                  <a:lnTo>
                    <a:pt x="6096" y="34011"/>
                  </a:lnTo>
                  <a:cubicBezTo>
                    <a:pt x="6210" y="33541"/>
                    <a:pt x="6286" y="32220"/>
                    <a:pt x="6286" y="30035"/>
                  </a:cubicBezTo>
                  <a:lnTo>
                    <a:pt x="6286" y="15570"/>
                  </a:lnTo>
                  <a:cubicBezTo>
                    <a:pt x="6286" y="11227"/>
                    <a:pt x="6185" y="8624"/>
                    <a:pt x="6020" y="7798"/>
                  </a:cubicBezTo>
                  <a:lnTo>
                    <a:pt x="5055" y="5982"/>
                  </a:lnTo>
                  <a:lnTo>
                    <a:pt x="3264" y="5423"/>
                  </a:lnTo>
                  <a:lnTo>
                    <a:pt x="407" y="6033"/>
                  </a:lnTo>
                  <a:lnTo>
                    <a:pt x="0" y="4559"/>
                  </a:lnTo>
                  <a:lnTo>
                    <a:pt x="1130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7" name="Shape 12241"/>
            <p:cNvSpPr/>
            <p:nvPr/>
          </p:nvSpPr>
          <p:spPr>
            <a:xfrm>
              <a:off x="163957" y="19524"/>
              <a:ext cx="20104" cy="39180"/>
            </a:xfrm>
            <a:custGeom>
              <a:avLst/>
              <a:gdLst/>
              <a:ahLst/>
              <a:cxnLst/>
              <a:rect l="0" t="0" r="0" b="0"/>
              <a:pathLst>
                <a:path w="20104" h="39180">
                  <a:moveTo>
                    <a:pt x="1257" y="0"/>
                  </a:moveTo>
                  <a:cubicBezTo>
                    <a:pt x="4572" y="0"/>
                    <a:pt x="7289" y="559"/>
                    <a:pt x="9410" y="1664"/>
                  </a:cubicBezTo>
                  <a:cubicBezTo>
                    <a:pt x="11011" y="2502"/>
                    <a:pt x="12204" y="3835"/>
                    <a:pt x="12954" y="5626"/>
                  </a:cubicBezTo>
                  <a:cubicBezTo>
                    <a:pt x="13449" y="6795"/>
                    <a:pt x="13690" y="9182"/>
                    <a:pt x="13690" y="12802"/>
                  </a:cubicBezTo>
                  <a:lnTo>
                    <a:pt x="13690" y="25489"/>
                  </a:lnTo>
                  <a:cubicBezTo>
                    <a:pt x="13690" y="29045"/>
                    <a:pt x="13767" y="31229"/>
                    <a:pt x="13906" y="32017"/>
                  </a:cubicBezTo>
                  <a:lnTo>
                    <a:pt x="14567" y="33630"/>
                  </a:lnTo>
                  <a:lnTo>
                    <a:pt x="15659" y="34024"/>
                  </a:lnTo>
                  <a:lnTo>
                    <a:pt x="16789" y="33757"/>
                  </a:lnTo>
                  <a:cubicBezTo>
                    <a:pt x="17361" y="33401"/>
                    <a:pt x="18466" y="32410"/>
                    <a:pt x="20104" y="30785"/>
                  </a:cubicBezTo>
                  <a:lnTo>
                    <a:pt x="20104" y="33058"/>
                  </a:lnTo>
                  <a:cubicBezTo>
                    <a:pt x="17056" y="37147"/>
                    <a:pt x="14148" y="39180"/>
                    <a:pt x="11366" y="39180"/>
                  </a:cubicBezTo>
                  <a:cubicBezTo>
                    <a:pt x="10033" y="39180"/>
                    <a:pt x="8979" y="38710"/>
                    <a:pt x="8191" y="37795"/>
                  </a:cubicBezTo>
                  <a:cubicBezTo>
                    <a:pt x="7404" y="36868"/>
                    <a:pt x="6998" y="35281"/>
                    <a:pt x="6972" y="33058"/>
                  </a:cubicBezTo>
                  <a:lnTo>
                    <a:pt x="0" y="38021"/>
                  </a:lnTo>
                  <a:lnTo>
                    <a:pt x="0" y="33897"/>
                  </a:lnTo>
                  <a:lnTo>
                    <a:pt x="6972" y="30417"/>
                  </a:lnTo>
                  <a:lnTo>
                    <a:pt x="6972" y="16180"/>
                  </a:lnTo>
                  <a:lnTo>
                    <a:pt x="0" y="19220"/>
                  </a:lnTo>
                  <a:lnTo>
                    <a:pt x="0" y="16716"/>
                  </a:lnTo>
                  <a:lnTo>
                    <a:pt x="6972" y="13704"/>
                  </a:lnTo>
                  <a:lnTo>
                    <a:pt x="6972" y="12230"/>
                  </a:lnTo>
                  <a:cubicBezTo>
                    <a:pt x="6972" y="8509"/>
                    <a:pt x="6375" y="5956"/>
                    <a:pt x="5194" y="4559"/>
                  </a:cubicBezTo>
                  <a:cubicBezTo>
                    <a:pt x="4013" y="3175"/>
                    <a:pt x="2286" y="2489"/>
                    <a:pt x="38" y="2489"/>
                  </a:cubicBezTo>
                  <a:lnTo>
                    <a:pt x="0" y="2502"/>
                  </a:lnTo>
                  <a:lnTo>
                    <a:pt x="0" y="365"/>
                  </a:lnTo>
                  <a:lnTo>
                    <a:pt x="125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8" name="Shape 12242"/>
            <p:cNvSpPr/>
            <p:nvPr/>
          </p:nvSpPr>
          <p:spPr>
            <a:xfrm>
              <a:off x="185293" y="8348"/>
              <a:ext cx="22504" cy="50229"/>
            </a:xfrm>
            <a:custGeom>
              <a:avLst/>
              <a:gdLst/>
              <a:ahLst/>
              <a:cxnLst/>
              <a:rect l="0" t="0" r="0" b="0"/>
              <a:pathLst>
                <a:path w="22504" h="50229">
                  <a:moveTo>
                    <a:pt x="11379" y="0"/>
                  </a:moveTo>
                  <a:lnTo>
                    <a:pt x="12649" y="0"/>
                  </a:lnTo>
                  <a:lnTo>
                    <a:pt x="12649" y="12281"/>
                  </a:lnTo>
                  <a:lnTo>
                    <a:pt x="21361" y="12281"/>
                  </a:lnTo>
                  <a:lnTo>
                    <a:pt x="21361" y="15126"/>
                  </a:lnTo>
                  <a:lnTo>
                    <a:pt x="12649" y="15126"/>
                  </a:lnTo>
                  <a:lnTo>
                    <a:pt x="12649" y="39345"/>
                  </a:lnTo>
                  <a:cubicBezTo>
                    <a:pt x="12649" y="41770"/>
                    <a:pt x="12979" y="43396"/>
                    <a:pt x="13678" y="44235"/>
                  </a:cubicBezTo>
                  <a:cubicBezTo>
                    <a:pt x="14376" y="45085"/>
                    <a:pt x="15265" y="45504"/>
                    <a:pt x="16345" y="45504"/>
                  </a:cubicBezTo>
                  <a:lnTo>
                    <a:pt x="18961" y="44666"/>
                  </a:lnTo>
                  <a:cubicBezTo>
                    <a:pt x="19799" y="44120"/>
                    <a:pt x="20460" y="43294"/>
                    <a:pt x="20917" y="42202"/>
                  </a:cubicBezTo>
                  <a:lnTo>
                    <a:pt x="22504" y="42202"/>
                  </a:lnTo>
                  <a:cubicBezTo>
                    <a:pt x="21552" y="44857"/>
                    <a:pt x="20206" y="46863"/>
                    <a:pt x="18466" y="48209"/>
                  </a:cubicBezTo>
                  <a:cubicBezTo>
                    <a:pt x="16739" y="49556"/>
                    <a:pt x="14935" y="50229"/>
                    <a:pt x="13093" y="50229"/>
                  </a:cubicBezTo>
                  <a:cubicBezTo>
                    <a:pt x="11836" y="50229"/>
                    <a:pt x="10604" y="49886"/>
                    <a:pt x="9423" y="49200"/>
                  </a:cubicBezTo>
                  <a:cubicBezTo>
                    <a:pt x="8229" y="48502"/>
                    <a:pt x="7341" y="47511"/>
                    <a:pt x="6769" y="46228"/>
                  </a:cubicBezTo>
                  <a:cubicBezTo>
                    <a:pt x="6197" y="44933"/>
                    <a:pt x="5905" y="42939"/>
                    <a:pt x="5905" y="40246"/>
                  </a:cubicBezTo>
                  <a:lnTo>
                    <a:pt x="5905" y="15126"/>
                  </a:lnTo>
                  <a:lnTo>
                    <a:pt x="0" y="15126"/>
                  </a:lnTo>
                  <a:lnTo>
                    <a:pt x="0" y="13780"/>
                  </a:lnTo>
                  <a:cubicBezTo>
                    <a:pt x="1498" y="13183"/>
                    <a:pt x="3022" y="12180"/>
                    <a:pt x="4585" y="10744"/>
                  </a:cubicBezTo>
                  <a:cubicBezTo>
                    <a:pt x="6159" y="9310"/>
                    <a:pt x="7544" y="7633"/>
                    <a:pt x="8763" y="5665"/>
                  </a:cubicBezTo>
                  <a:cubicBezTo>
                    <a:pt x="9385" y="4635"/>
                    <a:pt x="10261" y="2743"/>
                    <a:pt x="1137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9" name="Shape 12243"/>
            <p:cNvSpPr/>
            <p:nvPr/>
          </p:nvSpPr>
          <p:spPr>
            <a:xfrm>
              <a:off x="294018" y="43527"/>
              <a:ext cx="17170" cy="15583"/>
            </a:xfrm>
            <a:custGeom>
              <a:avLst/>
              <a:gdLst/>
              <a:ahLst/>
              <a:cxnLst/>
              <a:rect l="0" t="0" r="0" b="0"/>
              <a:pathLst>
                <a:path w="17170" h="15583">
                  <a:moveTo>
                    <a:pt x="15900" y="0"/>
                  </a:moveTo>
                  <a:lnTo>
                    <a:pt x="17170" y="826"/>
                  </a:lnTo>
                  <a:cubicBezTo>
                    <a:pt x="16599" y="4546"/>
                    <a:pt x="14935" y="7925"/>
                    <a:pt x="12192" y="10999"/>
                  </a:cubicBezTo>
                  <a:cubicBezTo>
                    <a:pt x="9449" y="14046"/>
                    <a:pt x="6007" y="15583"/>
                    <a:pt x="1879" y="15583"/>
                  </a:cubicBezTo>
                  <a:lnTo>
                    <a:pt x="0" y="14728"/>
                  </a:lnTo>
                  <a:lnTo>
                    <a:pt x="0" y="6481"/>
                  </a:lnTo>
                  <a:lnTo>
                    <a:pt x="4978" y="8941"/>
                  </a:lnTo>
                  <a:cubicBezTo>
                    <a:pt x="7417" y="8941"/>
                    <a:pt x="9537" y="8268"/>
                    <a:pt x="11366" y="6909"/>
                  </a:cubicBezTo>
                  <a:cubicBezTo>
                    <a:pt x="13157" y="5576"/>
                    <a:pt x="14668" y="3264"/>
                    <a:pt x="159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0" name="Shape 12244"/>
            <p:cNvSpPr/>
            <p:nvPr/>
          </p:nvSpPr>
          <p:spPr>
            <a:xfrm>
              <a:off x="294018" y="19486"/>
              <a:ext cx="17170" cy="15202"/>
            </a:xfrm>
            <a:custGeom>
              <a:avLst/>
              <a:gdLst/>
              <a:ahLst/>
              <a:cxnLst/>
              <a:rect l="0" t="0" r="0" b="0"/>
              <a:pathLst>
                <a:path w="17170" h="15202">
                  <a:moveTo>
                    <a:pt x="2819" y="0"/>
                  </a:moveTo>
                  <a:cubicBezTo>
                    <a:pt x="6998" y="0"/>
                    <a:pt x="10426" y="1372"/>
                    <a:pt x="13132" y="4128"/>
                  </a:cubicBezTo>
                  <a:cubicBezTo>
                    <a:pt x="15824" y="6896"/>
                    <a:pt x="17170" y="10579"/>
                    <a:pt x="17170" y="15202"/>
                  </a:cubicBezTo>
                  <a:lnTo>
                    <a:pt x="0" y="15202"/>
                  </a:lnTo>
                  <a:lnTo>
                    <a:pt x="0" y="12840"/>
                  </a:lnTo>
                  <a:lnTo>
                    <a:pt x="8649" y="12840"/>
                  </a:lnTo>
                  <a:cubicBezTo>
                    <a:pt x="8509" y="10440"/>
                    <a:pt x="8217" y="8751"/>
                    <a:pt x="7785" y="7785"/>
                  </a:cubicBezTo>
                  <a:cubicBezTo>
                    <a:pt x="7112" y="6261"/>
                    <a:pt x="6096" y="5067"/>
                    <a:pt x="4750" y="4204"/>
                  </a:cubicBezTo>
                  <a:cubicBezTo>
                    <a:pt x="3403" y="3328"/>
                    <a:pt x="1994" y="2883"/>
                    <a:pt x="533" y="2883"/>
                  </a:cubicBezTo>
                  <a:lnTo>
                    <a:pt x="0" y="3114"/>
                  </a:lnTo>
                  <a:lnTo>
                    <a:pt x="0" y="1225"/>
                  </a:lnTo>
                  <a:lnTo>
                    <a:pt x="281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1" name="Shape 12246"/>
            <p:cNvSpPr/>
            <p:nvPr/>
          </p:nvSpPr>
          <p:spPr>
            <a:xfrm>
              <a:off x="342949" y="0"/>
              <a:ext cx="22523" cy="59106"/>
            </a:xfrm>
            <a:custGeom>
              <a:avLst/>
              <a:gdLst/>
              <a:ahLst/>
              <a:cxnLst/>
              <a:rect l="0" t="0" r="0" b="0"/>
              <a:pathLst>
                <a:path w="22523" h="59106">
                  <a:moveTo>
                    <a:pt x="11202" y="0"/>
                  </a:moveTo>
                  <a:lnTo>
                    <a:pt x="13043" y="0"/>
                  </a:lnTo>
                  <a:lnTo>
                    <a:pt x="13043" y="27063"/>
                  </a:lnTo>
                  <a:lnTo>
                    <a:pt x="22523" y="20949"/>
                  </a:lnTo>
                  <a:lnTo>
                    <a:pt x="22523" y="25840"/>
                  </a:lnTo>
                  <a:lnTo>
                    <a:pt x="21527" y="25311"/>
                  </a:lnTo>
                  <a:cubicBezTo>
                    <a:pt x="20091" y="25311"/>
                    <a:pt x="18644" y="25667"/>
                    <a:pt x="17209" y="26416"/>
                  </a:cubicBezTo>
                  <a:cubicBezTo>
                    <a:pt x="16116" y="26950"/>
                    <a:pt x="14732" y="28042"/>
                    <a:pt x="13043" y="29667"/>
                  </a:cubicBezTo>
                  <a:lnTo>
                    <a:pt x="13043" y="52019"/>
                  </a:lnTo>
                  <a:cubicBezTo>
                    <a:pt x="14427" y="53366"/>
                    <a:pt x="15862" y="54394"/>
                    <a:pt x="17348" y="55093"/>
                  </a:cubicBezTo>
                  <a:cubicBezTo>
                    <a:pt x="18821" y="55791"/>
                    <a:pt x="20346" y="56134"/>
                    <a:pt x="21895" y="56134"/>
                  </a:cubicBezTo>
                  <a:lnTo>
                    <a:pt x="22523" y="55764"/>
                  </a:lnTo>
                  <a:lnTo>
                    <a:pt x="22523" y="57986"/>
                  </a:lnTo>
                  <a:lnTo>
                    <a:pt x="19812" y="59106"/>
                  </a:lnTo>
                  <a:cubicBezTo>
                    <a:pt x="17640" y="59106"/>
                    <a:pt x="15430" y="58712"/>
                    <a:pt x="13195" y="57938"/>
                  </a:cubicBezTo>
                  <a:cubicBezTo>
                    <a:pt x="10935" y="57138"/>
                    <a:pt x="8649" y="55956"/>
                    <a:pt x="6325" y="54381"/>
                  </a:cubicBezTo>
                  <a:lnTo>
                    <a:pt x="6325" y="15684"/>
                  </a:lnTo>
                  <a:cubicBezTo>
                    <a:pt x="6325" y="11455"/>
                    <a:pt x="6223" y="8839"/>
                    <a:pt x="6007" y="7862"/>
                  </a:cubicBezTo>
                  <a:lnTo>
                    <a:pt x="5055" y="5867"/>
                  </a:lnTo>
                  <a:lnTo>
                    <a:pt x="3416" y="5334"/>
                  </a:lnTo>
                  <a:cubicBezTo>
                    <a:pt x="2667" y="5334"/>
                    <a:pt x="1702" y="5550"/>
                    <a:pt x="572" y="5982"/>
                  </a:cubicBezTo>
                  <a:lnTo>
                    <a:pt x="0" y="4546"/>
                  </a:lnTo>
                  <a:lnTo>
                    <a:pt x="112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2" name="Shape 12247"/>
            <p:cNvSpPr/>
            <p:nvPr/>
          </p:nvSpPr>
          <p:spPr>
            <a:xfrm>
              <a:off x="389203" y="36233"/>
              <a:ext cx="13831" cy="22504"/>
            </a:xfrm>
            <a:custGeom>
              <a:avLst/>
              <a:gdLst/>
              <a:ahLst/>
              <a:cxnLst/>
              <a:rect l="0" t="0" r="0" b="0"/>
              <a:pathLst>
                <a:path w="13831" h="22504">
                  <a:moveTo>
                    <a:pt x="13831" y="0"/>
                  </a:moveTo>
                  <a:lnTo>
                    <a:pt x="13831" y="2508"/>
                  </a:lnTo>
                  <a:lnTo>
                    <a:pt x="12853" y="2933"/>
                  </a:lnTo>
                  <a:cubicBezTo>
                    <a:pt x="10706" y="4140"/>
                    <a:pt x="9170" y="5384"/>
                    <a:pt x="8243" y="6693"/>
                  </a:cubicBezTo>
                  <a:cubicBezTo>
                    <a:pt x="7315" y="7988"/>
                    <a:pt x="6858" y="9423"/>
                    <a:pt x="6858" y="10972"/>
                  </a:cubicBezTo>
                  <a:cubicBezTo>
                    <a:pt x="6858" y="12928"/>
                    <a:pt x="7442" y="14554"/>
                    <a:pt x="8611" y="15836"/>
                  </a:cubicBezTo>
                  <a:cubicBezTo>
                    <a:pt x="9779" y="17132"/>
                    <a:pt x="11125" y="17780"/>
                    <a:pt x="12649" y="17780"/>
                  </a:cubicBezTo>
                  <a:lnTo>
                    <a:pt x="13831" y="17191"/>
                  </a:lnTo>
                  <a:lnTo>
                    <a:pt x="13831" y="21316"/>
                  </a:lnTo>
                  <a:lnTo>
                    <a:pt x="13589" y="21488"/>
                  </a:lnTo>
                  <a:cubicBezTo>
                    <a:pt x="12116" y="22174"/>
                    <a:pt x="10554" y="22504"/>
                    <a:pt x="8890" y="22504"/>
                  </a:cubicBezTo>
                  <a:cubicBezTo>
                    <a:pt x="6312" y="22504"/>
                    <a:pt x="4191" y="21628"/>
                    <a:pt x="2515" y="19850"/>
                  </a:cubicBezTo>
                  <a:cubicBezTo>
                    <a:pt x="851" y="18084"/>
                    <a:pt x="0" y="15773"/>
                    <a:pt x="0" y="12878"/>
                  </a:cubicBezTo>
                  <a:cubicBezTo>
                    <a:pt x="0" y="11074"/>
                    <a:pt x="419" y="9486"/>
                    <a:pt x="1245" y="8153"/>
                  </a:cubicBezTo>
                  <a:cubicBezTo>
                    <a:pt x="2349" y="6311"/>
                    <a:pt x="4280" y="4572"/>
                    <a:pt x="7036" y="2933"/>
                  </a:cubicBezTo>
                  <a:lnTo>
                    <a:pt x="138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3" name="Shape 12248"/>
            <p:cNvSpPr/>
            <p:nvPr/>
          </p:nvSpPr>
          <p:spPr>
            <a:xfrm>
              <a:off x="390651" y="19890"/>
              <a:ext cx="12383" cy="12965"/>
            </a:xfrm>
            <a:custGeom>
              <a:avLst/>
              <a:gdLst/>
              <a:ahLst/>
              <a:cxnLst/>
              <a:rect l="0" t="0" r="0" b="0"/>
              <a:pathLst>
                <a:path w="12383" h="12965">
                  <a:moveTo>
                    <a:pt x="12383" y="0"/>
                  </a:moveTo>
                  <a:lnTo>
                    <a:pt x="12383" y="2132"/>
                  </a:lnTo>
                  <a:lnTo>
                    <a:pt x="8344" y="3504"/>
                  </a:lnTo>
                  <a:cubicBezTo>
                    <a:pt x="7315" y="4431"/>
                    <a:pt x="6795" y="5498"/>
                    <a:pt x="6795" y="6692"/>
                  </a:cubicBezTo>
                  <a:lnTo>
                    <a:pt x="6883" y="9041"/>
                  </a:lnTo>
                  <a:cubicBezTo>
                    <a:pt x="6883" y="10298"/>
                    <a:pt x="6566" y="11264"/>
                    <a:pt x="5918" y="11950"/>
                  </a:cubicBezTo>
                  <a:lnTo>
                    <a:pt x="3416" y="12965"/>
                  </a:lnTo>
                  <a:lnTo>
                    <a:pt x="952" y="11898"/>
                  </a:lnTo>
                  <a:cubicBezTo>
                    <a:pt x="305" y="11200"/>
                    <a:pt x="0" y="10222"/>
                    <a:pt x="0" y="9003"/>
                  </a:cubicBezTo>
                  <a:cubicBezTo>
                    <a:pt x="0" y="6679"/>
                    <a:pt x="1181" y="4520"/>
                    <a:pt x="3581" y="2564"/>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4" name="Shape 12249"/>
            <p:cNvSpPr/>
            <p:nvPr/>
          </p:nvSpPr>
          <p:spPr>
            <a:xfrm>
              <a:off x="365473" y="19520"/>
              <a:ext cx="16542" cy="38466"/>
            </a:xfrm>
            <a:custGeom>
              <a:avLst/>
              <a:gdLst/>
              <a:ahLst/>
              <a:cxnLst/>
              <a:rect l="0" t="0" r="0" b="0"/>
              <a:pathLst>
                <a:path w="16542" h="38466">
                  <a:moveTo>
                    <a:pt x="2216" y="0"/>
                  </a:moveTo>
                  <a:cubicBezTo>
                    <a:pt x="6064" y="0"/>
                    <a:pt x="9392" y="1639"/>
                    <a:pt x="12262" y="4915"/>
                  </a:cubicBezTo>
                  <a:cubicBezTo>
                    <a:pt x="15107" y="8204"/>
                    <a:pt x="16542" y="12662"/>
                    <a:pt x="16542" y="18352"/>
                  </a:cubicBezTo>
                  <a:cubicBezTo>
                    <a:pt x="16542" y="24981"/>
                    <a:pt x="14332" y="30328"/>
                    <a:pt x="9925" y="34366"/>
                  </a:cubicBezTo>
                  <a:lnTo>
                    <a:pt x="0" y="38466"/>
                  </a:lnTo>
                  <a:lnTo>
                    <a:pt x="0" y="36244"/>
                  </a:lnTo>
                  <a:lnTo>
                    <a:pt x="6280" y="32550"/>
                  </a:lnTo>
                  <a:cubicBezTo>
                    <a:pt x="8414" y="29820"/>
                    <a:pt x="9481" y="25857"/>
                    <a:pt x="9481" y="20675"/>
                  </a:cubicBezTo>
                  <a:cubicBezTo>
                    <a:pt x="9481" y="15888"/>
                    <a:pt x="8414" y="12218"/>
                    <a:pt x="6280" y="9652"/>
                  </a:cubicBezTo>
                  <a:lnTo>
                    <a:pt x="0" y="6320"/>
                  </a:lnTo>
                  <a:lnTo>
                    <a:pt x="0" y="1429"/>
                  </a:lnTo>
                  <a:lnTo>
                    <a:pt x="221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5" name="Shape 12250"/>
            <p:cNvSpPr/>
            <p:nvPr/>
          </p:nvSpPr>
          <p:spPr>
            <a:xfrm>
              <a:off x="455547" y="20701"/>
              <a:ext cx="14434" cy="37551"/>
            </a:xfrm>
            <a:custGeom>
              <a:avLst/>
              <a:gdLst/>
              <a:ahLst/>
              <a:cxnLst/>
              <a:rect l="0" t="0" r="0" b="0"/>
              <a:pathLst>
                <a:path w="14434" h="37551">
                  <a:moveTo>
                    <a:pt x="14434" y="0"/>
                  </a:moveTo>
                  <a:lnTo>
                    <a:pt x="14434" y="1906"/>
                  </a:lnTo>
                  <a:lnTo>
                    <a:pt x="8915" y="4305"/>
                  </a:lnTo>
                  <a:cubicBezTo>
                    <a:pt x="7125" y="6045"/>
                    <a:pt x="6083" y="8508"/>
                    <a:pt x="5792" y="11620"/>
                  </a:cubicBezTo>
                  <a:lnTo>
                    <a:pt x="14434" y="11620"/>
                  </a:lnTo>
                  <a:lnTo>
                    <a:pt x="14434" y="13983"/>
                  </a:lnTo>
                  <a:lnTo>
                    <a:pt x="5792" y="13983"/>
                  </a:lnTo>
                  <a:cubicBezTo>
                    <a:pt x="5766" y="19519"/>
                    <a:pt x="7100" y="23888"/>
                    <a:pt x="9817" y="27038"/>
                  </a:cubicBezTo>
                  <a:lnTo>
                    <a:pt x="14434" y="29312"/>
                  </a:lnTo>
                  <a:lnTo>
                    <a:pt x="14434" y="37551"/>
                  </a:lnTo>
                  <a:lnTo>
                    <a:pt x="4788" y="33160"/>
                  </a:lnTo>
                  <a:cubicBezTo>
                    <a:pt x="1600" y="29667"/>
                    <a:pt x="0" y="24994"/>
                    <a:pt x="0" y="19088"/>
                  </a:cubicBezTo>
                  <a:cubicBezTo>
                    <a:pt x="0" y="12700"/>
                    <a:pt x="1638" y="7709"/>
                    <a:pt x="4928" y="4140"/>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6" name="Shape 12251"/>
            <p:cNvSpPr/>
            <p:nvPr/>
          </p:nvSpPr>
          <p:spPr>
            <a:xfrm>
              <a:off x="424890" y="19520"/>
              <a:ext cx="25476" cy="39586"/>
            </a:xfrm>
            <a:custGeom>
              <a:avLst/>
              <a:gdLst/>
              <a:ahLst/>
              <a:cxnLst/>
              <a:rect l="0" t="0" r="0" b="0"/>
              <a:pathLst>
                <a:path w="25476" h="39586">
                  <a:moveTo>
                    <a:pt x="11316" y="0"/>
                  </a:moveTo>
                  <a:cubicBezTo>
                    <a:pt x="12789" y="0"/>
                    <a:pt x="14567" y="318"/>
                    <a:pt x="16663" y="940"/>
                  </a:cubicBezTo>
                  <a:cubicBezTo>
                    <a:pt x="18047" y="1346"/>
                    <a:pt x="18974" y="1550"/>
                    <a:pt x="19444" y="1550"/>
                  </a:cubicBezTo>
                  <a:lnTo>
                    <a:pt x="20460" y="1257"/>
                  </a:lnTo>
                  <a:lnTo>
                    <a:pt x="21324" y="0"/>
                  </a:lnTo>
                  <a:lnTo>
                    <a:pt x="22670" y="0"/>
                  </a:lnTo>
                  <a:lnTo>
                    <a:pt x="22670" y="12713"/>
                  </a:lnTo>
                  <a:lnTo>
                    <a:pt x="21324" y="12713"/>
                  </a:lnTo>
                  <a:cubicBezTo>
                    <a:pt x="20282" y="8725"/>
                    <a:pt x="18948" y="6007"/>
                    <a:pt x="17336" y="4559"/>
                  </a:cubicBezTo>
                  <a:cubicBezTo>
                    <a:pt x="15710" y="3125"/>
                    <a:pt x="13665" y="2413"/>
                    <a:pt x="11163" y="2413"/>
                  </a:cubicBezTo>
                  <a:cubicBezTo>
                    <a:pt x="9258" y="2413"/>
                    <a:pt x="7722" y="2922"/>
                    <a:pt x="6553" y="3925"/>
                  </a:cubicBezTo>
                  <a:cubicBezTo>
                    <a:pt x="5385" y="4928"/>
                    <a:pt x="4801" y="6045"/>
                    <a:pt x="4801" y="7251"/>
                  </a:cubicBezTo>
                  <a:cubicBezTo>
                    <a:pt x="4801" y="8789"/>
                    <a:pt x="5233" y="10084"/>
                    <a:pt x="6109" y="11176"/>
                  </a:cubicBezTo>
                  <a:cubicBezTo>
                    <a:pt x="6960" y="12281"/>
                    <a:pt x="8661" y="13475"/>
                    <a:pt x="11252" y="14719"/>
                  </a:cubicBezTo>
                  <a:lnTo>
                    <a:pt x="17183" y="17615"/>
                  </a:lnTo>
                  <a:cubicBezTo>
                    <a:pt x="22708" y="20307"/>
                    <a:pt x="25476" y="23850"/>
                    <a:pt x="25476" y="28258"/>
                  </a:cubicBezTo>
                  <a:cubicBezTo>
                    <a:pt x="25476" y="31648"/>
                    <a:pt x="24181" y="34392"/>
                    <a:pt x="21616" y="36462"/>
                  </a:cubicBezTo>
                  <a:cubicBezTo>
                    <a:pt x="19063" y="38545"/>
                    <a:pt x="16167" y="39586"/>
                    <a:pt x="12992" y="39586"/>
                  </a:cubicBezTo>
                  <a:cubicBezTo>
                    <a:pt x="10719" y="39586"/>
                    <a:pt x="8103" y="39180"/>
                    <a:pt x="5169" y="38367"/>
                  </a:cubicBezTo>
                  <a:lnTo>
                    <a:pt x="2972" y="37948"/>
                  </a:lnTo>
                  <a:lnTo>
                    <a:pt x="1499" y="39015"/>
                  </a:lnTo>
                  <a:lnTo>
                    <a:pt x="165" y="39015"/>
                  </a:lnTo>
                  <a:lnTo>
                    <a:pt x="165" y="25692"/>
                  </a:lnTo>
                  <a:lnTo>
                    <a:pt x="1499" y="25692"/>
                  </a:lnTo>
                  <a:cubicBezTo>
                    <a:pt x="2261" y="29490"/>
                    <a:pt x="3721" y="32360"/>
                    <a:pt x="5867" y="34278"/>
                  </a:cubicBezTo>
                  <a:cubicBezTo>
                    <a:pt x="8014" y="36220"/>
                    <a:pt x="10401" y="37186"/>
                    <a:pt x="13081" y="37186"/>
                  </a:cubicBezTo>
                  <a:cubicBezTo>
                    <a:pt x="14961" y="37186"/>
                    <a:pt x="16485" y="36627"/>
                    <a:pt x="17653" y="35522"/>
                  </a:cubicBezTo>
                  <a:cubicBezTo>
                    <a:pt x="18847" y="34430"/>
                    <a:pt x="19444" y="33109"/>
                    <a:pt x="19444" y="31547"/>
                  </a:cubicBezTo>
                  <a:cubicBezTo>
                    <a:pt x="19444" y="29680"/>
                    <a:pt x="18771" y="28105"/>
                    <a:pt x="17463" y="26822"/>
                  </a:cubicBezTo>
                  <a:cubicBezTo>
                    <a:pt x="16129" y="25553"/>
                    <a:pt x="13513" y="23927"/>
                    <a:pt x="9576" y="21972"/>
                  </a:cubicBezTo>
                  <a:cubicBezTo>
                    <a:pt x="5626" y="20015"/>
                    <a:pt x="3048" y="18250"/>
                    <a:pt x="1816" y="16675"/>
                  </a:cubicBezTo>
                  <a:cubicBezTo>
                    <a:pt x="610" y="15139"/>
                    <a:pt x="0" y="13170"/>
                    <a:pt x="0" y="10808"/>
                  </a:cubicBezTo>
                  <a:cubicBezTo>
                    <a:pt x="0" y="7734"/>
                    <a:pt x="1054" y="5156"/>
                    <a:pt x="3150" y="3099"/>
                  </a:cubicBezTo>
                  <a:cubicBezTo>
                    <a:pt x="5258" y="1029"/>
                    <a:pt x="7988" y="0"/>
                    <a:pt x="1131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7" name="Shape 12252"/>
            <p:cNvSpPr/>
            <p:nvPr/>
          </p:nvSpPr>
          <p:spPr>
            <a:xfrm>
              <a:off x="403033" y="19520"/>
              <a:ext cx="20091" cy="39180"/>
            </a:xfrm>
            <a:custGeom>
              <a:avLst/>
              <a:gdLst/>
              <a:ahLst/>
              <a:cxnLst/>
              <a:rect l="0" t="0" r="0" b="0"/>
              <a:pathLst>
                <a:path w="20091" h="39180">
                  <a:moveTo>
                    <a:pt x="1270" y="0"/>
                  </a:moveTo>
                  <a:cubicBezTo>
                    <a:pt x="4572" y="0"/>
                    <a:pt x="7302" y="559"/>
                    <a:pt x="9423" y="1664"/>
                  </a:cubicBezTo>
                  <a:cubicBezTo>
                    <a:pt x="11023" y="2502"/>
                    <a:pt x="12192" y="3835"/>
                    <a:pt x="12979" y="5626"/>
                  </a:cubicBezTo>
                  <a:cubicBezTo>
                    <a:pt x="13449" y="6795"/>
                    <a:pt x="13691" y="9195"/>
                    <a:pt x="13691" y="12802"/>
                  </a:cubicBezTo>
                  <a:lnTo>
                    <a:pt x="13691" y="25489"/>
                  </a:lnTo>
                  <a:cubicBezTo>
                    <a:pt x="13691" y="29045"/>
                    <a:pt x="13767" y="31229"/>
                    <a:pt x="13907" y="32030"/>
                  </a:cubicBezTo>
                  <a:lnTo>
                    <a:pt x="14579" y="33642"/>
                  </a:lnTo>
                  <a:lnTo>
                    <a:pt x="15659" y="34036"/>
                  </a:lnTo>
                  <a:lnTo>
                    <a:pt x="16802" y="33757"/>
                  </a:lnTo>
                  <a:cubicBezTo>
                    <a:pt x="17361" y="33401"/>
                    <a:pt x="18466" y="32410"/>
                    <a:pt x="20091" y="30785"/>
                  </a:cubicBezTo>
                  <a:lnTo>
                    <a:pt x="20091" y="33071"/>
                  </a:lnTo>
                  <a:cubicBezTo>
                    <a:pt x="17056" y="37147"/>
                    <a:pt x="14135" y="39180"/>
                    <a:pt x="11379" y="39180"/>
                  </a:cubicBezTo>
                  <a:cubicBezTo>
                    <a:pt x="10046" y="39180"/>
                    <a:pt x="8991" y="38710"/>
                    <a:pt x="8191" y="37808"/>
                  </a:cubicBezTo>
                  <a:cubicBezTo>
                    <a:pt x="7404" y="36868"/>
                    <a:pt x="6998" y="35281"/>
                    <a:pt x="6972" y="33071"/>
                  </a:cubicBezTo>
                  <a:lnTo>
                    <a:pt x="0" y="38030"/>
                  </a:lnTo>
                  <a:lnTo>
                    <a:pt x="0" y="33904"/>
                  </a:lnTo>
                  <a:lnTo>
                    <a:pt x="6972" y="30429"/>
                  </a:lnTo>
                  <a:lnTo>
                    <a:pt x="6972" y="16193"/>
                  </a:lnTo>
                  <a:lnTo>
                    <a:pt x="0" y="19222"/>
                  </a:lnTo>
                  <a:lnTo>
                    <a:pt x="0" y="16714"/>
                  </a:lnTo>
                  <a:lnTo>
                    <a:pt x="6972" y="13704"/>
                  </a:lnTo>
                  <a:lnTo>
                    <a:pt x="6972" y="12230"/>
                  </a:lnTo>
                  <a:cubicBezTo>
                    <a:pt x="6972" y="8509"/>
                    <a:pt x="6375" y="5956"/>
                    <a:pt x="5194" y="4559"/>
                  </a:cubicBezTo>
                  <a:cubicBezTo>
                    <a:pt x="4026" y="3175"/>
                    <a:pt x="2299" y="2489"/>
                    <a:pt x="38" y="2489"/>
                  </a:cubicBezTo>
                  <a:lnTo>
                    <a:pt x="0" y="2502"/>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8" name="Shape 12253"/>
            <p:cNvSpPr/>
            <p:nvPr/>
          </p:nvSpPr>
          <p:spPr>
            <a:xfrm>
              <a:off x="469981" y="43535"/>
              <a:ext cx="17151" cy="15570"/>
            </a:xfrm>
            <a:custGeom>
              <a:avLst/>
              <a:gdLst/>
              <a:ahLst/>
              <a:cxnLst/>
              <a:rect l="0" t="0" r="0" b="0"/>
              <a:pathLst>
                <a:path w="17151" h="15570">
                  <a:moveTo>
                    <a:pt x="15894" y="0"/>
                  </a:moveTo>
                  <a:lnTo>
                    <a:pt x="17151" y="813"/>
                  </a:lnTo>
                  <a:cubicBezTo>
                    <a:pt x="16593" y="4534"/>
                    <a:pt x="14929" y="7925"/>
                    <a:pt x="12198" y="10986"/>
                  </a:cubicBezTo>
                  <a:cubicBezTo>
                    <a:pt x="9442" y="14034"/>
                    <a:pt x="6001" y="15570"/>
                    <a:pt x="1873" y="15570"/>
                  </a:cubicBezTo>
                  <a:lnTo>
                    <a:pt x="0" y="14718"/>
                  </a:lnTo>
                  <a:lnTo>
                    <a:pt x="0" y="6478"/>
                  </a:lnTo>
                  <a:lnTo>
                    <a:pt x="4972" y="8928"/>
                  </a:lnTo>
                  <a:cubicBezTo>
                    <a:pt x="7423" y="8928"/>
                    <a:pt x="9544" y="8255"/>
                    <a:pt x="11347" y="6909"/>
                  </a:cubicBezTo>
                  <a:cubicBezTo>
                    <a:pt x="13164" y="5563"/>
                    <a:pt x="14675" y="3264"/>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9" name="Shape 12254"/>
            <p:cNvSpPr/>
            <p:nvPr/>
          </p:nvSpPr>
          <p:spPr>
            <a:xfrm>
              <a:off x="495464" y="20107"/>
              <a:ext cx="16840" cy="38999"/>
            </a:xfrm>
            <a:custGeom>
              <a:avLst/>
              <a:gdLst/>
              <a:ahLst/>
              <a:cxnLst/>
              <a:rect l="0" t="0" r="0" b="0"/>
              <a:pathLst>
                <a:path w="16840" h="38999">
                  <a:moveTo>
                    <a:pt x="16840" y="0"/>
                  </a:moveTo>
                  <a:lnTo>
                    <a:pt x="16840" y="2271"/>
                  </a:lnTo>
                  <a:lnTo>
                    <a:pt x="11163" y="5116"/>
                  </a:lnTo>
                  <a:cubicBezTo>
                    <a:pt x="8699" y="7947"/>
                    <a:pt x="7468" y="12075"/>
                    <a:pt x="7468" y="17524"/>
                  </a:cubicBezTo>
                  <a:cubicBezTo>
                    <a:pt x="7468" y="23010"/>
                    <a:pt x="8661" y="27214"/>
                    <a:pt x="11062" y="30134"/>
                  </a:cubicBezTo>
                  <a:lnTo>
                    <a:pt x="16840" y="33309"/>
                  </a:lnTo>
                  <a:lnTo>
                    <a:pt x="16840" y="38651"/>
                  </a:lnTo>
                  <a:lnTo>
                    <a:pt x="15253" y="38999"/>
                  </a:lnTo>
                  <a:cubicBezTo>
                    <a:pt x="11163" y="38999"/>
                    <a:pt x="7607" y="37298"/>
                    <a:pt x="4572" y="33881"/>
                  </a:cubicBezTo>
                  <a:cubicBezTo>
                    <a:pt x="1537" y="30465"/>
                    <a:pt x="0" y="26096"/>
                    <a:pt x="0" y="20749"/>
                  </a:cubicBezTo>
                  <a:cubicBezTo>
                    <a:pt x="0" y="15390"/>
                    <a:pt x="1689" y="10475"/>
                    <a:pt x="5055" y="6043"/>
                  </a:cubicBezTo>
                  <a:lnTo>
                    <a:pt x="16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80" name="Shape 12255"/>
            <p:cNvSpPr/>
            <p:nvPr/>
          </p:nvSpPr>
          <p:spPr>
            <a:xfrm>
              <a:off x="469981" y="19482"/>
              <a:ext cx="17151" cy="15202"/>
            </a:xfrm>
            <a:custGeom>
              <a:avLst/>
              <a:gdLst/>
              <a:ahLst/>
              <a:cxnLst/>
              <a:rect l="0" t="0" r="0" b="0"/>
              <a:pathLst>
                <a:path w="17151" h="15202">
                  <a:moveTo>
                    <a:pt x="2801" y="0"/>
                  </a:moveTo>
                  <a:cubicBezTo>
                    <a:pt x="6991" y="0"/>
                    <a:pt x="10433" y="1384"/>
                    <a:pt x="13126" y="4128"/>
                  </a:cubicBezTo>
                  <a:cubicBezTo>
                    <a:pt x="15831" y="6896"/>
                    <a:pt x="17151" y="10579"/>
                    <a:pt x="17151" y="15202"/>
                  </a:cubicBezTo>
                  <a:lnTo>
                    <a:pt x="0" y="15202"/>
                  </a:lnTo>
                  <a:lnTo>
                    <a:pt x="0" y="12840"/>
                  </a:lnTo>
                  <a:lnTo>
                    <a:pt x="8642" y="12840"/>
                  </a:lnTo>
                  <a:cubicBezTo>
                    <a:pt x="8503" y="10440"/>
                    <a:pt x="8223" y="8763"/>
                    <a:pt x="7791" y="7785"/>
                  </a:cubicBezTo>
                  <a:cubicBezTo>
                    <a:pt x="7106" y="6261"/>
                    <a:pt x="6102" y="5080"/>
                    <a:pt x="4756" y="4204"/>
                  </a:cubicBezTo>
                  <a:cubicBezTo>
                    <a:pt x="3397" y="3328"/>
                    <a:pt x="2000" y="2896"/>
                    <a:pt x="527" y="2896"/>
                  </a:cubicBezTo>
                  <a:lnTo>
                    <a:pt x="0" y="3125"/>
                  </a:lnTo>
                  <a:lnTo>
                    <a:pt x="0" y="1220"/>
                  </a:lnTo>
                  <a:lnTo>
                    <a:pt x="28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81" name="Shape 12256"/>
            <p:cNvSpPr/>
            <p:nvPr/>
          </p:nvSpPr>
          <p:spPr>
            <a:xfrm>
              <a:off x="512304" y="0"/>
              <a:ext cx="22339" cy="59106"/>
            </a:xfrm>
            <a:custGeom>
              <a:avLst/>
              <a:gdLst/>
              <a:ahLst/>
              <a:cxnLst/>
              <a:rect l="0" t="0" r="0" b="0"/>
              <a:pathLst>
                <a:path w="22339" h="59106">
                  <a:moveTo>
                    <a:pt x="14275" y="0"/>
                  </a:moveTo>
                  <a:lnTo>
                    <a:pt x="16103" y="0"/>
                  </a:lnTo>
                  <a:lnTo>
                    <a:pt x="16103" y="43167"/>
                  </a:lnTo>
                  <a:cubicBezTo>
                    <a:pt x="16103" y="47549"/>
                    <a:pt x="16205" y="50203"/>
                    <a:pt x="16421" y="51181"/>
                  </a:cubicBezTo>
                  <a:lnTo>
                    <a:pt x="17386" y="53187"/>
                  </a:lnTo>
                  <a:lnTo>
                    <a:pt x="18961" y="53759"/>
                  </a:lnTo>
                  <a:cubicBezTo>
                    <a:pt x="19685" y="53759"/>
                    <a:pt x="20675" y="53543"/>
                    <a:pt x="21895" y="53086"/>
                  </a:cubicBezTo>
                  <a:lnTo>
                    <a:pt x="22339" y="54496"/>
                  </a:lnTo>
                  <a:lnTo>
                    <a:pt x="11239" y="59106"/>
                  </a:lnTo>
                  <a:lnTo>
                    <a:pt x="9372" y="59106"/>
                  </a:lnTo>
                  <a:lnTo>
                    <a:pt x="9372" y="53759"/>
                  </a:lnTo>
                  <a:cubicBezTo>
                    <a:pt x="7556" y="55664"/>
                    <a:pt x="5778" y="57036"/>
                    <a:pt x="4039" y="57874"/>
                  </a:cubicBezTo>
                  <a:lnTo>
                    <a:pt x="0" y="58758"/>
                  </a:lnTo>
                  <a:lnTo>
                    <a:pt x="0" y="53416"/>
                  </a:lnTo>
                  <a:lnTo>
                    <a:pt x="2197" y="54623"/>
                  </a:lnTo>
                  <a:cubicBezTo>
                    <a:pt x="4673" y="54623"/>
                    <a:pt x="7061" y="53378"/>
                    <a:pt x="9372" y="50914"/>
                  </a:cubicBezTo>
                  <a:lnTo>
                    <a:pt x="9372" y="31674"/>
                  </a:lnTo>
                  <a:cubicBezTo>
                    <a:pt x="9207" y="29832"/>
                    <a:pt x="8725" y="28143"/>
                    <a:pt x="7912" y="26619"/>
                  </a:cubicBezTo>
                  <a:cubicBezTo>
                    <a:pt x="7099" y="25095"/>
                    <a:pt x="6007" y="23940"/>
                    <a:pt x="4661" y="23164"/>
                  </a:cubicBezTo>
                  <a:cubicBezTo>
                    <a:pt x="3327" y="22403"/>
                    <a:pt x="2019" y="22009"/>
                    <a:pt x="736" y="22009"/>
                  </a:cubicBezTo>
                  <a:lnTo>
                    <a:pt x="0" y="22378"/>
                  </a:lnTo>
                  <a:lnTo>
                    <a:pt x="0" y="20107"/>
                  </a:lnTo>
                  <a:lnTo>
                    <a:pt x="1219" y="19482"/>
                  </a:lnTo>
                  <a:cubicBezTo>
                    <a:pt x="4508" y="19482"/>
                    <a:pt x="7226" y="20524"/>
                    <a:pt x="9372" y="22619"/>
                  </a:cubicBezTo>
                  <a:lnTo>
                    <a:pt x="9372" y="15722"/>
                  </a:lnTo>
                  <a:cubicBezTo>
                    <a:pt x="9372" y="11455"/>
                    <a:pt x="9271" y="8839"/>
                    <a:pt x="9055" y="7862"/>
                  </a:cubicBezTo>
                  <a:lnTo>
                    <a:pt x="8115" y="5867"/>
                  </a:lnTo>
                  <a:lnTo>
                    <a:pt x="6477" y="5334"/>
                  </a:lnTo>
                  <a:cubicBezTo>
                    <a:pt x="5778" y="5334"/>
                    <a:pt x="4826" y="5550"/>
                    <a:pt x="3670" y="5982"/>
                  </a:cubicBezTo>
                  <a:lnTo>
                    <a:pt x="3137" y="4546"/>
                  </a:lnTo>
                  <a:lnTo>
                    <a:pt x="1427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82" name="Group 1081"/>
          <p:cNvGrpSpPr/>
          <p:nvPr/>
        </p:nvGrpSpPr>
        <p:grpSpPr>
          <a:xfrm>
            <a:off x="7866030" y="4208832"/>
            <a:ext cx="91058" cy="97626"/>
            <a:chOff x="0" y="0"/>
            <a:chExt cx="40958" cy="38037"/>
          </a:xfrm>
        </p:grpSpPr>
        <p:sp>
          <p:nvSpPr>
            <p:cNvPr id="1083" name="Shape 12257"/>
            <p:cNvSpPr/>
            <p:nvPr/>
          </p:nvSpPr>
          <p:spPr>
            <a:xfrm>
              <a:off x="0" y="0"/>
              <a:ext cx="40958" cy="38037"/>
            </a:xfrm>
            <a:custGeom>
              <a:avLst/>
              <a:gdLst/>
              <a:ahLst/>
              <a:cxnLst/>
              <a:rect l="0" t="0" r="0" b="0"/>
              <a:pathLst>
                <a:path w="40958" h="38037">
                  <a:moveTo>
                    <a:pt x="13030" y="0"/>
                  </a:moveTo>
                  <a:cubicBezTo>
                    <a:pt x="13665" y="4217"/>
                    <a:pt x="15520" y="8331"/>
                    <a:pt x="18631" y="12319"/>
                  </a:cubicBezTo>
                  <a:lnTo>
                    <a:pt x="19850" y="13881"/>
                  </a:lnTo>
                  <a:lnTo>
                    <a:pt x="20815" y="12612"/>
                  </a:lnTo>
                  <a:cubicBezTo>
                    <a:pt x="25362" y="6807"/>
                    <a:pt x="29477" y="3925"/>
                    <a:pt x="33172" y="3925"/>
                  </a:cubicBezTo>
                  <a:cubicBezTo>
                    <a:pt x="36055" y="3925"/>
                    <a:pt x="38252" y="6109"/>
                    <a:pt x="39751" y="10503"/>
                  </a:cubicBezTo>
                  <a:lnTo>
                    <a:pt x="38798" y="10414"/>
                  </a:lnTo>
                  <a:cubicBezTo>
                    <a:pt x="37490" y="10414"/>
                    <a:pt x="35662" y="11278"/>
                    <a:pt x="33300" y="13043"/>
                  </a:cubicBezTo>
                  <a:cubicBezTo>
                    <a:pt x="30924" y="14783"/>
                    <a:pt x="28943" y="16777"/>
                    <a:pt x="27305" y="18962"/>
                  </a:cubicBezTo>
                  <a:lnTo>
                    <a:pt x="26086" y="20638"/>
                  </a:lnTo>
                  <a:lnTo>
                    <a:pt x="27267" y="21781"/>
                  </a:lnTo>
                  <a:cubicBezTo>
                    <a:pt x="31636" y="26022"/>
                    <a:pt x="36195" y="28143"/>
                    <a:pt x="40958" y="28143"/>
                  </a:cubicBezTo>
                  <a:cubicBezTo>
                    <a:pt x="38405" y="33300"/>
                    <a:pt x="35751" y="35891"/>
                    <a:pt x="32969" y="35891"/>
                  </a:cubicBezTo>
                  <a:cubicBezTo>
                    <a:pt x="30480" y="35891"/>
                    <a:pt x="26860" y="33693"/>
                    <a:pt x="22123" y="29287"/>
                  </a:cubicBezTo>
                  <a:lnTo>
                    <a:pt x="20257" y="27572"/>
                  </a:lnTo>
                  <a:lnTo>
                    <a:pt x="19647" y="28435"/>
                  </a:lnTo>
                  <a:cubicBezTo>
                    <a:pt x="15405" y="34837"/>
                    <a:pt x="11913" y="38037"/>
                    <a:pt x="9195" y="38037"/>
                  </a:cubicBezTo>
                  <a:cubicBezTo>
                    <a:pt x="6071" y="38037"/>
                    <a:pt x="3010" y="35497"/>
                    <a:pt x="0" y="30417"/>
                  </a:cubicBezTo>
                  <a:lnTo>
                    <a:pt x="876" y="30468"/>
                  </a:lnTo>
                  <a:cubicBezTo>
                    <a:pt x="4445" y="30468"/>
                    <a:pt x="8420" y="27750"/>
                    <a:pt x="12789" y="22314"/>
                  </a:cubicBezTo>
                  <a:lnTo>
                    <a:pt x="13894" y="20930"/>
                  </a:lnTo>
                  <a:lnTo>
                    <a:pt x="12471" y="19380"/>
                  </a:lnTo>
                  <a:cubicBezTo>
                    <a:pt x="8484" y="15139"/>
                    <a:pt x="6477" y="11545"/>
                    <a:pt x="6477" y="8573"/>
                  </a:cubicBezTo>
                  <a:cubicBezTo>
                    <a:pt x="6477" y="6160"/>
                    <a:pt x="8661" y="3302"/>
                    <a:pt x="1303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84" name="Group 1083"/>
          <p:cNvGrpSpPr/>
          <p:nvPr/>
        </p:nvGrpSpPr>
        <p:grpSpPr>
          <a:xfrm>
            <a:off x="7935607" y="5228756"/>
            <a:ext cx="91058" cy="97626"/>
            <a:chOff x="0" y="0"/>
            <a:chExt cx="40970" cy="38037"/>
          </a:xfrm>
        </p:grpSpPr>
        <p:sp>
          <p:nvSpPr>
            <p:cNvPr id="1085" name="Shape 12258"/>
            <p:cNvSpPr/>
            <p:nvPr/>
          </p:nvSpPr>
          <p:spPr>
            <a:xfrm>
              <a:off x="0" y="0"/>
              <a:ext cx="40970" cy="38037"/>
            </a:xfrm>
            <a:custGeom>
              <a:avLst/>
              <a:gdLst/>
              <a:ahLst/>
              <a:cxnLst/>
              <a:rect l="0" t="0" r="0" b="0"/>
              <a:pathLst>
                <a:path w="40970" h="38037">
                  <a:moveTo>
                    <a:pt x="13043" y="0"/>
                  </a:moveTo>
                  <a:cubicBezTo>
                    <a:pt x="13678" y="4217"/>
                    <a:pt x="15520" y="8331"/>
                    <a:pt x="18631" y="12319"/>
                  </a:cubicBezTo>
                  <a:lnTo>
                    <a:pt x="19838" y="13881"/>
                  </a:lnTo>
                  <a:lnTo>
                    <a:pt x="20828" y="12612"/>
                  </a:lnTo>
                  <a:cubicBezTo>
                    <a:pt x="25362" y="6807"/>
                    <a:pt x="29490" y="3925"/>
                    <a:pt x="33172" y="3925"/>
                  </a:cubicBezTo>
                  <a:cubicBezTo>
                    <a:pt x="36068" y="3925"/>
                    <a:pt x="38253" y="6109"/>
                    <a:pt x="39751" y="10503"/>
                  </a:cubicBezTo>
                  <a:lnTo>
                    <a:pt x="38811" y="10414"/>
                  </a:lnTo>
                  <a:cubicBezTo>
                    <a:pt x="37503" y="10414"/>
                    <a:pt x="35675" y="11278"/>
                    <a:pt x="33312" y="13043"/>
                  </a:cubicBezTo>
                  <a:cubicBezTo>
                    <a:pt x="30937" y="14783"/>
                    <a:pt x="28944" y="16777"/>
                    <a:pt x="27305" y="18962"/>
                  </a:cubicBezTo>
                  <a:lnTo>
                    <a:pt x="26099" y="20638"/>
                  </a:lnTo>
                  <a:lnTo>
                    <a:pt x="27267" y="21781"/>
                  </a:lnTo>
                  <a:cubicBezTo>
                    <a:pt x="31648" y="26022"/>
                    <a:pt x="36208" y="28143"/>
                    <a:pt x="40970" y="28143"/>
                  </a:cubicBezTo>
                  <a:cubicBezTo>
                    <a:pt x="38418" y="33300"/>
                    <a:pt x="35751" y="35891"/>
                    <a:pt x="32982" y="35891"/>
                  </a:cubicBezTo>
                  <a:cubicBezTo>
                    <a:pt x="30468" y="35891"/>
                    <a:pt x="26861" y="33693"/>
                    <a:pt x="22136" y="29287"/>
                  </a:cubicBezTo>
                  <a:lnTo>
                    <a:pt x="20269" y="27572"/>
                  </a:lnTo>
                  <a:lnTo>
                    <a:pt x="19647" y="28435"/>
                  </a:lnTo>
                  <a:cubicBezTo>
                    <a:pt x="15405" y="34837"/>
                    <a:pt x="11926" y="38037"/>
                    <a:pt x="9208" y="38037"/>
                  </a:cubicBezTo>
                  <a:cubicBezTo>
                    <a:pt x="6083" y="38037"/>
                    <a:pt x="3010" y="35497"/>
                    <a:pt x="0" y="30417"/>
                  </a:cubicBezTo>
                  <a:lnTo>
                    <a:pt x="889" y="30468"/>
                  </a:lnTo>
                  <a:cubicBezTo>
                    <a:pt x="4445" y="30468"/>
                    <a:pt x="8433" y="27750"/>
                    <a:pt x="12802" y="22314"/>
                  </a:cubicBezTo>
                  <a:lnTo>
                    <a:pt x="13907" y="20930"/>
                  </a:lnTo>
                  <a:lnTo>
                    <a:pt x="12472" y="19380"/>
                  </a:lnTo>
                  <a:cubicBezTo>
                    <a:pt x="8471" y="15139"/>
                    <a:pt x="6490" y="11545"/>
                    <a:pt x="6490" y="8573"/>
                  </a:cubicBezTo>
                  <a:cubicBezTo>
                    <a:pt x="6490" y="6160"/>
                    <a:pt x="8661" y="3302"/>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86" name="Group 1085"/>
          <p:cNvGrpSpPr/>
          <p:nvPr/>
        </p:nvGrpSpPr>
        <p:grpSpPr>
          <a:xfrm>
            <a:off x="9234252" y="5535111"/>
            <a:ext cx="126079" cy="138305"/>
            <a:chOff x="0" y="0"/>
            <a:chExt cx="56553" cy="53683"/>
          </a:xfrm>
        </p:grpSpPr>
        <p:sp>
          <p:nvSpPr>
            <p:cNvPr id="1087" name="Shape 12259"/>
            <p:cNvSpPr/>
            <p:nvPr/>
          </p:nvSpPr>
          <p:spPr>
            <a:xfrm>
              <a:off x="0" y="0"/>
              <a:ext cx="56553" cy="53683"/>
            </a:xfrm>
            <a:custGeom>
              <a:avLst/>
              <a:gdLst/>
              <a:ahLst/>
              <a:cxnLst/>
              <a:rect l="0" t="0" r="0" b="0"/>
              <a:pathLst>
                <a:path w="56553" h="53683">
                  <a:moveTo>
                    <a:pt x="55131" y="0"/>
                  </a:moveTo>
                  <a:lnTo>
                    <a:pt x="56553" y="2032"/>
                  </a:lnTo>
                  <a:cubicBezTo>
                    <a:pt x="50736" y="6414"/>
                    <a:pt x="44272" y="13145"/>
                    <a:pt x="37160" y="22263"/>
                  </a:cubicBezTo>
                  <a:cubicBezTo>
                    <a:pt x="30036" y="31369"/>
                    <a:pt x="24600" y="39853"/>
                    <a:pt x="20853" y="47778"/>
                  </a:cubicBezTo>
                  <a:lnTo>
                    <a:pt x="17831" y="49809"/>
                  </a:lnTo>
                  <a:cubicBezTo>
                    <a:pt x="15329" y="51550"/>
                    <a:pt x="13640" y="52845"/>
                    <a:pt x="12726" y="53683"/>
                  </a:cubicBezTo>
                  <a:cubicBezTo>
                    <a:pt x="12383" y="52413"/>
                    <a:pt x="11595" y="50318"/>
                    <a:pt x="10414" y="47410"/>
                  </a:cubicBezTo>
                  <a:lnTo>
                    <a:pt x="9258" y="44755"/>
                  </a:lnTo>
                  <a:cubicBezTo>
                    <a:pt x="7633" y="40945"/>
                    <a:pt x="6121" y="38138"/>
                    <a:pt x="4712" y="36309"/>
                  </a:cubicBezTo>
                  <a:cubicBezTo>
                    <a:pt x="3328" y="34506"/>
                    <a:pt x="1753" y="33287"/>
                    <a:pt x="0" y="32690"/>
                  </a:cubicBezTo>
                  <a:cubicBezTo>
                    <a:pt x="2946" y="29591"/>
                    <a:pt x="5652" y="28042"/>
                    <a:pt x="8077" y="28042"/>
                  </a:cubicBezTo>
                  <a:cubicBezTo>
                    <a:pt x="10173" y="28042"/>
                    <a:pt x="12497" y="30874"/>
                    <a:pt x="15062" y="36564"/>
                  </a:cubicBezTo>
                  <a:lnTo>
                    <a:pt x="16307" y="39408"/>
                  </a:lnTo>
                  <a:cubicBezTo>
                    <a:pt x="20904" y="31674"/>
                    <a:pt x="26822" y="24143"/>
                    <a:pt x="34011" y="16828"/>
                  </a:cubicBezTo>
                  <a:cubicBezTo>
                    <a:pt x="41211" y="9525"/>
                    <a:pt x="48247" y="3899"/>
                    <a:pt x="551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88" name="Group 1087"/>
          <p:cNvGrpSpPr/>
          <p:nvPr/>
        </p:nvGrpSpPr>
        <p:grpSpPr>
          <a:xfrm>
            <a:off x="9165746" y="2655511"/>
            <a:ext cx="91058" cy="97626"/>
            <a:chOff x="0" y="0"/>
            <a:chExt cx="40983" cy="38037"/>
          </a:xfrm>
        </p:grpSpPr>
        <p:sp>
          <p:nvSpPr>
            <p:cNvPr id="1089" name="Shape 12260"/>
            <p:cNvSpPr/>
            <p:nvPr/>
          </p:nvSpPr>
          <p:spPr>
            <a:xfrm>
              <a:off x="0" y="0"/>
              <a:ext cx="40983" cy="38037"/>
            </a:xfrm>
            <a:custGeom>
              <a:avLst/>
              <a:gdLst/>
              <a:ahLst/>
              <a:cxnLst/>
              <a:rect l="0" t="0" r="0" b="0"/>
              <a:pathLst>
                <a:path w="40983" h="38037">
                  <a:moveTo>
                    <a:pt x="13056" y="0"/>
                  </a:moveTo>
                  <a:cubicBezTo>
                    <a:pt x="13678" y="4217"/>
                    <a:pt x="15532" y="8331"/>
                    <a:pt x="18644" y="12319"/>
                  </a:cubicBezTo>
                  <a:lnTo>
                    <a:pt x="19850" y="13881"/>
                  </a:lnTo>
                  <a:lnTo>
                    <a:pt x="20841" y="12612"/>
                  </a:lnTo>
                  <a:cubicBezTo>
                    <a:pt x="25375" y="6807"/>
                    <a:pt x="29490" y="3925"/>
                    <a:pt x="33186" y="3925"/>
                  </a:cubicBezTo>
                  <a:cubicBezTo>
                    <a:pt x="36081" y="3925"/>
                    <a:pt x="38265" y="6109"/>
                    <a:pt x="39751" y="10503"/>
                  </a:cubicBezTo>
                  <a:lnTo>
                    <a:pt x="38824" y="10414"/>
                  </a:lnTo>
                  <a:cubicBezTo>
                    <a:pt x="37516" y="10414"/>
                    <a:pt x="35675" y="11278"/>
                    <a:pt x="33313" y="13043"/>
                  </a:cubicBezTo>
                  <a:cubicBezTo>
                    <a:pt x="30950" y="14783"/>
                    <a:pt x="28943" y="16777"/>
                    <a:pt x="27318" y="18962"/>
                  </a:cubicBezTo>
                  <a:lnTo>
                    <a:pt x="26098" y="20638"/>
                  </a:lnTo>
                  <a:lnTo>
                    <a:pt x="27267" y="21781"/>
                  </a:lnTo>
                  <a:cubicBezTo>
                    <a:pt x="31662" y="26022"/>
                    <a:pt x="36220" y="28143"/>
                    <a:pt x="40983" y="28143"/>
                  </a:cubicBezTo>
                  <a:cubicBezTo>
                    <a:pt x="38430" y="33300"/>
                    <a:pt x="35751" y="35891"/>
                    <a:pt x="32995" y="35891"/>
                  </a:cubicBezTo>
                  <a:cubicBezTo>
                    <a:pt x="30480" y="35891"/>
                    <a:pt x="26874" y="33693"/>
                    <a:pt x="22149" y="29287"/>
                  </a:cubicBezTo>
                  <a:lnTo>
                    <a:pt x="20282" y="27572"/>
                  </a:lnTo>
                  <a:lnTo>
                    <a:pt x="19660" y="28435"/>
                  </a:lnTo>
                  <a:cubicBezTo>
                    <a:pt x="15418" y="34837"/>
                    <a:pt x="11938" y="38037"/>
                    <a:pt x="9220" y="38037"/>
                  </a:cubicBezTo>
                  <a:cubicBezTo>
                    <a:pt x="6097" y="38037"/>
                    <a:pt x="3023" y="35497"/>
                    <a:pt x="0" y="30417"/>
                  </a:cubicBezTo>
                  <a:lnTo>
                    <a:pt x="902" y="30468"/>
                  </a:lnTo>
                  <a:cubicBezTo>
                    <a:pt x="4458" y="30468"/>
                    <a:pt x="8420" y="27750"/>
                    <a:pt x="12815" y="22314"/>
                  </a:cubicBezTo>
                  <a:lnTo>
                    <a:pt x="13919" y="20930"/>
                  </a:lnTo>
                  <a:lnTo>
                    <a:pt x="12471" y="19380"/>
                  </a:lnTo>
                  <a:cubicBezTo>
                    <a:pt x="8484" y="15139"/>
                    <a:pt x="6503" y="11545"/>
                    <a:pt x="6503" y="8573"/>
                  </a:cubicBezTo>
                  <a:cubicBezTo>
                    <a:pt x="6503" y="6160"/>
                    <a:pt x="8661" y="3302"/>
                    <a:pt x="130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090" name="Group 1089"/>
          <p:cNvGrpSpPr/>
          <p:nvPr/>
        </p:nvGrpSpPr>
        <p:grpSpPr>
          <a:xfrm>
            <a:off x="2823150" y="2506211"/>
            <a:ext cx="1155724" cy="276608"/>
            <a:chOff x="0" y="0"/>
            <a:chExt cx="524097" cy="107616"/>
          </a:xfrm>
        </p:grpSpPr>
        <p:sp>
          <p:nvSpPr>
            <p:cNvPr id="1091" name="Shape 12234"/>
            <p:cNvSpPr/>
            <p:nvPr/>
          </p:nvSpPr>
          <p:spPr>
            <a:xfrm>
              <a:off x="84421" y="0"/>
              <a:ext cx="17214" cy="22154"/>
            </a:xfrm>
            <a:custGeom>
              <a:avLst/>
              <a:gdLst/>
              <a:ahLst/>
              <a:cxnLst/>
              <a:rect l="0" t="0" r="0" b="0"/>
              <a:pathLst>
                <a:path w="17214" h="22154">
                  <a:moveTo>
                    <a:pt x="0" y="0"/>
                  </a:moveTo>
                  <a:lnTo>
                    <a:pt x="8884" y="456"/>
                  </a:lnTo>
                  <a:cubicBezTo>
                    <a:pt x="11411" y="812"/>
                    <a:pt x="13443" y="1739"/>
                    <a:pt x="14941" y="3263"/>
                  </a:cubicBezTo>
                  <a:cubicBezTo>
                    <a:pt x="16452" y="4787"/>
                    <a:pt x="17214" y="6667"/>
                    <a:pt x="17214" y="8901"/>
                  </a:cubicBezTo>
                  <a:cubicBezTo>
                    <a:pt x="17214" y="11975"/>
                    <a:pt x="15754" y="14845"/>
                    <a:pt x="12884" y="17537"/>
                  </a:cubicBezTo>
                  <a:lnTo>
                    <a:pt x="0" y="22154"/>
                  </a:lnTo>
                  <a:lnTo>
                    <a:pt x="0" y="18569"/>
                  </a:lnTo>
                  <a:lnTo>
                    <a:pt x="10738" y="16013"/>
                  </a:lnTo>
                  <a:cubicBezTo>
                    <a:pt x="13062" y="14286"/>
                    <a:pt x="14230" y="12445"/>
                    <a:pt x="14230" y="10489"/>
                  </a:cubicBezTo>
                  <a:cubicBezTo>
                    <a:pt x="14230" y="9080"/>
                    <a:pt x="13532" y="8063"/>
                    <a:pt x="12147" y="7467"/>
                  </a:cubicBezTo>
                  <a:cubicBezTo>
                    <a:pt x="10738" y="6882"/>
                    <a:pt x="7944" y="6526"/>
                    <a:pt x="3752" y="6400"/>
                  </a:cubicBezTo>
                  <a:lnTo>
                    <a:pt x="0" y="6153"/>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2" name="Shape 12278"/>
            <p:cNvSpPr/>
            <p:nvPr/>
          </p:nvSpPr>
          <p:spPr>
            <a:xfrm>
              <a:off x="0" y="51190"/>
              <a:ext cx="28048" cy="55283"/>
            </a:xfrm>
            <a:custGeom>
              <a:avLst/>
              <a:gdLst/>
              <a:ahLst/>
              <a:cxnLst/>
              <a:rect l="0" t="0" r="0" b="0"/>
              <a:pathLst>
                <a:path w="28048" h="55283">
                  <a:moveTo>
                    <a:pt x="0" y="0"/>
                  </a:moveTo>
                  <a:lnTo>
                    <a:pt x="23888" y="0"/>
                  </a:lnTo>
                  <a:lnTo>
                    <a:pt x="28048" y="384"/>
                  </a:lnTo>
                  <a:lnTo>
                    <a:pt x="28048" y="4186"/>
                  </a:lnTo>
                  <a:lnTo>
                    <a:pt x="23177" y="2743"/>
                  </a:lnTo>
                  <a:cubicBezTo>
                    <a:pt x="20460" y="2743"/>
                    <a:pt x="17996" y="3035"/>
                    <a:pt x="15811" y="3632"/>
                  </a:cubicBezTo>
                  <a:lnTo>
                    <a:pt x="15811" y="24879"/>
                  </a:lnTo>
                  <a:cubicBezTo>
                    <a:pt x="16840" y="25070"/>
                    <a:pt x="17970" y="25209"/>
                    <a:pt x="19266" y="25311"/>
                  </a:cubicBezTo>
                  <a:cubicBezTo>
                    <a:pt x="20574" y="25400"/>
                    <a:pt x="21984" y="25450"/>
                    <a:pt x="23533" y="25450"/>
                  </a:cubicBezTo>
                  <a:lnTo>
                    <a:pt x="28048" y="24797"/>
                  </a:lnTo>
                  <a:lnTo>
                    <a:pt x="28048" y="29141"/>
                  </a:lnTo>
                  <a:lnTo>
                    <a:pt x="23038" y="28270"/>
                  </a:lnTo>
                  <a:cubicBezTo>
                    <a:pt x="21349" y="28270"/>
                    <a:pt x="19926" y="28283"/>
                    <a:pt x="18720" y="28333"/>
                  </a:cubicBezTo>
                  <a:cubicBezTo>
                    <a:pt x="17513" y="28397"/>
                    <a:pt x="16561" y="28498"/>
                    <a:pt x="15811" y="28625"/>
                  </a:cubicBezTo>
                  <a:lnTo>
                    <a:pt x="15811" y="51295"/>
                  </a:lnTo>
                  <a:cubicBezTo>
                    <a:pt x="18986" y="52032"/>
                    <a:pt x="22098" y="52400"/>
                    <a:pt x="25159" y="52400"/>
                  </a:cubicBezTo>
                  <a:lnTo>
                    <a:pt x="28048" y="51547"/>
                  </a:lnTo>
                  <a:lnTo>
                    <a:pt x="28048" y="55040"/>
                  </a:lnTo>
                  <a:lnTo>
                    <a:pt x="26098" y="55283"/>
                  </a:lnTo>
                  <a:lnTo>
                    <a:pt x="0" y="55283"/>
                  </a:lnTo>
                  <a:lnTo>
                    <a:pt x="0" y="53784"/>
                  </a:lnTo>
                  <a:lnTo>
                    <a:pt x="2083" y="53784"/>
                  </a:lnTo>
                  <a:cubicBezTo>
                    <a:pt x="4394" y="53784"/>
                    <a:pt x="6058" y="53060"/>
                    <a:pt x="7061" y="51574"/>
                  </a:cubicBezTo>
                  <a:cubicBezTo>
                    <a:pt x="7696" y="50622"/>
                    <a:pt x="7988" y="48616"/>
                    <a:pt x="7988" y="45504"/>
                  </a:cubicBezTo>
                  <a:lnTo>
                    <a:pt x="7988" y="9792"/>
                  </a:lnTo>
                  <a:cubicBezTo>
                    <a:pt x="7988" y="6362"/>
                    <a:pt x="7607" y="4204"/>
                    <a:pt x="6820" y="3315"/>
                  </a:cubicBezTo>
                  <a:cubicBezTo>
                    <a:pt x="5753" y="2108"/>
                    <a:pt x="4178" y="1511"/>
                    <a:pt x="2083" y="1511"/>
                  </a:cubicBezTo>
                  <a:lnTo>
                    <a:pt x="0" y="151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3" name="Shape 12279"/>
            <p:cNvSpPr/>
            <p:nvPr/>
          </p:nvSpPr>
          <p:spPr>
            <a:xfrm>
              <a:off x="56413" y="69221"/>
              <a:ext cx="14427" cy="37542"/>
            </a:xfrm>
            <a:custGeom>
              <a:avLst/>
              <a:gdLst/>
              <a:ahLst/>
              <a:cxnLst/>
              <a:rect l="0" t="0" r="0" b="0"/>
              <a:pathLst>
                <a:path w="14427" h="37542">
                  <a:moveTo>
                    <a:pt x="14427" y="0"/>
                  </a:moveTo>
                  <a:lnTo>
                    <a:pt x="14427" y="1900"/>
                  </a:lnTo>
                  <a:lnTo>
                    <a:pt x="8903" y="4309"/>
                  </a:lnTo>
                  <a:cubicBezTo>
                    <a:pt x="7125" y="6049"/>
                    <a:pt x="6083" y="8500"/>
                    <a:pt x="5791" y="11611"/>
                  </a:cubicBezTo>
                  <a:lnTo>
                    <a:pt x="14427" y="11611"/>
                  </a:lnTo>
                  <a:lnTo>
                    <a:pt x="14427" y="13973"/>
                  </a:lnTo>
                  <a:lnTo>
                    <a:pt x="5791" y="13973"/>
                  </a:lnTo>
                  <a:cubicBezTo>
                    <a:pt x="5753" y="19523"/>
                    <a:pt x="7099" y="23880"/>
                    <a:pt x="9817" y="27029"/>
                  </a:cubicBezTo>
                  <a:lnTo>
                    <a:pt x="14427" y="29300"/>
                  </a:lnTo>
                  <a:lnTo>
                    <a:pt x="14427" y="37542"/>
                  </a:lnTo>
                  <a:lnTo>
                    <a:pt x="4788" y="33163"/>
                  </a:lnTo>
                  <a:cubicBezTo>
                    <a:pt x="1600" y="29671"/>
                    <a:pt x="0" y="24984"/>
                    <a:pt x="0" y="19079"/>
                  </a:cubicBezTo>
                  <a:cubicBezTo>
                    <a:pt x="0" y="12691"/>
                    <a:pt x="1638" y="7712"/>
                    <a:pt x="4915" y="4144"/>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4" name="Shape 12280"/>
            <p:cNvSpPr/>
            <p:nvPr/>
          </p:nvSpPr>
          <p:spPr>
            <a:xfrm>
              <a:off x="28048" y="51574"/>
              <a:ext cx="21698" cy="54656"/>
            </a:xfrm>
            <a:custGeom>
              <a:avLst/>
              <a:gdLst/>
              <a:ahLst/>
              <a:cxnLst/>
              <a:rect l="0" t="0" r="0" b="0"/>
              <a:pathLst>
                <a:path w="21698" h="54656">
                  <a:moveTo>
                    <a:pt x="0" y="0"/>
                  </a:moveTo>
                  <a:lnTo>
                    <a:pt x="6572" y="607"/>
                  </a:lnTo>
                  <a:cubicBezTo>
                    <a:pt x="10649" y="1572"/>
                    <a:pt x="13760" y="3312"/>
                    <a:pt x="15907" y="5801"/>
                  </a:cubicBezTo>
                  <a:cubicBezTo>
                    <a:pt x="18053" y="8290"/>
                    <a:pt x="19133" y="11147"/>
                    <a:pt x="19133" y="14386"/>
                  </a:cubicBezTo>
                  <a:cubicBezTo>
                    <a:pt x="19133" y="17154"/>
                    <a:pt x="18294" y="19643"/>
                    <a:pt x="16605" y="21815"/>
                  </a:cubicBezTo>
                  <a:cubicBezTo>
                    <a:pt x="14916" y="24012"/>
                    <a:pt x="12440" y="25638"/>
                    <a:pt x="9137" y="26692"/>
                  </a:cubicBezTo>
                  <a:cubicBezTo>
                    <a:pt x="12973" y="27505"/>
                    <a:pt x="15843" y="28813"/>
                    <a:pt x="17748" y="30604"/>
                  </a:cubicBezTo>
                  <a:cubicBezTo>
                    <a:pt x="20377" y="33119"/>
                    <a:pt x="21698" y="36179"/>
                    <a:pt x="21698" y="39773"/>
                  </a:cubicBezTo>
                  <a:cubicBezTo>
                    <a:pt x="21698" y="42529"/>
                    <a:pt x="20834" y="45158"/>
                    <a:pt x="19082" y="47673"/>
                  </a:cubicBezTo>
                  <a:cubicBezTo>
                    <a:pt x="17367" y="50174"/>
                    <a:pt x="14967" y="52029"/>
                    <a:pt x="11931" y="53172"/>
                  </a:cubicBezTo>
                  <a:lnTo>
                    <a:pt x="0" y="54656"/>
                  </a:lnTo>
                  <a:lnTo>
                    <a:pt x="0" y="51163"/>
                  </a:lnTo>
                  <a:lnTo>
                    <a:pt x="8375" y="48689"/>
                  </a:lnTo>
                  <a:cubicBezTo>
                    <a:pt x="10954" y="46479"/>
                    <a:pt x="12236" y="43748"/>
                    <a:pt x="12236" y="40472"/>
                  </a:cubicBezTo>
                  <a:cubicBezTo>
                    <a:pt x="12236" y="38325"/>
                    <a:pt x="11652" y="36268"/>
                    <a:pt x="10497" y="34261"/>
                  </a:cubicBezTo>
                  <a:cubicBezTo>
                    <a:pt x="9328" y="32293"/>
                    <a:pt x="7423" y="30731"/>
                    <a:pt x="4781" y="29588"/>
                  </a:cubicBezTo>
                  <a:lnTo>
                    <a:pt x="0" y="28757"/>
                  </a:lnTo>
                  <a:lnTo>
                    <a:pt x="0" y="24413"/>
                  </a:lnTo>
                  <a:lnTo>
                    <a:pt x="4438" y="23771"/>
                  </a:lnTo>
                  <a:cubicBezTo>
                    <a:pt x="6420" y="22920"/>
                    <a:pt x="7956" y="21599"/>
                    <a:pt x="9011" y="19860"/>
                  </a:cubicBezTo>
                  <a:cubicBezTo>
                    <a:pt x="10077" y="18082"/>
                    <a:pt x="10598" y="16151"/>
                    <a:pt x="10598" y="14055"/>
                  </a:cubicBezTo>
                  <a:cubicBezTo>
                    <a:pt x="10598" y="10817"/>
                    <a:pt x="9303" y="8061"/>
                    <a:pt x="6661" y="5775"/>
                  </a:cubicBezTo>
                  <a:lnTo>
                    <a:pt x="0" y="380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5" name="Shape 12281"/>
            <p:cNvSpPr/>
            <p:nvPr/>
          </p:nvSpPr>
          <p:spPr>
            <a:xfrm>
              <a:off x="70840" y="92046"/>
              <a:ext cx="17171" cy="15570"/>
            </a:xfrm>
            <a:custGeom>
              <a:avLst/>
              <a:gdLst/>
              <a:ahLst/>
              <a:cxnLst/>
              <a:rect l="0" t="0" r="0" b="0"/>
              <a:pathLst>
                <a:path w="17171" h="15570">
                  <a:moveTo>
                    <a:pt x="15901" y="0"/>
                  </a:moveTo>
                  <a:lnTo>
                    <a:pt x="17171" y="813"/>
                  </a:lnTo>
                  <a:cubicBezTo>
                    <a:pt x="16599" y="4547"/>
                    <a:pt x="14936" y="7938"/>
                    <a:pt x="12192" y="10985"/>
                  </a:cubicBezTo>
                  <a:cubicBezTo>
                    <a:pt x="9462" y="14046"/>
                    <a:pt x="6007" y="15570"/>
                    <a:pt x="1880" y="15570"/>
                  </a:cubicBezTo>
                  <a:lnTo>
                    <a:pt x="0" y="14717"/>
                  </a:lnTo>
                  <a:lnTo>
                    <a:pt x="0" y="6475"/>
                  </a:lnTo>
                  <a:lnTo>
                    <a:pt x="4979" y="8928"/>
                  </a:lnTo>
                  <a:cubicBezTo>
                    <a:pt x="7417" y="8928"/>
                    <a:pt x="9538" y="8255"/>
                    <a:pt x="11367" y="6921"/>
                  </a:cubicBezTo>
                  <a:cubicBezTo>
                    <a:pt x="13170" y="5562"/>
                    <a:pt x="14681" y="3277"/>
                    <a:pt x="159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6" name="Shape 12282"/>
            <p:cNvSpPr/>
            <p:nvPr/>
          </p:nvSpPr>
          <p:spPr>
            <a:xfrm>
              <a:off x="136690" y="84755"/>
              <a:ext cx="13824" cy="22493"/>
            </a:xfrm>
            <a:custGeom>
              <a:avLst/>
              <a:gdLst/>
              <a:ahLst/>
              <a:cxnLst/>
              <a:rect l="0" t="0" r="0" b="0"/>
              <a:pathLst>
                <a:path w="13824" h="22493">
                  <a:moveTo>
                    <a:pt x="13824" y="0"/>
                  </a:moveTo>
                  <a:lnTo>
                    <a:pt x="13824" y="2511"/>
                  </a:lnTo>
                  <a:lnTo>
                    <a:pt x="12852" y="2934"/>
                  </a:lnTo>
                  <a:cubicBezTo>
                    <a:pt x="10693" y="4128"/>
                    <a:pt x="9169" y="5373"/>
                    <a:pt x="8242" y="6681"/>
                  </a:cubicBezTo>
                  <a:cubicBezTo>
                    <a:pt x="7315" y="7989"/>
                    <a:pt x="6845" y="9411"/>
                    <a:pt x="6845" y="10973"/>
                  </a:cubicBezTo>
                  <a:cubicBezTo>
                    <a:pt x="6845" y="12930"/>
                    <a:pt x="7442" y="14542"/>
                    <a:pt x="8610" y="15838"/>
                  </a:cubicBezTo>
                  <a:cubicBezTo>
                    <a:pt x="9779" y="17133"/>
                    <a:pt x="11113" y="17781"/>
                    <a:pt x="12636" y="17781"/>
                  </a:cubicBezTo>
                  <a:lnTo>
                    <a:pt x="13824" y="17188"/>
                  </a:lnTo>
                  <a:lnTo>
                    <a:pt x="13824" y="21301"/>
                  </a:lnTo>
                  <a:lnTo>
                    <a:pt x="13576" y="21476"/>
                  </a:lnTo>
                  <a:cubicBezTo>
                    <a:pt x="12116" y="22162"/>
                    <a:pt x="10554" y="22493"/>
                    <a:pt x="8890" y="22493"/>
                  </a:cubicBezTo>
                  <a:cubicBezTo>
                    <a:pt x="6312" y="22493"/>
                    <a:pt x="4178" y="21616"/>
                    <a:pt x="2515" y="19851"/>
                  </a:cubicBezTo>
                  <a:cubicBezTo>
                    <a:pt x="838" y="18073"/>
                    <a:pt x="0" y="15761"/>
                    <a:pt x="0" y="12878"/>
                  </a:cubicBezTo>
                  <a:cubicBezTo>
                    <a:pt x="0" y="11062"/>
                    <a:pt x="406" y="9488"/>
                    <a:pt x="1232" y="8142"/>
                  </a:cubicBezTo>
                  <a:cubicBezTo>
                    <a:pt x="2349" y="6313"/>
                    <a:pt x="4280" y="4560"/>
                    <a:pt x="7048" y="2934"/>
                  </a:cubicBezTo>
                  <a:lnTo>
                    <a:pt x="138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7" name="Shape 12283"/>
            <p:cNvSpPr/>
            <p:nvPr/>
          </p:nvSpPr>
          <p:spPr>
            <a:xfrm>
              <a:off x="138113" y="68415"/>
              <a:ext cx="12402" cy="12964"/>
            </a:xfrm>
            <a:custGeom>
              <a:avLst/>
              <a:gdLst/>
              <a:ahLst/>
              <a:cxnLst/>
              <a:rect l="0" t="0" r="0" b="0"/>
              <a:pathLst>
                <a:path w="12402" h="12964">
                  <a:moveTo>
                    <a:pt x="12402" y="0"/>
                  </a:moveTo>
                  <a:lnTo>
                    <a:pt x="12402" y="2120"/>
                  </a:lnTo>
                  <a:lnTo>
                    <a:pt x="8382" y="3489"/>
                  </a:lnTo>
                  <a:cubicBezTo>
                    <a:pt x="7341" y="4416"/>
                    <a:pt x="6820" y="5483"/>
                    <a:pt x="6820" y="6677"/>
                  </a:cubicBezTo>
                  <a:lnTo>
                    <a:pt x="6896" y="9039"/>
                  </a:lnTo>
                  <a:cubicBezTo>
                    <a:pt x="6896" y="10284"/>
                    <a:pt x="6579" y="11262"/>
                    <a:pt x="5943" y="11934"/>
                  </a:cubicBezTo>
                  <a:lnTo>
                    <a:pt x="3442" y="12964"/>
                  </a:lnTo>
                  <a:lnTo>
                    <a:pt x="978" y="11896"/>
                  </a:lnTo>
                  <a:cubicBezTo>
                    <a:pt x="343" y="11186"/>
                    <a:pt x="0" y="10221"/>
                    <a:pt x="0" y="8988"/>
                  </a:cubicBezTo>
                  <a:cubicBezTo>
                    <a:pt x="0" y="6664"/>
                    <a:pt x="1194" y="4518"/>
                    <a:pt x="3607" y="2562"/>
                  </a:cubicBezTo>
                  <a:lnTo>
                    <a:pt x="124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8" name="Shape 12284"/>
            <p:cNvSpPr/>
            <p:nvPr/>
          </p:nvSpPr>
          <p:spPr>
            <a:xfrm>
              <a:off x="70840" y="67992"/>
              <a:ext cx="17171" cy="15201"/>
            </a:xfrm>
            <a:custGeom>
              <a:avLst/>
              <a:gdLst/>
              <a:ahLst/>
              <a:cxnLst/>
              <a:rect l="0" t="0" r="0" b="0"/>
              <a:pathLst>
                <a:path w="17171" h="15201">
                  <a:moveTo>
                    <a:pt x="2820" y="0"/>
                  </a:moveTo>
                  <a:cubicBezTo>
                    <a:pt x="6998" y="0"/>
                    <a:pt x="10440" y="1384"/>
                    <a:pt x="13132" y="4128"/>
                  </a:cubicBezTo>
                  <a:cubicBezTo>
                    <a:pt x="15825" y="6896"/>
                    <a:pt x="17171" y="10592"/>
                    <a:pt x="17171" y="15201"/>
                  </a:cubicBezTo>
                  <a:lnTo>
                    <a:pt x="0" y="15201"/>
                  </a:lnTo>
                  <a:lnTo>
                    <a:pt x="0" y="12840"/>
                  </a:lnTo>
                  <a:lnTo>
                    <a:pt x="8636" y="12840"/>
                  </a:lnTo>
                  <a:cubicBezTo>
                    <a:pt x="8509" y="10452"/>
                    <a:pt x="8217" y="8763"/>
                    <a:pt x="7785" y="7785"/>
                  </a:cubicBezTo>
                  <a:cubicBezTo>
                    <a:pt x="7112" y="6261"/>
                    <a:pt x="6096" y="5080"/>
                    <a:pt x="4763" y="4204"/>
                  </a:cubicBezTo>
                  <a:cubicBezTo>
                    <a:pt x="3404" y="3327"/>
                    <a:pt x="2007" y="2895"/>
                    <a:pt x="534" y="2895"/>
                  </a:cubicBezTo>
                  <a:lnTo>
                    <a:pt x="0" y="3128"/>
                  </a:lnTo>
                  <a:lnTo>
                    <a:pt x="0" y="1228"/>
                  </a:lnTo>
                  <a:lnTo>
                    <a:pt x="282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9" name="Shape 12285"/>
            <p:cNvSpPr/>
            <p:nvPr/>
          </p:nvSpPr>
          <p:spPr>
            <a:xfrm>
              <a:off x="91160" y="48511"/>
              <a:ext cx="40691" cy="57962"/>
            </a:xfrm>
            <a:custGeom>
              <a:avLst/>
              <a:gdLst/>
              <a:ahLst/>
              <a:cxnLst/>
              <a:rect l="0" t="0" r="0" b="0"/>
              <a:pathLst>
                <a:path w="40691" h="57962">
                  <a:moveTo>
                    <a:pt x="11176" y="0"/>
                  </a:moveTo>
                  <a:lnTo>
                    <a:pt x="13043" y="0"/>
                  </a:lnTo>
                  <a:lnTo>
                    <a:pt x="13043" y="27305"/>
                  </a:lnTo>
                  <a:cubicBezTo>
                    <a:pt x="16066" y="24003"/>
                    <a:pt x="18453" y="21882"/>
                    <a:pt x="20231" y="20930"/>
                  </a:cubicBezTo>
                  <a:cubicBezTo>
                    <a:pt x="21997" y="19989"/>
                    <a:pt x="23762" y="19532"/>
                    <a:pt x="25527" y="19532"/>
                  </a:cubicBezTo>
                  <a:cubicBezTo>
                    <a:pt x="27648" y="19532"/>
                    <a:pt x="29464" y="20117"/>
                    <a:pt x="31001" y="21272"/>
                  </a:cubicBezTo>
                  <a:cubicBezTo>
                    <a:pt x="32512" y="22454"/>
                    <a:pt x="33643" y="24282"/>
                    <a:pt x="34379" y="26771"/>
                  </a:cubicBezTo>
                  <a:cubicBezTo>
                    <a:pt x="34887" y="28524"/>
                    <a:pt x="35154" y="31699"/>
                    <a:pt x="35154" y="36309"/>
                  </a:cubicBezTo>
                  <a:lnTo>
                    <a:pt x="35154" y="49530"/>
                  </a:lnTo>
                  <a:cubicBezTo>
                    <a:pt x="35154" y="51905"/>
                    <a:pt x="35332" y="53518"/>
                    <a:pt x="35725" y="54381"/>
                  </a:cubicBezTo>
                  <a:lnTo>
                    <a:pt x="37110" y="55931"/>
                  </a:lnTo>
                  <a:cubicBezTo>
                    <a:pt x="37770" y="56324"/>
                    <a:pt x="38951" y="56502"/>
                    <a:pt x="40691" y="56502"/>
                  </a:cubicBezTo>
                  <a:lnTo>
                    <a:pt x="40691" y="57962"/>
                  </a:lnTo>
                  <a:lnTo>
                    <a:pt x="22339" y="57962"/>
                  </a:lnTo>
                  <a:lnTo>
                    <a:pt x="22339" y="56502"/>
                  </a:lnTo>
                  <a:lnTo>
                    <a:pt x="23190" y="56502"/>
                  </a:lnTo>
                  <a:cubicBezTo>
                    <a:pt x="24943" y="56502"/>
                    <a:pt x="26162" y="56235"/>
                    <a:pt x="26822" y="55714"/>
                  </a:cubicBezTo>
                  <a:lnTo>
                    <a:pt x="28270" y="53365"/>
                  </a:lnTo>
                  <a:cubicBezTo>
                    <a:pt x="28347" y="52933"/>
                    <a:pt x="28372" y="51650"/>
                    <a:pt x="28372" y="49530"/>
                  </a:cubicBezTo>
                  <a:lnTo>
                    <a:pt x="28372" y="36309"/>
                  </a:lnTo>
                  <a:cubicBezTo>
                    <a:pt x="28372" y="32245"/>
                    <a:pt x="28169" y="29566"/>
                    <a:pt x="27750" y="28295"/>
                  </a:cubicBezTo>
                  <a:cubicBezTo>
                    <a:pt x="27318" y="27013"/>
                    <a:pt x="26657" y="26060"/>
                    <a:pt x="25730" y="25426"/>
                  </a:cubicBezTo>
                  <a:cubicBezTo>
                    <a:pt x="24803" y="24778"/>
                    <a:pt x="23686" y="24460"/>
                    <a:pt x="22390" y="24460"/>
                  </a:cubicBezTo>
                  <a:cubicBezTo>
                    <a:pt x="21057" y="24460"/>
                    <a:pt x="19672" y="24816"/>
                    <a:pt x="18237" y="25514"/>
                  </a:cubicBezTo>
                  <a:cubicBezTo>
                    <a:pt x="16790" y="26226"/>
                    <a:pt x="15062" y="27648"/>
                    <a:pt x="13043" y="29807"/>
                  </a:cubicBezTo>
                  <a:lnTo>
                    <a:pt x="13043" y="49530"/>
                  </a:lnTo>
                  <a:cubicBezTo>
                    <a:pt x="13043" y="52095"/>
                    <a:pt x="13195" y="53683"/>
                    <a:pt x="13475" y="54292"/>
                  </a:cubicBezTo>
                  <a:lnTo>
                    <a:pt x="15075" y="55867"/>
                  </a:lnTo>
                  <a:cubicBezTo>
                    <a:pt x="15837" y="56299"/>
                    <a:pt x="17183" y="56502"/>
                    <a:pt x="19088" y="56502"/>
                  </a:cubicBezTo>
                  <a:lnTo>
                    <a:pt x="19088" y="57962"/>
                  </a:lnTo>
                  <a:lnTo>
                    <a:pt x="572" y="57962"/>
                  </a:lnTo>
                  <a:lnTo>
                    <a:pt x="572" y="56502"/>
                  </a:lnTo>
                  <a:cubicBezTo>
                    <a:pt x="2236" y="56502"/>
                    <a:pt x="3531" y="56248"/>
                    <a:pt x="4496" y="55740"/>
                  </a:cubicBezTo>
                  <a:lnTo>
                    <a:pt x="5792" y="54190"/>
                  </a:lnTo>
                  <a:cubicBezTo>
                    <a:pt x="6122" y="53416"/>
                    <a:pt x="6274" y="51879"/>
                    <a:pt x="6274" y="49530"/>
                  </a:cubicBezTo>
                  <a:lnTo>
                    <a:pt x="6274" y="15735"/>
                  </a:lnTo>
                  <a:cubicBezTo>
                    <a:pt x="6274" y="11468"/>
                    <a:pt x="6172" y="8839"/>
                    <a:pt x="5982" y="7861"/>
                  </a:cubicBezTo>
                  <a:lnTo>
                    <a:pt x="5042" y="5867"/>
                  </a:lnTo>
                  <a:lnTo>
                    <a:pt x="3340" y="5346"/>
                  </a:lnTo>
                  <a:cubicBezTo>
                    <a:pt x="2782" y="5346"/>
                    <a:pt x="1855" y="5562"/>
                    <a:pt x="572" y="5994"/>
                  </a:cubicBezTo>
                  <a:lnTo>
                    <a:pt x="0" y="4559"/>
                  </a:lnTo>
                  <a:lnTo>
                    <a:pt x="111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0" name="Shape 12286"/>
            <p:cNvSpPr/>
            <p:nvPr/>
          </p:nvSpPr>
          <p:spPr>
            <a:xfrm>
              <a:off x="171729" y="69148"/>
              <a:ext cx="40297" cy="38468"/>
            </a:xfrm>
            <a:custGeom>
              <a:avLst/>
              <a:gdLst/>
              <a:ahLst/>
              <a:cxnLst/>
              <a:rect l="0" t="0" r="0" b="0"/>
              <a:pathLst>
                <a:path w="40297" h="38468">
                  <a:moveTo>
                    <a:pt x="0" y="0"/>
                  </a:moveTo>
                  <a:lnTo>
                    <a:pt x="17577" y="0"/>
                  </a:lnTo>
                  <a:lnTo>
                    <a:pt x="17577" y="1486"/>
                  </a:lnTo>
                  <a:lnTo>
                    <a:pt x="16433" y="1486"/>
                  </a:lnTo>
                  <a:lnTo>
                    <a:pt x="14008" y="2286"/>
                  </a:lnTo>
                  <a:lnTo>
                    <a:pt x="13170" y="4356"/>
                  </a:lnTo>
                  <a:cubicBezTo>
                    <a:pt x="13170" y="5296"/>
                    <a:pt x="13462" y="6426"/>
                    <a:pt x="14033" y="7734"/>
                  </a:cubicBezTo>
                  <a:lnTo>
                    <a:pt x="22720" y="28359"/>
                  </a:lnTo>
                  <a:lnTo>
                    <a:pt x="31432" y="6972"/>
                  </a:lnTo>
                  <a:cubicBezTo>
                    <a:pt x="32067" y="5448"/>
                    <a:pt x="32385" y="4280"/>
                    <a:pt x="32385" y="3492"/>
                  </a:cubicBezTo>
                  <a:lnTo>
                    <a:pt x="32055" y="2553"/>
                  </a:lnTo>
                  <a:lnTo>
                    <a:pt x="30899" y="1727"/>
                  </a:lnTo>
                  <a:cubicBezTo>
                    <a:pt x="30442" y="1574"/>
                    <a:pt x="29514" y="1486"/>
                    <a:pt x="28092" y="1486"/>
                  </a:cubicBezTo>
                  <a:lnTo>
                    <a:pt x="28092" y="0"/>
                  </a:lnTo>
                  <a:lnTo>
                    <a:pt x="40297" y="0"/>
                  </a:lnTo>
                  <a:lnTo>
                    <a:pt x="40297" y="1486"/>
                  </a:lnTo>
                  <a:cubicBezTo>
                    <a:pt x="38862" y="1613"/>
                    <a:pt x="37884" y="1892"/>
                    <a:pt x="37350" y="2349"/>
                  </a:cubicBezTo>
                  <a:cubicBezTo>
                    <a:pt x="36398" y="3162"/>
                    <a:pt x="35547" y="4521"/>
                    <a:pt x="34785" y="6426"/>
                  </a:cubicBezTo>
                  <a:lnTo>
                    <a:pt x="21526" y="38468"/>
                  </a:lnTo>
                  <a:lnTo>
                    <a:pt x="19850" y="38468"/>
                  </a:lnTo>
                  <a:lnTo>
                    <a:pt x="6528" y="6972"/>
                  </a:lnTo>
                  <a:cubicBezTo>
                    <a:pt x="5931" y="5486"/>
                    <a:pt x="5359" y="4445"/>
                    <a:pt x="4813" y="3797"/>
                  </a:cubicBezTo>
                  <a:lnTo>
                    <a:pt x="2743" y="2197"/>
                  </a:lnTo>
                  <a:cubicBezTo>
                    <a:pt x="2273" y="1943"/>
                    <a:pt x="1359" y="1715"/>
                    <a:pt x="0" y="148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1" name="Shape 12287"/>
            <p:cNvSpPr/>
            <p:nvPr/>
          </p:nvSpPr>
          <p:spPr>
            <a:xfrm>
              <a:off x="237401" y="68057"/>
              <a:ext cx="18009" cy="39560"/>
            </a:xfrm>
            <a:custGeom>
              <a:avLst/>
              <a:gdLst/>
              <a:ahLst/>
              <a:cxnLst/>
              <a:rect l="0" t="0" r="0" b="0"/>
              <a:pathLst>
                <a:path w="18009" h="39560">
                  <a:moveTo>
                    <a:pt x="18009" y="0"/>
                  </a:moveTo>
                  <a:lnTo>
                    <a:pt x="18009" y="3276"/>
                  </a:lnTo>
                  <a:lnTo>
                    <a:pt x="16789" y="2628"/>
                  </a:lnTo>
                  <a:cubicBezTo>
                    <a:pt x="15354" y="2628"/>
                    <a:pt x="13894" y="3047"/>
                    <a:pt x="12446" y="3911"/>
                  </a:cubicBezTo>
                  <a:cubicBezTo>
                    <a:pt x="10998" y="4774"/>
                    <a:pt x="9817" y="6272"/>
                    <a:pt x="8915" y="8419"/>
                  </a:cubicBezTo>
                  <a:cubicBezTo>
                    <a:pt x="8039" y="10565"/>
                    <a:pt x="7569" y="13334"/>
                    <a:pt x="7569" y="16700"/>
                  </a:cubicBezTo>
                  <a:cubicBezTo>
                    <a:pt x="7569" y="22135"/>
                    <a:pt x="8661" y="26822"/>
                    <a:pt x="10807" y="30759"/>
                  </a:cubicBezTo>
                  <a:lnTo>
                    <a:pt x="18009" y="35745"/>
                  </a:lnTo>
                  <a:lnTo>
                    <a:pt x="18009" y="39447"/>
                  </a:lnTo>
                  <a:lnTo>
                    <a:pt x="17602" y="39560"/>
                  </a:lnTo>
                  <a:cubicBezTo>
                    <a:pt x="11976" y="39560"/>
                    <a:pt x="7506" y="37324"/>
                    <a:pt x="4191" y="32841"/>
                  </a:cubicBezTo>
                  <a:cubicBezTo>
                    <a:pt x="1384" y="29056"/>
                    <a:pt x="0" y="24815"/>
                    <a:pt x="0" y="20116"/>
                  </a:cubicBezTo>
                  <a:cubicBezTo>
                    <a:pt x="0" y="16700"/>
                    <a:pt x="851" y="13296"/>
                    <a:pt x="2553" y="9905"/>
                  </a:cubicBezTo>
                  <a:cubicBezTo>
                    <a:pt x="4254" y="6527"/>
                    <a:pt x="6477" y="4025"/>
                    <a:pt x="9246" y="2412"/>
                  </a:cubicBezTo>
                  <a:lnTo>
                    <a:pt x="1800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2" name="Shape 12288"/>
            <p:cNvSpPr/>
            <p:nvPr/>
          </p:nvSpPr>
          <p:spPr>
            <a:xfrm>
              <a:off x="213804" y="68043"/>
              <a:ext cx="18733" cy="38430"/>
            </a:xfrm>
            <a:custGeom>
              <a:avLst/>
              <a:gdLst/>
              <a:ahLst/>
              <a:cxnLst/>
              <a:rect l="0" t="0" r="0" b="0"/>
              <a:pathLst>
                <a:path w="18733" h="38430">
                  <a:moveTo>
                    <a:pt x="11265" y="0"/>
                  </a:moveTo>
                  <a:lnTo>
                    <a:pt x="13056" y="0"/>
                  </a:lnTo>
                  <a:lnTo>
                    <a:pt x="13056" y="29997"/>
                  </a:lnTo>
                  <a:cubicBezTo>
                    <a:pt x="13056" y="32347"/>
                    <a:pt x="13221" y="33884"/>
                    <a:pt x="13576" y="34672"/>
                  </a:cubicBezTo>
                  <a:lnTo>
                    <a:pt x="15075" y="36399"/>
                  </a:lnTo>
                  <a:cubicBezTo>
                    <a:pt x="15748" y="36792"/>
                    <a:pt x="16954" y="36970"/>
                    <a:pt x="18733" y="36970"/>
                  </a:cubicBezTo>
                  <a:lnTo>
                    <a:pt x="18733" y="38430"/>
                  </a:lnTo>
                  <a:lnTo>
                    <a:pt x="572" y="38430"/>
                  </a:lnTo>
                  <a:lnTo>
                    <a:pt x="572" y="36970"/>
                  </a:lnTo>
                  <a:cubicBezTo>
                    <a:pt x="2413" y="36970"/>
                    <a:pt x="3620" y="36805"/>
                    <a:pt x="4242" y="36437"/>
                  </a:cubicBezTo>
                  <a:lnTo>
                    <a:pt x="5740" y="34696"/>
                  </a:lnTo>
                  <a:cubicBezTo>
                    <a:pt x="6109" y="33871"/>
                    <a:pt x="6274" y="32309"/>
                    <a:pt x="6274" y="29997"/>
                  </a:cubicBezTo>
                  <a:lnTo>
                    <a:pt x="6274" y="15622"/>
                  </a:lnTo>
                  <a:cubicBezTo>
                    <a:pt x="6274" y="11557"/>
                    <a:pt x="6172" y="8928"/>
                    <a:pt x="5918" y="7734"/>
                  </a:cubicBezTo>
                  <a:lnTo>
                    <a:pt x="5016" y="5931"/>
                  </a:lnTo>
                  <a:lnTo>
                    <a:pt x="3353" y="5423"/>
                  </a:lnTo>
                  <a:cubicBezTo>
                    <a:pt x="2591" y="5423"/>
                    <a:pt x="1664" y="5614"/>
                    <a:pt x="572" y="6033"/>
                  </a:cubicBezTo>
                  <a:lnTo>
                    <a:pt x="0" y="4547"/>
                  </a:lnTo>
                  <a:lnTo>
                    <a:pt x="112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3" name="Shape 12289"/>
            <p:cNvSpPr/>
            <p:nvPr/>
          </p:nvSpPr>
          <p:spPr>
            <a:xfrm>
              <a:off x="150514" y="68043"/>
              <a:ext cx="20098" cy="39167"/>
            </a:xfrm>
            <a:custGeom>
              <a:avLst/>
              <a:gdLst/>
              <a:ahLst/>
              <a:cxnLst/>
              <a:rect l="0" t="0" r="0" b="0"/>
              <a:pathLst>
                <a:path w="20098" h="39167">
                  <a:moveTo>
                    <a:pt x="1276" y="0"/>
                  </a:moveTo>
                  <a:cubicBezTo>
                    <a:pt x="4578" y="0"/>
                    <a:pt x="7296" y="546"/>
                    <a:pt x="9417" y="1664"/>
                  </a:cubicBezTo>
                  <a:cubicBezTo>
                    <a:pt x="11017" y="2502"/>
                    <a:pt x="12211" y="3835"/>
                    <a:pt x="12960" y="5614"/>
                  </a:cubicBezTo>
                  <a:cubicBezTo>
                    <a:pt x="13468" y="6795"/>
                    <a:pt x="13697" y="9182"/>
                    <a:pt x="13697" y="12789"/>
                  </a:cubicBezTo>
                  <a:lnTo>
                    <a:pt x="13697" y="25477"/>
                  </a:lnTo>
                  <a:cubicBezTo>
                    <a:pt x="13697" y="29032"/>
                    <a:pt x="13760" y="31217"/>
                    <a:pt x="13913" y="32017"/>
                  </a:cubicBezTo>
                  <a:lnTo>
                    <a:pt x="14573" y="33643"/>
                  </a:lnTo>
                  <a:lnTo>
                    <a:pt x="15653" y="34036"/>
                  </a:lnTo>
                  <a:lnTo>
                    <a:pt x="16795" y="33744"/>
                  </a:lnTo>
                  <a:cubicBezTo>
                    <a:pt x="17367" y="33401"/>
                    <a:pt x="18472" y="32398"/>
                    <a:pt x="20098" y="30773"/>
                  </a:cubicBezTo>
                  <a:lnTo>
                    <a:pt x="20098" y="33058"/>
                  </a:lnTo>
                  <a:cubicBezTo>
                    <a:pt x="17062" y="37135"/>
                    <a:pt x="14154" y="39167"/>
                    <a:pt x="11373" y="39167"/>
                  </a:cubicBezTo>
                  <a:cubicBezTo>
                    <a:pt x="10039" y="39167"/>
                    <a:pt x="8985" y="38710"/>
                    <a:pt x="8198" y="37795"/>
                  </a:cubicBezTo>
                  <a:cubicBezTo>
                    <a:pt x="7410" y="36856"/>
                    <a:pt x="7004" y="35281"/>
                    <a:pt x="6979" y="33058"/>
                  </a:cubicBezTo>
                  <a:lnTo>
                    <a:pt x="0" y="38013"/>
                  </a:lnTo>
                  <a:lnTo>
                    <a:pt x="0" y="33900"/>
                  </a:lnTo>
                  <a:lnTo>
                    <a:pt x="6979" y="30417"/>
                  </a:lnTo>
                  <a:lnTo>
                    <a:pt x="6979" y="16180"/>
                  </a:lnTo>
                  <a:lnTo>
                    <a:pt x="0" y="19223"/>
                  </a:lnTo>
                  <a:lnTo>
                    <a:pt x="0" y="16713"/>
                  </a:lnTo>
                  <a:lnTo>
                    <a:pt x="6979" y="13691"/>
                  </a:lnTo>
                  <a:lnTo>
                    <a:pt x="6979" y="12230"/>
                  </a:lnTo>
                  <a:cubicBezTo>
                    <a:pt x="6979" y="8496"/>
                    <a:pt x="6382" y="5956"/>
                    <a:pt x="5200" y="4547"/>
                  </a:cubicBezTo>
                  <a:cubicBezTo>
                    <a:pt x="4007" y="3175"/>
                    <a:pt x="2305" y="2477"/>
                    <a:pt x="44" y="2477"/>
                  </a:cubicBezTo>
                  <a:lnTo>
                    <a:pt x="0" y="2492"/>
                  </a:lnTo>
                  <a:lnTo>
                    <a:pt x="0" y="372"/>
                  </a:lnTo>
                  <a:lnTo>
                    <a:pt x="12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4" name="Shape 12290"/>
            <p:cNvSpPr/>
            <p:nvPr/>
          </p:nvSpPr>
          <p:spPr>
            <a:xfrm>
              <a:off x="219316" y="48511"/>
              <a:ext cx="8281" cy="8268"/>
            </a:xfrm>
            <a:custGeom>
              <a:avLst/>
              <a:gdLst/>
              <a:ahLst/>
              <a:cxnLst/>
              <a:rect l="0" t="0" r="0" b="0"/>
              <a:pathLst>
                <a:path w="8281" h="8268">
                  <a:moveTo>
                    <a:pt x="4166" y="0"/>
                  </a:moveTo>
                  <a:cubicBezTo>
                    <a:pt x="5309" y="0"/>
                    <a:pt x="6274" y="394"/>
                    <a:pt x="7087" y="1194"/>
                  </a:cubicBezTo>
                  <a:cubicBezTo>
                    <a:pt x="7874" y="2006"/>
                    <a:pt x="8281" y="2972"/>
                    <a:pt x="8281" y="4114"/>
                  </a:cubicBezTo>
                  <a:cubicBezTo>
                    <a:pt x="8281" y="5258"/>
                    <a:pt x="7874" y="6235"/>
                    <a:pt x="7087" y="7061"/>
                  </a:cubicBezTo>
                  <a:cubicBezTo>
                    <a:pt x="6274" y="7861"/>
                    <a:pt x="5309" y="8268"/>
                    <a:pt x="4166" y="8268"/>
                  </a:cubicBezTo>
                  <a:cubicBezTo>
                    <a:pt x="3023" y="8268"/>
                    <a:pt x="2045" y="7861"/>
                    <a:pt x="1232" y="7061"/>
                  </a:cubicBezTo>
                  <a:cubicBezTo>
                    <a:pt x="407" y="6235"/>
                    <a:pt x="0" y="5258"/>
                    <a:pt x="0" y="4114"/>
                  </a:cubicBezTo>
                  <a:cubicBezTo>
                    <a:pt x="0" y="2972"/>
                    <a:pt x="394" y="2006"/>
                    <a:pt x="1207" y="1194"/>
                  </a:cubicBezTo>
                  <a:cubicBezTo>
                    <a:pt x="2007" y="394"/>
                    <a:pt x="2985" y="0"/>
                    <a:pt x="41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5" name="Shape 12291"/>
            <p:cNvSpPr/>
            <p:nvPr/>
          </p:nvSpPr>
          <p:spPr>
            <a:xfrm>
              <a:off x="278028" y="68043"/>
              <a:ext cx="27800" cy="38430"/>
            </a:xfrm>
            <a:custGeom>
              <a:avLst/>
              <a:gdLst/>
              <a:ahLst/>
              <a:cxnLst/>
              <a:rect l="0" t="0" r="0" b="0"/>
              <a:pathLst>
                <a:path w="27800" h="38430">
                  <a:moveTo>
                    <a:pt x="11290" y="0"/>
                  </a:moveTo>
                  <a:lnTo>
                    <a:pt x="13005" y="0"/>
                  </a:lnTo>
                  <a:lnTo>
                    <a:pt x="13005" y="8395"/>
                  </a:lnTo>
                  <a:cubicBezTo>
                    <a:pt x="16129" y="2794"/>
                    <a:pt x="19329" y="0"/>
                    <a:pt x="22631" y="0"/>
                  </a:cubicBezTo>
                  <a:cubicBezTo>
                    <a:pt x="24104" y="0"/>
                    <a:pt x="25362" y="457"/>
                    <a:pt x="26340" y="1359"/>
                  </a:cubicBezTo>
                  <a:cubicBezTo>
                    <a:pt x="27305" y="2274"/>
                    <a:pt x="27800" y="3328"/>
                    <a:pt x="27800" y="4521"/>
                  </a:cubicBezTo>
                  <a:lnTo>
                    <a:pt x="26733" y="7214"/>
                  </a:lnTo>
                  <a:lnTo>
                    <a:pt x="24219" y="8306"/>
                  </a:lnTo>
                  <a:cubicBezTo>
                    <a:pt x="23266" y="8306"/>
                    <a:pt x="22199" y="7849"/>
                    <a:pt x="21006" y="6909"/>
                  </a:cubicBezTo>
                  <a:cubicBezTo>
                    <a:pt x="19837" y="5969"/>
                    <a:pt x="18961" y="5500"/>
                    <a:pt x="18390" y="5500"/>
                  </a:cubicBezTo>
                  <a:lnTo>
                    <a:pt x="16789" y="6312"/>
                  </a:lnTo>
                  <a:cubicBezTo>
                    <a:pt x="15583" y="7430"/>
                    <a:pt x="14313" y="9272"/>
                    <a:pt x="13005" y="11824"/>
                  </a:cubicBezTo>
                  <a:lnTo>
                    <a:pt x="13005" y="29718"/>
                  </a:lnTo>
                  <a:cubicBezTo>
                    <a:pt x="13005" y="31776"/>
                    <a:pt x="13271" y="33338"/>
                    <a:pt x="13779" y="34405"/>
                  </a:cubicBezTo>
                  <a:lnTo>
                    <a:pt x="15646" y="36233"/>
                  </a:lnTo>
                  <a:cubicBezTo>
                    <a:pt x="16548" y="36729"/>
                    <a:pt x="17831" y="36970"/>
                    <a:pt x="19520" y="36970"/>
                  </a:cubicBezTo>
                  <a:lnTo>
                    <a:pt x="19520" y="38430"/>
                  </a:lnTo>
                  <a:lnTo>
                    <a:pt x="406" y="38430"/>
                  </a:lnTo>
                  <a:lnTo>
                    <a:pt x="406" y="36970"/>
                  </a:lnTo>
                  <a:cubicBezTo>
                    <a:pt x="2324" y="36970"/>
                    <a:pt x="3721" y="36678"/>
                    <a:pt x="4648" y="36068"/>
                  </a:cubicBezTo>
                  <a:lnTo>
                    <a:pt x="6071" y="33998"/>
                  </a:lnTo>
                  <a:cubicBezTo>
                    <a:pt x="6210" y="33541"/>
                    <a:pt x="6274" y="32207"/>
                    <a:pt x="6274" y="30035"/>
                  </a:cubicBezTo>
                  <a:lnTo>
                    <a:pt x="6274" y="15570"/>
                  </a:lnTo>
                  <a:cubicBezTo>
                    <a:pt x="6274" y="11227"/>
                    <a:pt x="6185" y="8636"/>
                    <a:pt x="6020" y="7798"/>
                  </a:cubicBezTo>
                  <a:lnTo>
                    <a:pt x="5029" y="5982"/>
                  </a:lnTo>
                  <a:lnTo>
                    <a:pt x="3264" y="5423"/>
                  </a:lnTo>
                  <a:lnTo>
                    <a:pt x="406" y="6033"/>
                  </a:lnTo>
                  <a:lnTo>
                    <a:pt x="0" y="4547"/>
                  </a:lnTo>
                  <a:lnTo>
                    <a:pt x="112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6" name="Shape 12292"/>
            <p:cNvSpPr/>
            <p:nvPr/>
          </p:nvSpPr>
          <p:spPr>
            <a:xfrm>
              <a:off x="255410" y="68043"/>
              <a:ext cx="18021" cy="39461"/>
            </a:xfrm>
            <a:custGeom>
              <a:avLst/>
              <a:gdLst/>
              <a:ahLst/>
              <a:cxnLst/>
              <a:rect l="0" t="0" r="0" b="0"/>
              <a:pathLst>
                <a:path w="18021" h="39461">
                  <a:moveTo>
                    <a:pt x="51" y="0"/>
                  </a:moveTo>
                  <a:cubicBezTo>
                    <a:pt x="5702" y="0"/>
                    <a:pt x="10236" y="2146"/>
                    <a:pt x="13665" y="6427"/>
                  </a:cubicBezTo>
                  <a:cubicBezTo>
                    <a:pt x="16561" y="10109"/>
                    <a:pt x="18021" y="14313"/>
                    <a:pt x="18021" y="19063"/>
                  </a:cubicBezTo>
                  <a:cubicBezTo>
                    <a:pt x="18021" y="22428"/>
                    <a:pt x="17221" y="25807"/>
                    <a:pt x="15621" y="29223"/>
                  </a:cubicBezTo>
                  <a:cubicBezTo>
                    <a:pt x="14008" y="32639"/>
                    <a:pt x="11811" y="35243"/>
                    <a:pt x="9004" y="36970"/>
                  </a:cubicBezTo>
                  <a:lnTo>
                    <a:pt x="0" y="39461"/>
                  </a:lnTo>
                  <a:lnTo>
                    <a:pt x="0" y="35759"/>
                  </a:lnTo>
                  <a:lnTo>
                    <a:pt x="1346" y="36691"/>
                  </a:lnTo>
                  <a:cubicBezTo>
                    <a:pt x="3988" y="36691"/>
                    <a:pt x="6159" y="35599"/>
                    <a:pt x="7874" y="33427"/>
                  </a:cubicBezTo>
                  <a:cubicBezTo>
                    <a:pt x="9589" y="31255"/>
                    <a:pt x="10439" y="27521"/>
                    <a:pt x="10439" y="22213"/>
                  </a:cubicBezTo>
                  <a:cubicBezTo>
                    <a:pt x="10439" y="15584"/>
                    <a:pt x="9017" y="10376"/>
                    <a:pt x="6159" y="6566"/>
                  </a:cubicBezTo>
                  <a:lnTo>
                    <a:pt x="0" y="3290"/>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7" name="Shape 12294"/>
            <p:cNvSpPr/>
            <p:nvPr/>
          </p:nvSpPr>
          <p:spPr>
            <a:xfrm>
              <a:off x="332403" y="48510"/>
              <a:ext cx="22517" cy="59106"/>
            </a:xfrm>
            <a:custGeom>
              <a:avLst/>
              <a:gdLst/>
              <a:ahLst/>
              <a:cxnLst/>
              <a:rect l="0" t="0" r="0" b="0"/>
              <a:pathLst>
                <a:path w="22517" h="59106">
                  <a:moveTo>
                    <a:pt x="11202" y="0"/>
                  </a:moveTo>
                  <a:lnTo>
                    <a:pt x="13043" y="0"/>
                  </a:lnTo>
                  <a:lnTo>
                    <a:pt x="13043" y="27063"/>
                  </a:lnTo>
                  <a:lnTo>
                    <a:pt x="22517" y="20964"/>
                  </a:lnTo>
                  <a:lnTo>
                    <a:pt x="22517" y="25837"/>
                  </a:lnTo>
                  <a:lnTo>
                    <a:pt x="21527" y="25311"/>
                  </a:lnTo>
                  <a:cubicBezTo>
                    <a:pt x="20079" y="25311"/>
                    <a:pt x="18631" y="25679"/>
                    <a:pt x="17196" y="26416"/>
                  </a:cubicBezTo>
                  <a:cubicBezTo>
                    <a:pt x="16104" y="26962"/>
                    <a:pt x="14732" y="28042"/>
                    <a:pt x="13043" y="29680"/>
                  </a:cubicBezTo>
                  <a:lnTo>
                    <a:pt x="13043" y="52019"/>
                  </a:lnTo>
                  <a:cubicBezTo>
                    <a:pt x="14427" y="53378"/>
                    <a:pt x="15862" y="54407"/>
                    <a:pt x="17336" y="55093"/>
                  </a:cubicBezTo>
                  <a:cubicBezTo>
                    <a:pt x="18821" y="55791"/>
                    <a:pt x="20333" y="56147"/>
                    <a:pt x="21882" y="56147"/>
                  </a:cubicBezTo>
                  <a:lnTo>
                    <a:pt x="22517" y="55772"/>
                  </a:lnTo>
                  <a:lnTo>
                    <a:pt x="22517" y="57988"/>
                  </a:lnTo>
                  <a:lnTo>
                    <a:pt x="19812" y="59106"/>
                  </a:lnTo>
                  <a:cubicBezTo>
                    <a:pt x="17628" y="59106"/>
                    <a:pt x="15430" y="58712"/>
                    <a:pt x="13183" y="57938"/>
                  </a:cubicBezTo>
                  <a:cubicBezTo>
                    <a:pt x="10947" y="57150"/>
                    <a:pt x="8649" y="55956"/>
                    <a:pt x="6325" y="54381"/>
                  </a:cubicBezTo>
                  <a:lnTo>
                    <a:pt x="6325" y="15697"/>
                  </a:lnTo>
                  <a:cubicBezTo>
                    <a:pt x="6325" y="11455"/>
                    <a:pt x="6210" y="8839"/>
                    <a:pt x="6007" y="7862"/>
                  </a:cubicBezTo>
                  <a:lnTo>
                    <a:pt x="5055" y="5867"/>
                  </a:lnTo>
                  <a:lnTo>
                    <a:pt x="3416" y="5347"/>
                  </a:lnTo>
                  <a:cubicBezTo>
                    <a:pt x="2667" y="5347"/>
                    <a:pt x="1702" y="5562"/>
                    <a:pt x="572" y="5994"/>
                  </a:cubicBezTo>
                  <a:lnTo>
                    <a:pt x="0" y="4559"/>
                  </a:lnTo>
                  <a:lnTo>
                    <a:pt x="112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8" name="Shape 12295"/>
            <p:cNvSpPr/>
            <p:nvPr/>
          </p:nvSpPr>
          <p:spPr>
            <a:xfrm>
              <a:off x="378670" y="84753"/>
              <a:ext cx="13805" cy="22495"/>
            </a:xfrm>
            <a:custGeom>
              <a:avLst/>
              <a:gdLst/>
              <a:ahLst/>
              <a:cxnLst/>
              <a:rect l="0" t="0" r="0" b="0"/>
              <a:pathLst>
                <a:path w="13805" h="22495">
                  <a:moveTo>
                    <a:pt x="13805" y="0"/>
                  </a:moveTo>
                  <a:lnTo>
                    <a:pt x="13805" y="2515"/>
                  </a:lnTo>
                  <a:lnTo>
                    <a:pt x="12840" y="2937"/>
                  </a:lnTo>
                  <a:cubicBezTo>
                    <a:pt x="10681" y="4131"/>
                    <a:pt x="9144" y="5375"/>
                    <a:pt x="8243" y="6683"/>
                  </a:cubicBezTo>
                  <a:cubicBezTo>
                    <a:pt x="7303" y="7991"/>
                    <a:pt x="6833" y="9413"/>
                    <a:pt x="6833" y="10976"/>
                  </a:cubicBezTo>
                  <a:cubicBezTo>
                    <a:pt x="6833" y="12932"/>
                    <a:pt x="7429" y="14545"/>
                    <a:pt x="8598" y="15840"/>
                  </a:cubicBezTo>
                  <a:cubicBezTo>
                    <a:pt x="9766" y="17135"/>
                    <a:pt x="11100" y="17783"/>
                    <a:pt x="12624" y="17783"/>
                  </a:cubicBezTo>
                  <a:lnTo>
                    <a:pt x="13805" y="17192"/>
                  </a:lnTo>
                  <a:lnTo>
                    <a:pt x="13805" y="21307"/>
                  </a:lnTo>
                  <a:lnTo>
                    <a:pt x="13564" y="21478"/>
                  </a:lnTo>
                  <a:cubicBezTo>
                    <a:pt x="12090" y="22164"/>
                    <a:pt x="10541" y="22495"/>
                    <a:pt x="8877" y="22495"/>
                  </a:cubicBezTo>
                  <a:cubicBezTo>
                    <a:pt x="6299" y="22495"/>
                    <a:pt x="4166" y="21619"/>
                    <a:pt x="2502" y="19853"/>
                  </a:cubicBezTo>
                  <a:cubicBezTo>
                    <a:pt x="838" y="18075"/>
                    <a:pt x="0" y="15763"/>
                    <a:pt x="0" y="12880"/>
                  </a:cubicBezTo>
                  <a:cubicBezTo>
                    <a:pt x="0" y="11064"/>
                    <a:pt x="394" y="9490"/>
                    <a:pt x="1219" y="8143"/>
                  </a:cubicBezTo>
                  <a:cubicBezTo>
                    <a:pt x="2337" y="6315"/>
                    <a:pt x="4254" y="4562"/>
                    <a:pt x="7023" y="2937"/>
                  </a:cubicBezTo>
                  <a:lnTo>
                    <a:pt x="1380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9" name="Shape 12296"/>
            <p:cNvSpPr/>
            <p:nvPr/>
          </p:nvSpPr>
          <p:spPr>
            <a:xfrm>
              <a:off x="380092" y="68413"/>
              <a:ext cx="12383" cy="12965"/>
            </a:xfrm>
            <a:custGeom>
              <a:avLst/>
              <a:gdLst/>
              <a:ahLst/>
              <a:cxnLst/>
              <a:rect l="0" t="0" r="0" b="0"/>
              <a:pathLst>
                <a:path w="12383" h="12965">
                  <a:moveTo>
                    <a:pt x="12383" y="0"/>
                  </a:moveTo>
                  <a:lnTo>
                    <a:pt x="12383" y="2123"/>
                  </a:lnTo>
                  <a:lnTo>
                    <a:pt x="8356" y="3490"/>
                  </a:lnTo>
                  <a:cubicBezTo>
                    <a:pt x="7328" y="4417"/>
                    <a:pt x="6820" y="5484"/>
                    <a:pt x="6820" y="6678"/>
                  </a:cubicBezTo>
                  <a:lnTo>
                    <a:pt x="6896" y="9040"/>
                  </a:lnTo>
                  <a:cubicBezTo>
                    <a:pt x="6896" y="10285"/>
                    <a:pt x="6566" y="11262"/>
                    <a:pt x="5931" y="11936"/>
                  </a:cubicBezTo>
                  <a:lnTo>
                    <a:pt x="3429" y="12965"/>
                  </a:lnTo>
                  <a:lnTo>
                    <a:pt x="953" y="11898"/>
                  </a:lnTo>
                  <a:cubicBezTo>
                    <a:pt x="317" y="11186"/>
                    <a:pt x="0" y="10221"/>
                    <a:pt x="0" y="8990"/>
                  </a:cubicBezTo>
                  <a:cubicBezTo>
                    <a:pt x="0" y="6665"/>
                    <a:pt x="1181" y="4519"/>
                    <a:pt x="3594" y="2563"/>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0" name="Shape 12297"/>
            <p:cNvSpPr/>
            <p:nvPr/>
          </p:nvSpPr>
          <p:spPr>
            <a:xfrm>
              <a:off x="354921" y="68043"/>
              <a:ext cx="16535" cy="38455"/>
            </a:xfrm>
            <a:custGeom>
              <a:avLst/>
              <a:gdLst/>
              <a:ahLst/>
              <a:cxnLst/>
              <a:rect l="0" t="0" r="0" b="0"/>
              <a:pathLst>
                <a:path w="16535" h="38455">
                  <a:moveTo>
                    <a:pt x="2222" y="0"/>
                  </a:moveTo>
                  <a:cubicBezTo>
                    <a:pt x="6058" y="0"/>
                    <a:pt x="9398" y="1625"/>
                    <a:pt x="12255" y="4902"/>
                  </a:cubicBezTo>
                  <a:cubicBezTo>
                    <a:pt x="15113" y="8191"/>
                    <a:pt x="16535" y="12661"/>
                    <a:pt x="16535" y="18338"/>
                  </a:cubicBezTo>
                  <a:cubicBezTo>
                    <a:pt x="16535" y="24981"/>
                    <a:pt x="14338" y="30314"/>
                    <a:pt x="9932" y="34353"/>
                  </a:cubicBezTo>
                  <a:lnTo>
                    <a:pt x="0" y="38455"/>
                  </a:lnTo>
                  <a:lnTo>
                    <a:pt x="0" y="36239"/>
                  </a:lnTo>
                  <a:lnTo>
                    <a:pt x="6274" y="32537"/>
                  </a:lnTo>
                  <a:cubicBezTo>
                    <a:pt x="8407" y="29819"/>
                    <a:pt x="9474" y="25844"/>
                    <a:pt x="9474" y="20662"/>
                  </a:cubicBezTo>
                  <a:cubicBezTo>
                    <a:pt x="9474" y="15887"/>
                    <a:pt x="8407" y="12205"/>
                    <a:pt x="6274" y="9639"/>
                  </a:cubicBezTo>
                  <a:lnTo>
                    <a:pt x="0" y="6304"/>
                  </a:lnTo>
                  <a:lnTo>
                    <a:pt x="0" y="1431"/>
                  </a:lnTo>
                  <a:lnTo>
                    <a:pt x="222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1" name="Shape 12298"/>
            <p:cNvSpPr/>
            <p:nvPr/>
          </p:nvSpPr>
          <p:spPr>
            <a:xfrm>
              <a:off x="445002" y="69213"/>
              <a:ext cx="14434" cy="37552"/>
            </a:xfrm>
            <a:custGeom>
              <a:avLst/>
              <a:gdLst/>
              <a:ahLst/>
              <a:cxnLst/>
              <a:rect l="0" t="0" r="0" b="0"/>
              <a:pathLst>
                <a:path w="14434" h="37552">
                  <a:moveTo>
                    <a:pt x="14434" y="0"/>
                  </a:moveTo>
                  <a:lnTo>
                    <a:pt x="14434" y="1905"/>
                  </a:lnTo>
                  <a:lnTo>
                    <a:pt x="8903" y="4316"/>
                  </a:lnTo>
                  <a:cubicBezTo>
                    <a:pt x="7112" y="6056"/>
                    <a:pt x="6083" y="8507"/>
                    <a:pt x="5792" y="11618"/>
                  </a:cubicBezTo>
                  <a:lnTo>
                    <a:pt x="14434" y="11618"/>
                  </a:lnTo>
                  <a:lnTo>
                    <a:pt x="14434" y="13981"/>
                  </a:lnTo>
                  <a:lnTo>
                    <a:pt x="5792" y="13981"/>
                  </a:lnTo>
                  <a:cubicBezTo>
                    <a:pt x="5766" y="19531"/>
                    <a:pt x="7087" y="23887"/>
                    <a:pt x="9817" y="27036"/>
                  </a:cubicBezTo>
                  <a:lnTo>
                    <a:pt x="14434" y="29314"/>
                  </a:lnTo>
                  <a:lnTo>
                    <a:pt x="14434" y="37552"/>
                  </a:lnTo>
                  <a:lnTo>
                    <a:pt x="4788" y="33170"/>
                  </a:lnTo>
                  <a:cubicBezTo>
                    <a:pt x="1588" y="29678"/>
                    <a:pt x="0" y="24992"/>
                    <a:pt x="0" y="19086"/>
                  </a:cubicBezTo>
                  <a:cubicBezTo>
                    <a:pt x="0" y="12698"/>
                    <a:pt x="1638" y="7719"/>
                    <a:pt x="4915" y="4151"/>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2" name="Shape 12299"/>
            <p:cNvSpPr/>
            <p:nvPr/>
          </p:nvSpPr>
          <p:spPr>
            <a:xfrm>
              <a:off x="414331" y="68043"/>
              <a:ext cx="25476" cy="39573"/>
            </a:xfrm>
            <a:custGeom>
              <a:avLst/>
              <a:gdLst/>
              <a:ahLst/>
              <a:cxnLst/>
              <a:rect l="0" t="0" r="0" b="0"/>
              <a:pathLst>
                <a:path w="25476" h="39573">
                  <a:moveTo>
                    <a:pt x="11328" y="0"/>
                  </a:moveTo>
                  <a:cubicBezTo>
                    <a:pt x="12802" y="0"/>
                    <a:pt x="14579" y="305"/>
                    <a:pt x="16662" y="927"/>
                  </a:cubicBezTo>
                  <a:cubicBezTo>
                    <a:pt x="18072" y="1346"/>
                    <a:pt x="18986" y="1536"/>
                    <a:pt x="19443" y="1536"/>
                  </a:cubicBezTo>
                  <a:lnTo>
                    <a:pt x="20460" y="1270"/>
                  </a:lnTo>
                  <a:lnTo>
                    <a:pt x="21323" y="0"/>
                  </a:lnTo>
                  <a:lnTo>
                    <a:pt x="22670" y="0"/>
                  </a:lnTo>
                  <a:lnTo>
                    <a:pt x="22670" y="12712"/>
                  </a:lnTo>
                  <a:lnTo>
                    <a:pt x="21323" y="12712"/>
                  </a:lnTo>
                  <a:cubicBezTo>
                    <a:pt x="20282" y="8712"/>
                    <a:pt x="18961" y="5994"/>
                    <a:pt x="17348" y="4546"/>
                  </a:cubicBezTo>
                  <a:cubicBezTo>
                    <a:pt x="15735" y="3124"/>
                    <a:pt x="13665" y="2400"/>
                    <a:pt x="11176" y="2400"/>
                  </a:cubicBezTo>
                  <a:cubicBezTo>
                    <a:pt x="9258" y="2400"/>
                    <a:pt x="7722" y="2908"/>
                    <a:pt x="6553" y="3911"/>
                  </a:cubicBezTo>
                  <a:cubicBezTo>
                    <a:pt x="5397" y="4914"/>
                    <a:pt x="4813" y="6032"/>
                    <a:pt x="4813" y="7238"/>
                  </a:cubicBezTo>
                  <a:cubicBezTo>
                    <a:pt x="4813" y="8775"/>
                    <a:pt x="5245" y="10071"/>
                    <a:pt x="6109" y="11163"/>
                  </a:cubicBezTo>
                  <a:cubicBezTo>
                    <a:pt x="6960" y="12281"/>
                    <a:pt x="8661" y="13462"/>
                    <a:pt x="11265" y="14706"/>
                  </a:cubicBezTo>
                  <a:lnTo>
                    <a:pt x="17208" y="17602"/>
                  </a:lnTo>
                  <a:cubicBezTo>
                    <a:pt x="22733" y="20307"/>
                    <a:pt x="25476" y="23837"/>
                    <a:pt x="25476" y="28245"/>
                  </a:cubicBezTo>
                  <a:cubicBezTo>
                    <a:pt x="25476" y="31635"/>
                    <a:pt x="24206" y="34379"/>
                    <a:pt x="21628" y="36461"/>
                  </a:cubicBezTo>
                  <a:cubicBezTo>
                    <a:pt x="19062" y="38532"/>
                    <a:pt x="16180" y="39573"/>
                    <a:pt x="12992" y="39573"/>
                  </a:cubicBezTo>
                  <a:cubicBezTo>
                    <a:pt x="10719" y="39573"/>
                    <a:pt x="8115" y="39167"/>
                    <a:pt x="5181" y="38353"/>
                  </a:cubicBezTo>
                  <a:lnTo>
                    <a:pt x="2972" y="37947"/>
                  </a:lnTo>
                  <a:lnTo>
                    <a:pt x="1511" y="39001"/>
                  </a:lnTo>
                  <a:lnTo>
                    <a:pt x="165" y="39001"/>
                  </a:lnTo>
                  <a:lnTo>
                    <a:pt x="165" y="25679"/>
                  </a:lnTo>
                  <a:lnTo>
                    <a:pt x="1511" y="25679"/>
                  </a:lnTo>
                  <a:cubicBezTo>
                    <a:pt x="2273" y="29476"/>
                    <a:pt x="3721" y="32359"/>
                    <a:pt x="5867" y="34277"/>
                  </a:cubicBezTo>
                  <a:cubicBezTo>
                    <a:pt x="8026" y="36207"/>
                    <a:pt x="10426" y="37173"/>
                    <a:pt x="13081" y="37173"/>
                  </a:cubicBezTo>
                  <a:cubicBezTo>
                    <a:pt x="14960" y="37173"/>
                    <a:pt x="16497" y="36626"/>
                    <a:pt x="17666" y="35534"/>
                  </a:cubicBezTo>
                  <a:cubicBezTo>
                    <a:pt x="18859" y="34430"/>
                    <a:pt x="19443" y="33096"/>
                    <a:pt x="19443" y="31534"/>
                  </a:cubicBezTo>
                  <a:cubicBezTo>
                    <a:pt x="19443" y="29667"/>
                    <a:pt x="18783" y="28104"/>
                    <a:pt x="17463" y="26809"/>
                  </a:cubicBezTo>
                  <a:cubicBezTo>
                    <a:pt x="16154" y="25552"/>
                    <a:pt x="13513" y="23926"/>
                    <a:pt x="9588" y="21971"/>
                  </a:cubicBezTo>
                  <a:cubicBezTo>
                    <a:pt x="5639" y="20002"/>
                    <a:pt x="3061" y="18249"/>
                    <a:pt x="1829" y="16675"/>
                  </a:cubicBezTo>
                  <a:cubicBezTo>
                    <a:pt x="610" y="15125"/>
                    <a:pt x="0" y="13157"/>
                    <a:pt x="0" y="10807"/>
                  </a:cubicBezTo>
                  <a:cubicBezTo>
                    <a:pt x="0" y="7721"/>
                    <a:pt x="1054" y="5155"/>
                    <a:pt x="3162" y="3086"/>
                  </a:cubicBezTo>
                  <a:cubicBezTo>
                    <a:pt x="5270"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3" name="Shape 12300"/>
            <p:cNvSpPr/>
            <p:nvPr/>
          </p:nvSpPr>
          <p:spPr>
            <a:xfrm>
              <a:off x="392475" y="68043"/>
              <a:ext cx="20104" cy="39167"/>
            </a:xfrm>
            <a:custGeom>
              <a:avLst/>
              <a:gdLst/>
              <a:ahLst/>
              <a:cxnLst/>
              <a:rect l="0" t="0" r="0" b="0"/>
              <a:pathLst>
                <a:path w="20104" h="39167">
                  <a:moveTo>
                    <a:pt x="1270" y="0"/>
                  </a:moveTo>
                  <a:cubicBezTo>
                    <a:pt x="4585" y="0"/>
                    <a:pt x="7302" y="546"/>
                    <a:pt x="9423" y="1663"/>
                  </a:cubicBezTo>
                  <a:cubicBezTo>
                    <a:pt x="11024" y="2501"/>
                    <a:pt x="12217" y="3835"/>
                    <a:pt x="12979" y="5613"/>
                  </a:cubicBezTo>
                  <a:cubicBezTo>
                    <a:pt x="13475" y="6794"/>
                    <a:pt x="13716" y="9182"/>
                    <a:pt x="13716" y="12788"/>
                  </a:cubicBezTo>
                  <a:lnTo>
                    <a:pt x="13716" y="25476"/>
                  </a:lnTo>
                  <a:cubicBezTo>
                    <a:pt x="13716" y="29032"/>
                    <a:pt x="13767" y="31216"/>
                    <a:pt x="13919" y="32017"/>
                  </a:cubicBezTo>
                  <a:lnTo>
                    <a:pt x="14580" y="33642"/>
                  </a:lnTo>
                  <a:lnTo>
                    <a:pt x="15672" y="34036"/>
                  </a:lnTo>
                  <a:lnTo>
                    <a:pt x="16802" y="33744"/>
                  </a:lnTo>
                  <a:cubicBezTo>
                    <a:pt x="17374" y="33401"/>
                    <a:pt x="18478" y="32397"/>
                    <a:pt x="20104" y="30772"/>
                  </a:cubicBezTo>
                  <a:lnTo>
                    <a:pt x="20104" y="33058"/>
                  </a:lnTo>
                  <a:cubicBezTo>
                    <a:pt x="17069" y="37134"/>
                    <a:pt x="14148" y="39167"/>
                    <a:pt x="11392" y="39167"/>
                  </a:cubicBezTo>
                  <a:cubicBezTo>
                    <a:pt x="10058" y="39167"/>
                    <a:pt x="8992" y="38709"/>
                    <a:pt x="8217" y="37795"/>
                  </a:cubicBezTo>
                  <a:cubicBezTo>
                    <a:pt x="7417" y="36855"/>
                    <a:pt x="7010" y="35280"/>
                    <a:pt x="6972" y="33058"/>
                  </a:cubicBezTo>
                  <a:lnTo>
                    <a:pt x="0" y="38017"/>
                  </a:lnTo>
                  <a:lnTo>
                    <a:pt x="0" y="33902"/>
                  </a:lnTo>
                  <a:lnTo>
                    <a:pt x="6972" y="30416"/>
                  </a:lnTo>
                  <a:lnTo>
                    <a:pt x="6972" y="16180"/>
                  </a:lnTo>
                  <a:lnTo>
                    <a:pt x="0" y="19225"/>
                  </a:lnTo>
                  <a:lnTo>
                    <a:pt x="0" y="16710"/>
                  </a:lnTo>
                  <a:lnTo>
                    <a:pt x="6972" y="13691"/>
                  </a:lnTo>
                  <a:lnTo>
                    <a:pt x="6972" y="12229"/>
                  </a:lnTo>
                  <a:cubicBezTo>
                    <a:pt x="6972" y="8496"/>
                    <a:pt x="6388" y="5956"/>
                    <a:pt x="5207" y="4546"/>
                  </a:cubicBezTo>
                  <a:cubicBezTo>
                    <a:pt x="4026" y="3175"/>
                    <a:pt x="2299" y="2476"/>
                    <a:pt x="51" y="2476"/>
                  </a:cubicBezTo>
                  <a:lnTo>
                    <a:pt x="0" y="2493"/>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4" name="Shape 12301"/>
            <p:cNvSpPr/>
            <p:nvPr/>
          </p:nvSpPr>
          <p:spPr>
            <a:xfrm>
              <a:off x="459435" y="92045"/>
              <a:ext cx="17164" cy="15570"/>
            </a:xfrm>
            <a:custGeom>
              <a:avLst/>
              <a:gdLst/>
              <a:ahLst/>
              <a:cxnLst/>
              <a:rect l="0" t="0" r="0" b="0"/>
              <a:pathLst>
                <a:path w="17164" h="15570">
                  <a:moveTo>
                    <a:pt x="15907" y="0"/>
                  </a:moveTo>
                  <a:lnTo>
                    <a:pt x="17164" y="813"/>
                  </a:lnTo>
                  <a:cubicBezTo>
                    <a:pt x="16580" y="4547"/>
                    <a:pt x="14929" y="7938"/>
                    <a:pt x="12186" y="10986"/>
                  </a:cubicBezTo>
                  <a:cubicBezTo>
                    <a:pt x="9442" y="14046"/>
                    <a:pt x="5988" y="15570"/>
                    <a:pt x="1873" y="15570"/>
                  </a:cubicBezTo>
                  <a:lnTo>
                    <a:pt x="0" y="14720"/>
                  </a:lnTo>
                  <a:lnTo>
                    <a:pt x="0" y="6481"/>
                  </a:lnTo>
                  <a:lnTo>
                    <a:pt x="4959" y="8928"/>
                  </a:lnTo>
                  <a:cubicBezTo>
                    <a:pt x="7423" y="8928"/>
                    <a:pt x="9557" y="8255"/>
                    <a:pt x="11347" y="6922"/>
                  </a:cubicBezTo>
                  <a:cubicBezTo>
                    <a:pt x="13164" y="5563"/>
                    <a:pt x="14675" y="3277"/>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5" name="Shape 12302"/>
            <p:cNvSpPr/>
            <p:nvPr/>
          </p:nvSpPr>
          <p:spPr>
            <a:xfrm>
              <a:off x="484905" y="68620"/>
              <a:ext cx="16847" cy="38996"/>
            </a:xfrm>
            <a:custGeom>
              <a:avLst/>
              <a:gdLst/>
              <a:ahLst/>
              <a:cxnLst/>
              <a:rect l="0" t="0" r="0" b="0"/>
              <a:pathLst>
                <a:path w="16847" h="38996">
                  <a:moveTo>
                    <a:pt x="16847" y="0"/>
                  </a:moveTo>
                  <a:lnTo>
                    <a:pt x="16847" y="2267"/>
                  </a:lnTo>
                  <a:lnTo>
                    <a:pt x="11176" y="5125"/>
                  </a:lnTo>
                  <a:cubicBezTo>
                    <a:pt x="8712" y="7944"/>
                    <a:pt x="7468" y="12084"/>
                    <a:pt x="7468" y="17520"/>
                  </a:cubicBezTo>
                  <a:cubicBezTo>
                    <a:pt x="7468" y="23007"/>
                    <a:pt x="8661" y="27223"/>
                    <a:pt x="11062" y="30131"/>
                  </a:cubicBezTo>
                  <a:lnTo>
                    <a:pt x="16847" y="33318"/>
                  </a:lnTo>
                  <a:lnTo>
                    <a:pt x="16847" y="38649"/>
                  </a:lnTo>
                  <a:lnTo>
                    <a:pt x="15266" y="38996"/>
                  </a:lnTo>
                  <a:cubicBezTo>
                    <a:pt x="11176" y="38996"/>
                    <a:pt x="7620" y="37307"/>
                    <a:pt x="4585" y="33890"/>
                  </a:cubicBezTo>
                  <a:cubicBezTo>
                    <a:pt x="1537" y="30474"/>
                    <a:pt x="0" y="26105"/>
                    <a:pt x="0" y="20746"/>
                  </a:cubicBezTo>
                  <a:cubicBezTo>
                    <a:pt x="0" y="15386"/>
                    <a:pt x="1689" y="10484"/>
                    <a:pt x="5068" y="6039"/>
                  </a:cubicBezTo>
                  <a:lnTo>
                    <a:pt x="168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6" name="Shape 12303"/>
            <p:cNvSpPr/>
            <p:nvPr/>
          </p:nvSpPr>
          <p:spPr>
            <a:xfrm>
              <a:off x="459435" y="67992"/>
              <a:ext cx="17164" cy="15202"/>
            </a:xfrm>
            <a:custGeom>
              <a:avLst/>
              <a:gdLst/>
              <a:ahLst/>
              <a:cxnLst/>
              <a:rect l="0" t="0" r="0" b="0"/>
              <a:pathLst>
                <a:path w="17164" h="15202">
                  <a:moveTo>
                    <a:pt x="2801" y="0"/>
                  </a:moveTo>
                  <a:cubicBezTo>
                    <a:pt x="6991" y="0"/>
                    <a:pt x="10433" y="1384"/>
                    <a:pt x="13126" y="4128"/>
                  </a:cubicBezTo>
                  <a:cubicBezTo>
                    <a:pt x="15818" y="6896"/>
                    <a:pt x="17164" y="10592"/>
                    <a:pt x="17164" y="15202"/>
                  </a:cubicBezTo>
                  <a:lnTo>
                    <a:pt x="0" y="15202"/>
                  </a:lnTo>
                  <a:lnTo>
                    <a:pt x="0" y="12840"/>
                  </a:lnTo>
                  <a:lnTo>
                    <a:pt x="8642" y="12840"/>
                  </a:lnTo>
                  <a:cubicBezTo>
                    <a:pt x="8503" y="10452"/>
                    <a:pt x="8223" y="8763"/>
                    <a:pt x="7779" y="7785"/>
                  </a:cubicBezTo>
                  <a:cubicBezTo>
                    <a:pt x="7093" y="6261"/>
                    <a:pt x="6090" y="5080"/>
                    <a:pt x="4744" y="4204"/>
                  </a:cubicBezTo>
                  <a:cubicBezTo>
                    <a:pt x="3397" y="3328"/>
                    <a:pt x="1987" y="2896"/>
                    <a:pt x="527" y="2896"/>
                  </a:cubicBezTo>
                  <a:lnTo>
                    <a:pt x="0" y="3126"/>
                  </a:lnTo>
                  <a:lnTo>
                    <a:pt x="0" y="1221"/>
                  </a:lnTo>
                  <a:lnTo>
                    <a:pt x="28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7" name="Shape 12304"/>
            <p:cNvSpPr/>
            <p:nvPr/>
          </p:nvSpPr>
          <p:spPr>
            <a:xfrm>
              <a:off x="501752" y="48510"/>
              <a:ext cx="22346" cy="59106"/>
            </a:xfrm>
            <a:custGeom>
              <a:avLst/>
              <a:gdLst/>
              <a:ahLst/>
              <a:cxnLst/>
              <a:rect l="0" t="0" r="0" b="0"/>
              <a:pathLst>
                <a:path w="22346" h="59106">
                  <a:moveTo>
                    <a:pt x="14269" y="0"/>
                  </a:moveTo>
                  <a:lnTo>
                    <a:pt x="16097" y="0"/>
                  </a:lnTo>
                  <a:lnTo>
                    <a:pt x="16097" y="43167"/>
                  </a:lnTo>
                  <a:cubicBezTo>
                    <a:pt x="16097" y="47549"/>
                    <a:pt x="16212" y="50229"/>
                    <a:pt x="16415" y="51181"/>
                  </a:cubicBezTo>
                  <a:lnTo>
                    <a:pt x="17393" y="53201"/>
                  </a:lnTo>
                  <a:lnTo>
                    <a:pt x="18967" y="53772"/>
                  </a:lnTo>
                  <a:cubicBezTo>
                    <a:pt x="19679" y="53772"/>
                    <a:pt x="20682" y="53543"/>
                    <a:pt x="21889" y="53086"/>
                  </a:cubicBezTo>
                  <a:lnTo>
                    <a:pt x="22346" y="54496"/>
                  </a:lnTo>
                  <a:lnTo>
                    <a:pt x="11246" y="59106"/>
                  </a:lnTo>
                  <a:lnTo>
                    <a:pt x="9379" y="59106"/>
                  </a:lnTo>
                  <a:lnTo>
                    <a:pt x="9379" y="53772"/>
                  </a:lnTo>
                  <a:cubicBezTo>
                    <a:pt x="7550" y="55676"/>
                    <a:pt x="5772" y="57036"/>
                    <a:pt x="4032" y="57874"/>
                  </a:cubicBezTo>
                  <a:lnTo>
                    <a:pt x="0" y="58759"/>
                  </a:lnTo>
                  <a:lnTo>
                    <a:pt x="0" y="53428"/>
                  </a:lnTo>
                  <a:lnTo>
                    <a:pt x="2191" y="54635"/>
                  </a:lnTo>
                  <a:cubicBezTo>
                    <a:pt x="4680" y="54635"/>
                    <a:pt x="7068" y="53391"/>
                    <a:pt x="9379" y="50914"/>
                  </a:cubicBezTo>
                  <a:lnTo>
                    <a:pt x="9379" y="31674"/>
                  </a:lnTo>
                  <a:cubicBezTo>
                    <a:pt x="9214" y="29832"/>
                    <a:pt x="8718" y="28143"/>
                    <a:pt x="7919" y="26619"/>
                  </a:cubicBezTo>
                  <a:cubicBezTo>
                    <a:pt x="7093" y="25095"/>
                    <a:pt x="6014" y="23952"/>
                    <a:pt x="4680" y="23164"/>
                  </a:cubicBezTo>
                  <a:cubicBezTo>
                    <a:pt x="3321" y="22403"/>
                    <a:pt x="2013" y="22009"/>
                    <a:pt x="730" y="22009"/>
                  </a:cubicBezTo>
                  <a:lnTo>
                    <a:pt x="0" y="22377"/>
                  </a:lnTo>
                  <a:lnTo>
                    <a:pt x="0" y="20110"/>
                  </a:lnTo>
                  <a:lnTo>
                    <a:pt x="1226" y="19482"/>
                  </a:lnTo>
                  <a:cubicBezTo>
                    <a:pt x="4515" y="19482"/>
                    <a:pt x="7233" y="20536"/>
                    <a:pt x="9379" y="22619"/>
                  </a:cubicBezTo>
                  <a:lnTo>
                    <a:pt x="9379" y="15735"/>
                  </a:lnTo>
                  <a:cubicBezTo>
                    <a:pt x="9379" y="11468"/>
                    <a:pt x="9277" y="8839"/>
                    <a:pt x="9074" y="7862"/>
                  </a:cubicBezTo>
                  <a:lnTo>
                    <a:pt x="8109" y="5867"/>
                  </a:lnTo>
                  <a:lnTo>
                    <a:pt x="6483" y="5347"/>
                  </a:lnTo>
                  <a:cubicBezTo>
                    <a:pt x="5772" y="5347"/>
                    <a:pt x="4832" y="5562"/>
                    <a:pt x="3677" y="5994"/>
                  </a:cubicBezTo>
                  <a:lnTo>
                    <a:pt x="3143" y="4559"/>
                  </a:lnTo>
                  <a:lnTo>
                    <a:pt x="1426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118" name="Group 1117"/>
          <p:cNvGrpSpPr/>
          <p:nvPr/>
        </p:nvGrpSpPr>
        <p:grpSpPr>
          <a:xfrm>
            <a:off x="9250515" y="5170450"/>
            <a:ext cx="126079" cy="138305"/>
            <a:chOff x="0" y="0"/>
            <a:chExt cx="56553" cy="53683"/>
          </a:xfrm>
        </p:grpSpPr>
        <p:sp>
          <p:nvSpPr>
            <p:cNvPr id="1119" name="Shape 12305"/>
            <p:cNvSpPr/>
            <p:nvPr/>
          </p:nvSpPr>
          <p:spPr>
            <a:xfrm>
              <a:off x="0" y="0"/>
              <a:ext cx="56553" cy="53683"/>
            </a:xfrm>
            <a:custGeom>
              <a:avLst/>
              <a:gdLst/>
              <a:ahLst/>
              <a:cxnLst/>
              <a:rect l="0" t="0" r="0" b="0"/>
              <a:pathLst>
                <a:path w="56553" h="53683">
                  <a:moveTo>
                    <a:pt x="55118" y="0"/>
                  </a:moveTo>
                  <a:lnTo>
                    <a:pt x="56553" y="2045"/>
                  </a:lnTo>
                  <a:cubicBezTo>
                    <a:pt x="50724" y="6414"/>
                    <a:pt x="44272" y="13157"/>
                    <a:pt x="37135" y="22263"/>
                  </a:cubicBezTo>
                  <a:cubicBezTo>
                    <a:pt x="30036" y="31369"/>
                    <a:pt x="24600" y="39865"/>
                    <a:pt x="20828" y="47777"/>
                  </a:cubicBezTo>
                  <a:lnTo>
                    <a:pt x="17831" y="49822"/>
                  </a:lnTo>
                  <a:cubicBezTo>
                    <a:pt x="15317" y="51549"/>
                    <a:pt x="13640" y="52845"/>
                    <a:pt x="12726" y="53683"/>
                  </a:cubicBezTo>
                  <a:cubicBezTo>
                    <a:pt x="12370" y="52413"/>
                    <a:pt x="11595" y="50317"/>
                    <a:pt x="10414" y="47409"/>
                  </a:cubicBezTo>
                  <a:lnTo>
                    <a:pt x="9258" y="44767"/>
                  </a:lnTo>
                  <a:cubicBezTo>
                    <a:pt x="7633" y="40957"/>
                    <a:pt x="6121" y="38150"/>
                    <a:pt x="4712" y="36309"/>
                  </a:cubicBezTo>
                  <a:cubicBezTo>
                    <a:pt x="3315" y="34506"/>
                    <a:pt x="1753" y="33300"/>
                    <a:pt x="0" y="32703"/>
                  </a:cubicBezTo>
                  <a:cubicBezTo>
                    <a:pt x="2946" y="29591"/>
                    <a:pt x="5626" y="28054"/>
                    <a:pt x="8077" y="28054"/>
                  </a:cubicBezTo>
                  <a:cubicBezTo>
                    <a:pt x="10173" y="28054"/>
                    <a:pt x="12497" y="30873"/>
                    <a:pt x="15049" y="36563"/>
                  </a:cubicBezTo>
                  <a:lnTo>
                    <a:pt x="16307" y="39421"/>
                  </a:lnTo>
                  <a:cubicBezTo>
                    <a:pt x="20904" y="31674"/>
                    <a:pt x="26810" y="24143"/>
                    <a:pt x="34011" y="16840"/>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20" name="Group 1119"/>
          <p:cNvGrpSpPr/>
          <p:nvPr/>
        </p:nvGrpSpPr>
        <p:grpSpPr>
          <a:xfrm>
            <a:off x="9239792" y="4747298"/>
            <a:ext cx="126079" cy="138305"/>
            <a:chOff x="0" y="0"/>
            <a:chExt cx="56540" cy="53683"/>
          </a:xfrm>
        </p:grpSpPr>
        <p:sp>
          <p:nvSpPr>
            <p:cNvPr id="1121" name="Shape 12306"/>
            <p:cNvSpPr/>
            <p:nvPr/>
          </p:nvSpPr>
          <p:spPr>
            <a:xfrm>
              <a:off x="0" y="0"/>
              <a:ext cx="56540" cy="53683"/>
            </a:xfrm>
            <a:custGeom>
              <a:avLst/>
              <a:gdLst/>
              <a:ahLst/>
              <a:cxnLst/>
              <a:rect l="0" t="0" r="0" b="0"/>
              <a:pathLst>
                <a:path w="56540" h="53683">
                  <a:moveTo>
                    <a:pt x="55118" y="0"/>
                  </a:moveTo>
                  <a:lnTo>
                    <a:pt x="56540" y="2045"/>
                  </a:lnTo>
                  <a:cubicBezTo>
                    <a:pt x="50724" y="6414"/>
                    <a:pt x="44260" y="13157"/>
                    <a:pt x="37135" y="22263"/>
                  </a:cubicBezTo>
                  <a:cubicBezTo>
                    <a:pt x="30023" y="31369"/>
                    <a:pt x="24587" y="39865"/>
                    <a:pt x="20828" y="47777"/>
                  </a:cubicBezTo>
                  <a:lnTo>
                    <a:pt x="17818" y="49822"/>
                  </a:lnTo>
                  <a:cubicBezTo>
                    <a:pt x="15304" y="51549"/>
                    <a:pt x="13614" y="52845"/>
                    <a:pt x="12713" y="53683"/>
                  </a:cubicBezTo>
                  <a:cubicBezTo>
                    <a:pt x="12370" y="52413"/>
                    <a:pt x="11595" y="50317"/>
                    <a:pt x="10401" y="47409"/>
                  </a:cubicBezTo>
                  <a:lnTo>
                    <a:pt x="9258" y="44767"/>
                  </a:lnTo>
                  <a:cubicBezTo>
                    <a:pt x="7633" y="40957"/>
                    <a:pt x="6121" y="38150"/>
                    <a:pt x="4699" y="36309"/>
                  </a:cubicBezTo>
                  <a:cubicBezTo>
                    <a:pt x="3315" y="34506"/>
                    <a:pt x="1740" y="33300"/>
                    <a:pt x="0" y="32703"/>
                  </a:cubicBezTo>
                  <a:cubicBezTo>
                    <a:pt x="2946" y="29591"/>
                    <a:pt x="5626" y="28054"/>
                    <a:pt x="8065" y="28054"/>
                  </a:cubicBezTo>
                  <a:cubicBezTo>
                    <a:pt x="10173" y="28054"/>
                    <a:pt x="12497" y="30873"/>
                    <a:pt x="15037" y="36563"/>
                  </a:cubicBezTo>
                  <a:lnTo>
                    <a:pt x="16294" y="39421"/>
                  </a:lnTo>
                  <a:cubicBezTo>
                    <a:pt x="20904" y="31674"/>
                    <a:pt x="26810" y="24143"/>
                    <a:pt x="33998" y="16840"/>
                  </a:cubicBezTo>
                  <a:cubicBezTo>
                    <a:pt x="41199" y="9525"/>
                    <a:pt x="48235"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22" name="Group 1121"/>
          <p:cNvGrpSpPr/>
          <p:nvPr/>
        </p:nvGrpSpPr>
        <p:grpSpPr>
          <a:xfrm>
            <a:off x="5092174" y="5614102"/>
            <a:ext cx="126079" cy="138305"/>
            <a:chOff x="0" y="0"/>
            <a:chExt cx="56553" cy="53683"/>
          </a:xfrm>
        </p:grpSpPr>
        <p:sp>
          <p:nvSpPr>
            <p:cNvPr id="1123" name="Shape 12307"/>
            <p:cNvSpPr/>
            <p:nvPr/>
          </p:nvSpPr>
          <p:spPr>
            <a:xfrm>
              <a:off x="0" y="0"/>
              <a:ext cx="56553" cy="53683"/>
            </a:xfrm>
            <a:custGeom>
              <a:avLst/>
              <a:gdLst/>
              <a:ahLst/>
              <a:cxnLst/>
              <a:rect l="0" t="0" r="0" b="0"/>
              <a:pathLst>
                <a:path w="56553" h="53683">
                  <a:moveTo>
                    <a:pt x="55131" y="0"/>
                  </a:moveTo>
                  <a:lnTo>
                    <a:pt x="56553" y="2045"/>
                  </a:lnTo>
                  <a:cubicBezTo>
                    <a:pt x="50736" y="6414"/>
                    <a:pt x="44272" y="13157"/>
                    <a:pt x="37160" y="22263"/>
                  </a:cubicBezTo>
                  <a:cubicBezTo>
                    <a:pt x="30036" y="31369"/>
                    <a:pt x="24600" y="39865"/>
                    <a:pt x="20853" y="47777"/>
                  </a:cubicBezTo>
                  <a:lnTo>
                    <a:pt x="17831" y="49822"/>
                  </a:lnTo>
                  <a:cubicBezTo>
                    <a:pt x="15329" y="51549"/>
                    <a:pt x="13640" y="52845"/>
                    <a:pt x="12726" y="53683"/>
                  </a:cubicBezTo>
                  <a:cubicBezTo>
                    <a:pt x="12383" y="52413"/>
                    <a:pt x="11595" y="50317"/>
                    <a:pt x="10414" y="47409"/>
                  </a:cubicBezTo>
                  <a:lnTo>
                    <a:pt x="9258" y="44767"/>
                  </a:lnTo>
                  <a:cubicBezTo>
                    <a:pt x="7633" y="40957"/>
                    <a:pt x="6121" y="38150"/>
                    <a:pt x="4712" y="36309"/>
                  </a:cubicBezTo>
                  <a:cubicBezTo>
                    <a:pt x="3328" y="34506"/>
                    <a:pt x="1753" y="33300"/>
                    <a:pt x="0" y="32703"/>
                  </a:cubicBezTo>
                  <a:cubicBezTo>
                    <a:pt x="2946" y="29591"/>
                    <a:pt x="5652" y="28054"/>
                    <a:pt x="8077" y="28054"/>
                  </a:cubicBezTo>
                  <a:cubicBezTo>
                    <a:pt x="10173" y="28054"/>
                    <a:pt x="12497" y="30873"/>
                    <a:pt x="15062" y="36563"/>
                  </a:cubicBezTo>
                  <a:lnTo>
                    <a:pt x="16307" y="39421"/>
                  </a:lnTo>
                  <a:cubicBezTo>
                    <a:pt x="20904" y="31674"/>
                    <a:pt x="26822" y="24143"/>
                    <a:pt x="34011" y="16840"/>
                  </a:cubicBezTo>
                  <a:cubicBezTo>
                    <a:pt x="41211" y="9525"/>
                    <a:pt x="48247" y="3911"/>
                    <a:pt x="551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24" name="Group 1123"/>
          <p:cNvGrpSpPr/>
          <p:nvPr/>
        </p:nvGrpSpPr>
        <p:grpSpPr>
          <a:xfrm>
            <a:off x="9221489" y="3661048"/>
            <a:ext cx="91058" cy="97626"/>
            <a:chOff x="0" y="0"/>
            <a:chExt cx="40983" cy="38050"/>
          </a:xfrm>
        </p:grpSpPr>
        <p:sp>
          <p:nvSpPr>
            <p:cNvPr id="1125" name="Shape 12308"/>
            <p:cNvSpPr/>
            <p:nvPr/>
          </p:nvSpPr>
          <p:spPr>
            <a:xfrm>
              <a:off x="0" y="0"/>
              <a:ext cx="40983" cy="38050"/>
            </a:xfrm>
            <a:custGeom>
              <a:avLst/>
              <a:gdLst/>
              <a:ahLst/>
              <a:cxnLst/>
              <a:rect l="0" t="0" r="0" b="0"/>
              <a:pathLst>
                <a:path w="40983" h="38050">
                  <a:moveTo>
                    <a:pt x="13056" y="0"/>
                  </a:moveTo>
                  <a:cubicBezTo>
                    <a:pt x="13678" y="4229"/>
                    <a:pt x="15532" y="8331"/>
                    <a:pt x="18644" y="12319"/>
                  </a:cubicBezTo>
                  <a:lnTo>
                    <a:pt x="19850" y="13881"/>
                  </a:lnTo>
                  <a:lnTo>
                    <a:pt x="20841" y="12612"/>
                  </a:lnTo>
                  <a:cubicBezTo>
                    <a:pt x="25375" y="6821"/>
                    <a:pt x="29490" y="3925"/>
                    <a:pt x="33186" y="3925"/>
                  </a:cubicBezTo>
                  <a:cubicBezTo>
                    <a:pt x="36081" y="3925"/>
                    <a:pt x="38265" y="6122"/>
                    <a:pt x="39751" y="10503"/>
                  </a:cubicBezTo>
                  <a:lnTo>
                    <a:pt x="38824" y="10414"/>
                  </a:lnTo>
                  <a:cubicBezTo>
                    <a:pt x="37516" y="10414"/>
                    <a:pt x="35675" y="11291"/>
                    <a:pt x="33313" y="13043"/>
                  </a:cubicBezTo>
                  <a:cubicBezTo>
                    <a:pt x="30950" y="14796"/>
                    <a:pt x="28943" y="16777"/>
                    <a:pt x="27318" y="18974"/>
                  </a:cubicBezTo>
                  <a:lnTo>
                    <a:pt x="26098" y="20638"/>
                  </a:lnTo>
                  <a:lnTo>
                    <a:pt x="27267" y="21781"/>
                  </a:lnTo>
                  <a:cubicBezTo>
                    <a:pt x="31662" y="26022"/>
                    <a:pt x="36220" y="28143"/>
                    <a:pt x="40983" y="28143"/>
                  </a:cubicBezTo>
                  <a:cubicBezTo>
                    <a:pt x="38430" y="33300"/>
                    <a:pt x="35751" y="35903"/>
                    <a:pt x="32995" y="35903"/>
                  </a:cubicBezTo>
                  <a:cubicBezTo>
                    <a:pt x="30480" y="35903"/>
                    <a:pt x="26874" y="33693"/>
                    <a:pt x="22149" y="29287"/>
                  </a:cubicBezTo>
                  <a:lnTo>
                    <a:pt x="20282" y="27572"/>
                  </a:lnTo>
                  <a:lnTo>
                    <a:pt x="19660" y="28435"/>
                  </a:lnTo>
                  <a:cubicBezTo>
                    <a:pt x="15418" y="34849"/>
                    <a:pt x="11938" y="38050"/>
                    <a:pt x="9220" y="38050"/>
                  </a:cubicBezTo>
                  <a:cubicBezTo>
                    <a:pt x="6097" y="38050"/>
                    <a:pt x="3023" y="35509"/>
                    <a:pt x="0" y="30430"/>
                  </a:cubicBezTo>
                  <a:lnTo>
                    <a:pt x="902" y="30468"/>
                  </a:lnTo>
                  <a:cubicBezTo>
                    <a:pt x="4458" y="30468"/>
                    <a:pt x="8420" y="27750"/>
                    <a:pt x="12815" y="22314"/>
                  </a:cubicBezTo>
                  <a:lnTo>
                    <a:pt x="13919" y="20943"/>
                  </a:lnTo>
                  <a:lnTo>
                    <a:pt x="12471" y="19380"/>
                  </a:lnTo>
                  <a:cubicBezTo>
                    <a:pt x="8484" y="15139"/>
                    <a:pt x="6503" y="11545"/>
                    <a:pt x="6503" y="8573"/>
                  </a:cubicBezTo>
                  <a:cubicBezTo>
                    <a:pt x="6503" y="6160"/>
                    <a:pt x="8661" y="3302"/>
                    <a:pt x="130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26" name="Group 1125"/>
          <p:cNvGrpSpPr/>
          <p:nvPr/>
        </p:nvGrpSpPr>
        <p:grpSpPr>
          <a:xfrm>
            <a:off x="2803627" y="3097194"/>
            <a:ext cx="1155724" cy="150505"/>
            <a:chOff x="0" y="0"/>
            <a:chExt cx="524040" cy="59110"/>
          </a:xfrm>
        </p:grpSpPr>
        <p:sp>
          <p:nvSpPr>
            <p:cNvPr id="1127" name="Shape 12326"/>
            <p:cNvSpPr/>
            <p:nvPr/>
          </p:nvSpPr>
          <p:spPr>
            <a:xfrm>
              <a:off x="59284" y="20714"/>
              <a:ext cx="14427" cy="37542"/>
            </a:xfrm>
            <a:custGeom>
              <a:avLst/>
              <a:gdLst/>
              <a:ahLst/>
              <a:cxnLst/>
              <a:rect l="0" t="0" r="0" b="0"/>
              <a:pathLst>
                <a:path w="14427" h="37542">
                  <a:moveTo>
                    <a:pt x="14427" y="0"/>
                  </a:moveTo>
                  <a:lnTo>
                    <a:pt x="14427" y="1893"/>
                  </a:lnTo>
                  <a:lnTo>
                    <a:pt x="8903" y="4296"/>
                  </a:lnTo>
                  <a:cubicBezTo>
                    <a:pt x="7112" y="6048"/>
                    <a:pt x="6083" y="8487"/>
                    <a:pt x="5779" y="11624"/>
                  </a:cubicBezTo>
                  <a:lnTo>
                    <a:pt x="14427" y="11624"/>
                  </a:lnTo>
                  <a:lnTo>
                    <a:pt x="14427" y="13986"/>
                  </a:lnTo>
                  <a:lnTo>
                    <a:pt x="5779" y="13986"/>
                  </a:lnTo>
                  <a:cubicBezTo>
                    <a:pt x="5753" y="19536"/>
                    <a:pt x="7100" y="23867"/>
                    <a:pt x="9817" y="27016"/>
                  </a:cubicBezTo>
                  <a:lnTo>
                    <a:pt x="14427" y="29303"/>
                  </a:lnTo>
                  <a:lnTo>
                    <a:pt x="14427" y="37542"/>
                  </a:lnTo>
                  <a:lnTo>
                    <a:pt x="4788" y="33163"/>
                  </a:lnTo>
                  <a:cubicBezTo>
                    <a:pt x="1588" y="29671"/>
                    <a:pt x="0" y="24972"/>
                    <a:pt x="0" y="19078"/>
                  </a:cubicBezTo>
                  <a:cubicBezTo>
                    <a:pt x="0" y="12691"/>
                    <a:pt x="1639" y="7713"/>
                    <a:pt x="4890" y="4131"/>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28" name="Shape 12327"/>
            <p:cNvSpPr/>
            <p:nvPr/>
          </p:nvSpPr>
          <p:spPr>
            <a:xfrm>
              <a:off x="0" y="2696"/>
              <a:ext cx="57163" cy="55283"/>
            </a:xfrm>
            <a:custGeom>
              <a:avLst/>
              <a:gdLst/>
              <a:ahLst/>
              <a:cxnLst/>
              <a:rect l="0" t="0" r="0" b="0"/>
              <a:pathLst>
                <a:path w="57163" h="55283">
                  <a:moveTo>
                    <a:pt x="0" y="0"/>
                  </a:moveTo>
                  <a:lnTo>
                    <a:pt x="23686" y="0"/>
                  </a:lnTo>
                  <a:lnTo>
                    <a:pt x="23686" y="1511"/>
                  </a:lnTo>
                  <a:lnTo>
                    <a:pt x="21679" y="1511"/>
                  </a:lnTo>
                  <a:cubicBezTo>
                    <a:pt x="20384" y="1511"/>
                    <a:pt x="19139" y="1816"/>
                    <a:pt x="17971" y="2451"/>
                  </a:cubicBezTo>
                  <a:lnTo>
                    <a:pt x="16218" y="4407"/>
                  </a:lnTo>
                  <a:cubicBezTo>
                    <a:pt x="15901" y="5308"/>
                    <a:pt x="15735" y="7112"/>
                    <a:pt x="15735" y="9830"/>
                  </a:cubicBezTo>
                  <a:lnTo>
                    <a:pt x="15735" y="25641"/>
                  </a:lnTo>
                  <a:lnTo>
                    <a:pt x="41402" y="25641"/>
                  </a:lnTo>
                  <a:lnTo>
                    <a:pt x="41402" y="9830"/>
                  </a:lnTo>
                  <a:cubicBezTo>
                    <a:pt x="41402" y="6985"/>
                    <a:pt x="41237" y="5131"/>
                    <a:pt x="40882" y="4242"/>
                  </a:cubicBezTo>
                  <a:lnTo>
                    <a:pt x="39180" y="2477"/>
                  </a:lnTo>
                  <a:cubicBezTo>
                    <a:pt x="37998" y="1829"/>
                    <a:pt x="36767" y="1511"/>
                    <a:pt x="35459" y="1511"/>
                  </a:cubicBezTo>
                  <a:lnTo>
                    <a:pt x="33503" y="1511"/>
                  </a:lnTo>
                  <a:lnTo>
                    <a:pt x="33503" y="0"/>
                  </a:lnTo>
                  <a:lnTo>
                    <a:pt x="57163" y="0"/>
                  </a:lnTo>
                  <a:lnTo>
                    <a:pt x="57163" y="1511"/>
                  </a:lnTo>
                  <a:lnTo>
                    <a:pt x="55194" y="1511"/>
                  </a:lnTo>
                  <a:cubicBezTo>
                    <a:pt x="53886" y="1511"/>
                    <a:pt x="52655" y="1816"/>
                    <a:pt x="51473" y="2451"/>
                  </a:cubicBezTo>
                  <a:lnTo>
                    <a:pt x="49721" y="4407"/>
                  </a:lnTo>
                  <a:cubicBezTo>
                    <a:pt x="49390" y="5308"/>
                    <a:pt x="49238" y="7112"/>
                    <a:pt x="49238" y="9830"/>
                  </a:cubicBezTo>
                  <a:lnTo>
                    <a:pt x="49238" y="45491"/>
                  </a:lnTo>
                  <a:cubicBezTo>
                    <a:pt x="49238" y="48285"/>
                    <a:pt x="49416" y="50140"/>
                    <a:pt x="49784" y="51041"/>
                  </a:cubicBezTo>
                  <a:lnTo>
                    <a:pt x="51448" y="52794"/>
                  </a:lnTo>
                  <a:cubicBezTo>
                    <a:pt x="52629" y="53442"/>
                    <a:pt x="53886" y="53772"/>
                    <a:pt x="55194" y="53772"/>
                  </a:cubicBezTo>
                  <a:lnTo>
                    <a:pt x="57163" y="53772"/>
                  </a:lnTo>
                  <a:lnTo>
                    <a:pt x="57163" y="55283"/>
                  </a:lnTo>
                  <a:lnTo>
                    <a:pt x="33503" y="55283"/>
                  </a:lnTo>
                  <a:lnTo>
                    <a:pt x="33503" y="53772"/>
                  </a:lnTo>
                  <a:lnTo>
                    <a:pt x="35459" y="53772"/>
                  </a:lnTo>
                  <a:cubicBezTo>
                    <a:pt x="37719" y="53772"/>
                    <a:pt x="39357" y="53098"/>
                    <a:pt x="40386" y="51765"/>
                  </a:cubicBezTo>
                  <a:cubicBezTo>
                    <a:pt x="41072" y="50888"/>
                    <a:pt x="41402" y="48806"/>
                    <a:pt x="41402" y="45491"/>
                  </a:cubicBezTo>
                  <a:lnTo>
                    <a:pt x="41402" y="28651"/>
                  </a:lnTo>
                  <a:lnTo>
                    <a:pt x="15735" y="28651"/>
                  </a:lnTo>
                  <a:lnTo>
                    <a:pt x="15735" y="45491"/>
                  </a:lnTo>
                  <a:cubicBezTo>
                    <a:pt x="15735" y="48285"/>
                    <a:pt x="15913" y="50140"/>
                    <a:pt x="16256" y="51041"/>
                  </a:cubicBezTo>
                  <a:lnTo>
                    <a:pt x="17971" y="52794"/>
                  </a:lnTo>
                  <a:cubicBezTo>
                    <a:pt x="19139" y="53442"/>
                    <a:pt x="20384" y="53772"/>
                    <a:pt x="21679" y="53772"/>
                  </a:cubicBezTo>
                  <a:lnTo>
                    <a:pt x="23686" y="53772"/>
                  </a:lnTo>
                  <a:lnTo>
                    <a:pt x="23686" y="55283"/>
                  </a:lnTo>
                  <a:lnTo>
                    <a:pt x="0" y="55283"/>
                  </a:lnTo>
                  <a:lnTo>
                    <a:pt x="0" y="53772"/>
                  </a:lnTo>
                  <a:lnTo>
                    <a:pt x="1956" y="53772"/>
                  </a:lnTo>
                  <a:cubicBezTo>
                    <a:pt x="4242" y="53772"/>
                    <a:pt x="5893" y="53098"/>
                    <a:pt x="6922" y="51765"/>
                  </a:cubicBezTo>
                  <a:cubicBezTo>
                    <a:pt x="7569" y="50888"/>
                    <a:pt x="7912" y="48806"/>
                    <a:pt x="7912" y="45491"/>
                  </a:cubicBezTo>
                  <a:lnTo>
                    <a:pt x="7912" y="9830"/>
                  </a:lnTo>
                  <a:cubicBezTo>
                    <a:pt x="7912" y="6985"/>
                    <a:pt x="7722" y="5131"/>
                    <a:pt x="7379" y="4242"/>
                  </a:cubicBezTo>
                  <a:lnTo>
                    <a:pt x="5702" y="2477"/>
                  </a:lnTo>
                  <a:cubicBezTo>
                    <a:pt x="4509" y="1829"/>
                    <a:pt x="3264" y="1511"/>
                    <a:pt x="1956" y="1511"/>
                  </a:cubicBezTo>
                  <a:lnTo>
                    <a:pt x="0" y="151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29" name="Shape 12328"/>
            <p:cNvSpPr/>
            <p:nvPr/>
          </p:nvSpPr>
          <p:spPr>
            <a:xfrm>
              <a:off x="73711" y="43539"/>
              <a:ext cx="17157" cy="15570"/>
            </a:xfrm>
            <a:custGeom>
              <a:avLst/>
              <a:gdLst/>
              <a:ahLst/>
              <a:cxnLst/>
              <a:rect l="0" t="0" r="0" b="0"/>
              <a:pathLst>
                <a:path w="17157" h="15570">
                  <a:moveTo>
                    <a:pt x="15888" y="0"/>
                  </a:moveTo>
                  <a:lnTo>
                    <a:pt x="17157" y="812"/>
                  </a:lnTo>
                  <a:cubicBezTo>
                    <a:pt x="16586" y="4546"/>
                    <a:pt x="14935" y="7938"/>
                    <a:pt x="12179" y="10998"/>
                  </a:cubicBezTo>
                  <a:cubicBezTo>
                    <a:pt x="9449" y="14059"/>
                    <a:pt x="6007" y="15570"/>
                    <a:pt x="1880" y="15570"/>
                  </a:cubicBezTo>
                  <a:lnTo>
                    <a:pt x="0" y="14716"/>
                  </a:lnTo>
                  <a:lnTo>
                    <a:pt x="0" y="6477"/>
                  </a:lnTo>
                  <a:lnTo>
                    <a:pt x="4966" y="8941"/>
                  </a:lnTo>
                  <a:cubicBezTo>
                    <a:pt x="7404" y="8941"/>
                    <a:pt x="9538" y="8255"/>
                    <a:pt x="11354" y="6909"/>
                  </a:cubicBezTo>
                  <a:cubicBezTo>
                    <a:pt x="13157" y="5575"/>
                    <a:pt x="14681" y="3263"/>
                    <a:pt x="158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0" name="Shape 12329"/>
            <p:cNvSpPr/>
            <p:nvPr/>
          </p:nvSpPr>
          <p:spPr>
            <a:xfrm>
              <a:off x="96507" y="20628"/>
              <a:ext cx="41542" cy="38481"/>
            </a:xfrm>
            <a:custGeom>
              <a:avLst/>
              <a:gdLst/>
              <a:ahLst/>
              <a:cxnLst/>
              <a:rect l="0" t="0" r="0" b="0"/>
              <a:pathLst>
                <a:path w="41542" h="38481">
                  <a:moveTo>
                    <a:pt x="0" y="0"/>
                  </a:moveTo>
                  <a:lnTo>
                    <a:pt x="13094" y="0"/>
                  </a:lnTo>
                  <a:lnTo>
                    <a:pt x="13094" y="24981"/>
                  </a:lnTo>
                  <a:cubicBezTo>
                    <a:pt x="13094" y="28473"/>
                    <a:pt x="13691" y="30759"/>
                    <a:pt x="14897" y="31852"/>
                  </a:cubicBezTo>
                  <a:cubicBezTo>
                    <a:pt x="16104" y="32931"/>
                    <a:pt x="17577" y="33465"/>
                    <a:pt x="19279" y="33465"/>
                  </a:cubicBezTo>
                  <a:cubicBezTo>
                    <a:pt x="20447" y="33465"/>
                    <a:pt x="21781" y="33109"/>
                    <a:pt x="23254" y="32372"/>
                  </a:cubicBezTo>
                  <a:cubicBezTo>
                    <a:pt x="24740" y="31636"/>
                    <a:pt x="26493" y="30238"/>
                    <a:pt x="28537" y="28169"/>
                  </a:cubicBezTo>
                  <a:lnTo>
                    <a:pt x="28537" y="7010"/>
                  </a:lnTo>
                  <a:cubicBezTo>
                    <a:pt x="28537" y="4890"/>
                    <a:pt x="28143" y="3454"/>
                    <a:pt x="27381" y="2718"/>
                  </a:cubicBezTo>
                  <a:cubicBezTo>
                    <a:pt x="26594" y="1969"/>
                    <a:pt x="24981" y="1562"/>
                    <a:pt x="22543" y="1512"/>
                  </a:cubicBezTo>
                  <a:lnTo>
                    <a:pt x="22543" y="0"/>
                  </a:lnTo>
                  <a:lnTo>
                    <a:pt x="35268" y="0"/>
                  </a:lnTo>
                  <a:lnTo>
                    <a:pt x="35268" y="22619"/>
                  </a:lnTo>
                  <a:cubicBezTo>
                    <a:pt x="35268" y="26950"/>
                    <a:pt x="35370" y="29591"/>
                    <a:pt x="35560" y="30556"/>
                  </a:cubicBezTo>
                  <a:lnTo>
                    <a:pt x="36551" y="32576"/>
                  </a:lnTo>
                  <a:lnTo>
                    <a:pt x="38113" y="33147"/>
                  </a:lnTo>
                  <a:lnTo>
                    <a:pt x="40970" y="32448"/>
                  </a:lnTo>
                  <a:lnTo>
                    <a:pt x="41542" y="33884"/>
                  </a:lnTo>
                  <a:lnTo>
                    <a:pt x="30366" y="38481"/>
                  </a:lnTo>
                  <a:lnTo>
                    <a:pt x="28537" y="38481"/>
                  </a:lnTo>
                  <a:lnTo>
                    <a:pt x="28537" y="30582"/>
                  </a:lnTo>
                  <a:cubicBezTo>
                    <a:pt x="25324" y="34048"/>
                    <a:pt x="22873" y="36246"/>
                    <a:pt x="21184" y="37147"/>
                  </a:cubicBezTo>
                  <a:cubicBezTo>
                    <a:pt x="19507" y="38049"/>
                    <a:pt x="17742" y="38481"/>
                    <a:pt x="15850" y="38481"/>
                  </a:cubicBezTo>
                  <a:cubicBezTo>
                    <a:pt x="13767" y="38481"/>
                    <a:pt x="11951" y="37871"/>
                    <a:pt x="10414" y="36665"/>
                  </a:cubicBezTo>
                  <a:cubicBezTo>
                    <a:pt x="8890" y="35471"/>
                    <a:pt x="7824" y="33909"/>
                    <a:pt x="7214" y="32004"/>
                  </a:cubicBezTo>
                  <a:cubicBezTo>
                    <a:pt x="6617" y="30099"/>
                    <a:pt x="6312" y="27419"/>
                    <a:pt x="6312" y="23926"/>
                  </a:cubicBezTo>
                  <a:lnTo>
                    <a:pt x="6312" y="7251"/>
                  </a:lnTo>
                  <a:cubicBezTo>
                    <a:pt x="6312" y="5486"/>
                    <a:pt x="6134" y="4267"/>
                    <a:pt x="5741" y="3581"/>
                  </a:cubicBezTo>
                  <a:lnTo>
                    <a:pt x="4051" y="2019"/>
                  </a:lnTo>
                  <a:cubicBezTo>
                    <a:pt x="3302" y="1663"/>
                    <a:pt x="1956" y="1474"/>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1" name="Shape 12330"/>
            <p:cNvSpPr/>
            <p:nvPr/>
          </p:nvSpPr>
          <p:spPr>
            <a:xfrm>
              <a:off x="271780" y="19536"/>
              <a:ext cx="31471" cy="39574"/>
            </a:xfrm>
            <a:custGeom>
              <a:avLst/>
              <a:gdLst/>
              <a:ahLst/>
              <a:cxnLst/>
              <a:rect l="0" t="0" r="0" b="0"/>
              <a:pathLst>
                <a:path w="31471" h="39574">
                  <a:moveTo>
                    <a:pt x="17818" y="0"/>
                  </a:moveTo>
                  <a:cubicBezTo>
                    <a:pt x="21488" y="0"/>
                    <a:pt x="24498" y="965"/>
                    <a:pt x="26860" y="2908"/>
                  </a:cubicBezTo>
                  <a:cubicBezTo>
                    <a:pt x="29235" y="4864"/>
                    <a:pt x="30416" y="6871"/>
                    <a:pt x="30416" y="8966"/>
                  </a:cubicBezTo>
                  <a:lnTo>
                    <a:pt x="29426" y="11468"/>
                  </a:lnTo>
                  <a:cubicBezTo>
                    <a:pt x="28753" y="12103"/>
                    <a:pt x="27813" y="12421"/>
                    <a:pt x="26619" y="12421"/>
                  </a:cubicBezTo>
                  <a:cubicBezTo>
                    <a:pt x="25019" y="12421"/>
                    <a:pt x="23800" y="11900"/>
                    <a:pt x="22999" y="10871"/>
                  </a:cubicBezTo>
                  <a:cubicBezTo>
                    <a:pt x="22530" y="10299"/>
                    <a:pt x="22225" y="9220"/>
                    <a:pt x="22060" y="7620"/>
                  </a:cubicBezTo>
                  <a:cubicBezTo>
                    <a:pt x="21920" y="6007"/>
                    <a:pt x="21374" y="4800"/>
                    <a:pt x="20422" y="3949"/>
                  </a:cubicBezTo>
                  <a:cubicBezTo>
                    <a:pt x="19469" y="3137"/>
                    <a:pt x="18161" y="2731"/>
                    <a:pt x="16472" y="2731"/>
                  </a:cubicBezTo>
                  <a:cubicBezTo>
                    <a:pt x="13754" y="2731"/>
                    <a:pt x="11557" y="3734"/>
                    <a:pt x="9893" y="5741"/>
                  </a:cubicBezTo>
                  <a:cubicBezTo>
                    <a:pt x="7696" y="8407"/>
                    <a:pt x="6617" y="11926"/>
                    <a:pt x="6617" y="16294"/>
                  </a:cubicBezTo>
                  <a:cubicBezTo>
                    <a:pt x="6617" y="20765"/>
                    <a:pt x="7696" y="24688"/>
                    <a:pt x="9880" y="28118"/>
                  </a:cubicBezTo>
                  <a:cubicBezTo>
                    <a:pt x="12065" y="31521"/>
                    <a:pt x="15037" y="33210"/>
                    <a:pt x="18758" y="33210"/>
                  </a:cubicBezTo>
                  <a:cubicBezTo>
                    <a:pt x="21425" y="33210"/>
                    <a:pt x="23800" y="32321"/>
                    <a:pt x="25921" y="30480"/>
                  </a:cubicBezTo>
                  <a:cubicBezTo>
                    <a:pt x="27419" y="29235"/>
                    <a:pt x="28880" y="26975"/>
                    <a:pt x="30289" y="23685"/>
                  </a:cubicBezTo>
                  <a:lnTo>
                    <a:pt x="31471" y="24257"/>
                  </a:lnTo>
                  <a:cubicBezTo>
                    <a:pt x="30480" y="29184"/>
                    <a:pt x="28486" y="32956"/>
                    <a:pt x="25565" y="35598"/>
                  </a:cubicBezTo>
                  <a:cubicBezTo>
                    <a:pt x="22618" y="38253"/>
                    <a:pt x="19380" y="39574"/>
                    <a:pt x="15811" y="39574"/>
                  </a:cubicBezTo>
                  <a:cubicBezTo>
                    <a:pt x="11569" y="39574"/>
                    <a:pt x="7887" y="37795"/>
                    <a:pt x="4712" y="34239"/>
                  </a:cubicBezTo>
                  <a:cubicBezTo>
                    <a:pt x="1562" y="30683"/>
                    <a:pt x="0" y="25870"/>
                    <a:pt x="0" y="19800"/>
                  </a:cubicBezTo>
                  <a:cubicBezTo>
                    <a:pt x="0" y="13932"/>
                    <a:pt x="1753" y="9157"/>
                    <a:pt x="5232" y="5499"/>
                  </a:cubicBezTo>
                  <a:cubicBezTo>
                    <a:pt x="8737" y="1829"/>
                    <a:pt x="12929" y="0"/>
                    <a:pt x="178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2" name="Shape 12331"/>
            <p:cNvSpPr/>
            <p:nvPr/>
          </p:nvSpPr>
          <p:spPr>
            <a:xfrm>
              <a:off x="245732" y="19536"/>
              <a:ext cx="18720" cy="38443"/>
            </a:xfrm>
            <a:custGeom>
              <a:avLst/>
              <a:gdLst/>
              <a:ahLst/>
              <a:cxnLst/>
              <a:rect l="0" t="0" r="0" b="0"/>
              <a:pathLst>
                <a:path w="18720" h="38443">
                  <a:moveTo>
                    <a:pt x="11252" y="0"/>
                  </a:moveTo>
                  <a:lnTo>
                    <a:pt x="13056" y="0"/>
                  </a:lnTo>
                  <a:lnTo>
                    <a:pt x="13056" y="29997"/>
                  </a:lnTo>
                  <a:cubicBezTo>
                    <a:pt x="13056" y="32347"/>
                    <a:pt x="13208" y="33896"/>
                    <a:pt x="13564" y="34671"/>
                  </a:cubicBezTo>
                  <a:lnTo>
                    <a:pt x="15075" y="36399"/>
                  </a:lnTo>
                  <a:cubicBezTo>
                    <a:pt x="15748" y="36779"/>
                    <a:pt x="16942" y="36970"/>
                    <a:pt x="18720" y="36970"/>
                  </a:cubicBezTo>
                  <a:lnTo>
                    <a:pt x="18720" y="38443"/>
                  </a:lnTo>
                  <a:lnTo>
                    <a:pt x="572" y="38443"/>
                  </a:lnTo>
                  <a:lnTo>
                    <a:pt x="572" y="36970"/>
                  </a:lnTo>
                  <a:cubicBezTo>
                    <a:pt x="2401" y="36970"/>
                    <a:pt x="3620" y="36792"/>
                    <a:pt x="4242" y="36437"/>
                  </a:cubicBezTo>
                  <a:lnTo>
                    <a:pt x="5741" y="34696"/>
                  </a:lnTo>
                  <a:cubicBezTo>
                    <a:pt x="6096" y="33871"/>
                    <a:pt x="6274" y="32321"/>
                    <a:pt x="6274" y="29997"/>
                  </a:cubicBezTo>
                  <a:lnTo>
                    <a:pt x="6274" y="15608"/>
                  </a:lnTo>
                  <a:cubicBezTo>
                    <a:pt x="6274" y="11557"/>
                    <a:pt x="6160" y="8928"/>
                    <a:pt x="5918" y="7734"/>
                  </a:cubicBezTo>
                  <a:lnTo>
                    <a:pt x="5017" y="5931"/>
                  </a:lnTo>
                  <a:lnTo>
                    <a:pt x="3340" y="5423"/>
                  </a:lnTo>
                  <a:cubicBezTo>
                    <a:pt x="2578" y="5423"/>
                    <a:pt x="1651" y="5614"/>
                    <a:pt x="572" y="6020"/>
                  </a:cubicBezTo>
                  <a:lnTo>
                    <a:pt x="0" y="4559"/>
                  </a:lnTo>
                  <a:lnTo>
                    <a:pt x="1125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3" name="Shape 12332"/>
            <p:cNvSpPr/>
            <p:nvPr/>
          </p:nvSpPr>
          <p:spPr>
            <a:xfrm>
              <a:off x="192520" y="19536"/>
              <a:ext cx="25476" cy="39574"/>
            </a:xfrm>
            <a:custGeom>
              <a:avLst/>
              <a:gdLst/>
              <a:ahLst/>
              <a:cxnLst/>
              <a:rect l="0" t="0" r="0" b="0"/>
              <a:pathLst>
                <a:path w="25476" h="39574">
                  <a:moveTo>
                    <a:pt x="11328" y="0"/>
                  </a:moveTo>
                  <a:cubicBezTo>
                    <a:pt x="12789" y="0"/>
                    <a:pt x="14567" y="305"/>
                    <a:pt x="16662" y="927"/>
                  </a:cubicBezTo>
                  <a:cubicBezTo>
                    <a:pt x="18047" y="1333"/>
                    <a:pt x="18974" y="1536"/>
                    <a:pt x="19443" y="1536"/>
                  </a:cubicBezTo>
                  <a:lnTo>
                    <a:pt x="20460" y="1257"/>
                  </a:lnTo>
                  <a:lnTo>
                    <a:pt x="21323" y="0"/>
                  </a:lnTo>
                  <a:lnTo>
                    <a:pt x="22657" y="0"/>
                  </a:lnTo>
                  <a:lnTo>
                    <a:pt x="22657" y="12712"/>
                  </a:lnTo>
                  <a:lnTo>
                    <a:pt x="21323" y="12712"/>
                  </a:lnTo>
                  <a:cubicBezTo>
                    <a:pt x="20294" y="8712"/>
                    <a:pt x="18948" y="5994"/>
                    <a:pt x="17335" y="4559"/>
                  </a:cubicBezTo>
                  <a:cubicBezTo>
                    <a:pt x="15710" y="3124"/>
                    <a:pt x="13665" y="2387"/>
                    <a:pt x="11163" y="2387"/>
                  </a:cubicBezTo>
                  <a:cubicBezTo>
                    <a:pt x="9258" y="2387"/>
                    <a:pt x="7722" y="2896"/>
                    <a:pt x="6566" y="3899"/>
                  </a:cubicBezTo>
                  <a:cubicBezTo>
                    <a:pt x="5385" y="4902"/>
                    <a:pt x="4800" y="6020"/>
                    <a:pt x="4800" y="7251"/>
                  </a:cubicBezTo>
                  <a:cubicBezTo>
                    <a:pt x="4800" y="8763"/>
                    <a:pt x="5232" y="10084"/>
                    <a:pt x="6109" y="11176"/>
                  </a:cubicBezTo>
                  <a:cubicBezTo>
                    <a:pt x="6959" y="12281"/>
                    <a:pt x="8674" y="13462"/>
                    <a:pt x="11239" y="14707"/>
                  </a:cubicBezTo>
                  <a:lnTo>
                    <a:pt x="17183" y="17602"/>
                  </a:lnTo>
                  <a:cubicBezTo>
                    <a:pt x="22708" y="20295"/>
                    <a:pt x="25476" y="23850"/>
                    <a:pt x="25476" y="28245"/>
                  </a:cubicBezTo>
                  <a:cubicBezTo>
                    <a:pt x="25476" y="31648"/>
                    <a:pt x="24181" y="34379"/>
                    <a:pt x="21615" y="36461"/>
                  </a:cubicBezTo>
                  <a:cubicBezTo>
                    <a:pt x="19050" y="38532"/>
                    <a:pt x="16167" y="39574"/>
                    <a:pt x="12992" y="39574"/>
                  </a:cubicBezTo>
                  <a:cubicBezTo>
                    <a:pt x="10719" y="39574"/>
                    <a:pt x="8103" y="39167"/>
                    <a:pt x="5169" y="38354"/>
                  </a:cubicBezTo>
                  <a:lnTo>
                    <a:pt x="2972" y="37947"/>
                  </a:lnTo>
                  <a:lnTo>
                    <a:pt x="1498" y="39001"/>
                  </a:lnTo>
                  <a:lnTo>
                    <a:pt x="165" y="39001"/>
                  </a:lnTo>
                  <a:lnTo>
                    <a:pt x="165" y="25667"/>
                  </a:lnTo>
                  <a:lnTo>
                    <a:pt x="1498" y="25667"/>
                  </a:lnTo>
                  <a:cubicBezTo>
                    <a:pt x="2260" y="29476"/>
                    <a:pt x="3708" y="32359"/>
                    <a:pt x="5867" y="34277"/>
                  </a:cubicBezTo>
                  <a:cubicBezTo>
                    <a:pt x="8013" y="36195"/>
                    <a:pt x="10401" y="37173"/>
                    <a:pt x="13081" y="37173"/>
                  </a:cubicBezTo>
                  <a:cubicBezTo>
                    <a:pt x="14960" y="37173"/>
                    <a:pt x="16484" y="36626"/>
                    <a:pt x="17666" y="35534"/>
                  </a:cubicBezTo>
                  <a:cubicBezTo>
                    <a:pt x="18847" y="34430"/>
                    <a:pt x="19443" y="33096"/>
                    <a:pt x="19443" y="31547"/>
                  </a:cubicBezTo>
                  <a:cubicBezTo>
                    <a:pt x="19443" y="29680"/>
                    <a:pt x="18771" y="28105"/>
                    <a:pt x="17463" y="26822"/>
                  </a:cubicBezTo>
                  <a:cubicBezTo>
                    <a:pt x="16129" y="25540"/>
                    <a:pt x="13513" y="23926"/>
                    <a:pt x="9563" y="21971"/>
                  </a:cubicBezTo>
                  <a:cubicBezTo>
                    <a:pt x="5626" y="20015"/>
                    <a:pt x="3048" y="18237"/>
                    <a:pt x="1816" y="16663"/>
                  </a:cubicBezTo>
                  <a:cubicBezTo>
                    <a:pt x="609" y="15113"/>
                    <a:pt x="0" y="13157"/>
                    <a:pt x="0" y="10782"/>
                  </a:cubicBezTo>
                  <a:cubicBezTo>
                    <a:pt x="0" y="7721"/>
                    <a:pt x="1054" y="5156"/>
                    <a:pt x="3149" y="3099"/>
                  </a:cubicBezTo>
                  <a:cubicBezTo>
                    <a:pt x="5257"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4" name="Shape 12333"/>
            <p:cNvSpPr/>
            <p:nvPr/>
          </p:nvSpPr>
          <p:spPr>
            <a:xfrm>
              <a:off x="165075" y="19536"/>
              <a:ext cx="18720" cy="38443"/>
            </a:xfrm>
            <a:custGeom>
              <a:avLst/>
              <a:gdLst/>
              <a:ahLst/>
              <a:cxnLst/>
              <a:rect l="0" t="0" r="0" b="0"/>
              <a:pathLst>
                <a:path w="18720" h="38443">
                  <a:moveTo>
                    <a:pt x="11265" y="0"/>
                  </a:moveTo>
                  <a:lnTo>
                    <a:pt x="13055" y="0"/>
                  </a:lnTo>
                  <a:lnTo>
                    <a:pt x="13055" y="29997"/>
                  </a:lnTo>
                  <a:cubicBezTo>
                    <a:pt x="13055" y="32347"/>
                    <a:pt x="13221" y="33896"/>
                    <a:pt x="13551" y="34671"/>
                  </a:cubicBezTo>
                  <a:lnTo>
                    <a:pt x="15062" y="36399"/>
                  </a:lnTo>
                  <a:cubicBezTo>
                    <a:pt x="15735" y="36779"/>
                    <a:pt x="16954" y="36970"/>
                    <a:pt x="18720" y="36970"/>
                  </a:cubicBezTo>
                  <a:lnTo>
                    <a:pt x="18720" y="38443"/>
                  </a:lnTo>
                  <a:lnTo>
                    <a:pt x="584" y="38443"/>
                  </a:lnTo>
                  <a:lnTo>
                    <a:pt x="584" y="36970"/>
                  </a:lnTo>
                  <a:cubicBezTo>
                    <a:pt x="2387" y="36970"/>
                    <a:pt x="3620" y="36792"/>
                    <a:pt x="4242" y="36437"/>
                  </a:cubicBezTo>
                  <a:lnTo>
                    <a:pt x="5728" y="34696"/>
                  </a:lnTo>
                  <a:cubicBezTo>
                    <a:pt x="6109" y="33871"/>
                    <a:pt x="6286" y="32321"/>
                    <a:pt x="6286" y="29997"/>
                  </a:cubicBezTo>
                  <a:lnTo>
                    <a:pt x="6286" y="15608"/>
                  </a:lnTo>
                  <a:cubicBezTo>
                    <a:pt x="6286" y="11557"/>
                    <a:pt x="6159" y="8928"/>
                    <a:pt x="5918" y="7734"/>
                  </a:cubicBezTo>
                  <a:lnTo>
                    <a:pt x="5016" y="5931"/>
                  </a:lnTo>
                  <a:lnTo>
                    <a:pt x="3353" y="5423"/>
                  </a:lnTo>
                  <a:cubicBezTo>
                    <a:pt x="2591" y="5423"/>
                    <a:pt x="1676" y="5614"/>
                    <a:pt x="584" y="6020"/>
                  </a:cubicBezTo>
                  <a:lnTo>
                    <a:pt x="0" y="4559"/>
                  </a:lnTo>
                  <a:lnTo>
                    <a:pt x="112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5" name="Shape 12334"/>
            <p:cNvSpPr/>
            <p:nvPr/>
          </p:nvSpPr>
          <p:spPr>
            <a:xfrm>
              <a:off x="137275" y="19536"/>
              <a:ext cx="27813" cy="38443"/>
            </a:xfrm>
            <a:custGeom>
              <a:avLst/>
              <a:gdLst/>
              <a:ahLst/>
              <a:cxnLst/>
              <a:rect l="0" t="0" r="0" b="0"/>
              <a:pathLst>
                <a:path w="27813" h="38443">
                  <a:moveTo>
                    <a:pt x="11290" y="0"/>
                  </a:moveTo>
                  <a:lnTo>
                    <a:pt x="13005" y="0"/>
                  </a:lnTo>
                  <a:lnTo>
                    <a:pt x="13005" y="8395"/>
                  </a:lnTo>
                  <a:cubicBezTo>
                    <a:pt x="16142" y="2781"/>
                    <a:pt x="19342" y="0"/>
                    <a:pt x="22644" y="0"/>
                  </a:cubicBezTo>
                  <a:cubicBezTo>
                    <a:pt x="24130" y="0"/>
                    <a:pt x="25362" y="444"/>
                    <a:pt x="26340" y="1359"/>
                  </a:cubicBezTo>
                  <a:cubicBezTo>
                    <a:pt x="27330" y="2260"/>
                    <a:pt x="27813" y="3315"/>
                    <a:pt x="27813" y="4508"/>
                  </a:cubicBezTo>
                  <a:lnTo>
                    <a:pt x="26746" y="7201"/>
                  </a:lnTo>
                  <a:lnTo>
                    <a:pt x="24219" y="8306"/>
                  </a:lnTo>
                  <a:cubicBezTo>
                    <a:pt x="23266" y="8306"/>
                    <a:pt x="22199" y="7836"/>
                    <a:pt x="21018" y="6909"/>
                  </a:cubicBezTo>
                  <a:cubicBezTo>
                    <a:pt x="19837" y="5956"/>
                    <a:pt x="18961" y="5499"/>
                    <a:pt x="18402" y="5499"/>
                  </a:cubicBezTo>
                  <a:lnTo>
                    <a:pt x="16802" y="6312"/>
                  </a:lnTo>
                  <a:cubicBezTo>
                    <a:pt x="15583" y="7430"/>
                    <a:pt x="14313" y="9258"/>
                    <a:pt x="13005" y="11811"/>
                  </a:cubicBezTo>
                  <a:lnTo>
                    <a:pt x="13005" y="29718"/>
                  </a:lnTo>
                  <a:cubicBezTo>
                    <a:pt x="13005" y="31776"/>
                    <a:pt x="13259" y="33350"/>
                    <a:pt x="13792" y="34404"/>
                  </a:cubicBezTo>
                  <a:lnTo>
                    <a:pt x="15672" y="36233"/>
                  </a:lnTo>
                  <a:cubicBezTo>
                    <a:pt x="16561" y="36728"/>
                    <a:pt x="17843" y="36970"/>
                    <a:pt x="19520" y="36970"/>
                  </a:cubicBezTo>
                  <a:lnTo>
                    <a:pt x="19520" y="38443"/>
                  </a:lnTo>
                  <a:lnTo>
                    <a:pt x="419" y="38443"/>
                  </a:lnTo>
                  <a:lnTo>
                    <a:pt x="419" y="36970"/>
                  </a:lnTo>
                  <a:cubicBezTo>
                    <a:pt x="2324" y="36970"/>
                    <a:pt x="3721" y="36665"/>
                    <a:pt x="4661" y="36081"/>
                  </a:cubicBezTo>
                  <a:lnTo>
                    <a:pt x="6083" y="33998"/>
                  </a:lnTo>
                  <a:cubicBezTo>
                    <a:pt x="6210" y="33528"/>
                    <a:pt x="6274" y="32207"/>
                    <a:pt x="6274" y="30035"/>
                  </a:cubicBezTo>
                  <a:lnTo>
                    <a:pt x="6274" y="15557"/>
                  </a:lnTo>
                  <a:cubicBezTo>
                    <a:pt x="6274" y="11226"/>
                    <a:pt x="6210" y="8624"/>
                    <a:pt x="6020" y="7798"/>
                  </a:cubicBezTo>
                  <a:lnTo>
                    <a:pt x="5042" y="5982"/>
                  </a:lnTo>
                  <a:lnTo>
                    <a:pt x="3264" y="5423"/>
                  </a:lnTo>
                  <a:lnTo>
                    <a:pt x="419" y="6020"/>
                  </a:lnTo>
                  <a:lnTo>
                    <a:pt x="0" y="4559"/>
                  </a:lnTo>
                  <a:lnTo>
                    <a:pt x="112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6" name="Shape 12335"/>
            <p:cNvSpPr/>
            <p:nvPr/>
          </p:nvSpPr>
          <p:spPr>
            <a:xfrm>
              <a:off x="73711" y="19498"/>
              <a:ext cx="17157" cy="15201"/>
            </a:xfrm>
            <a:custGeom>
              <a:avLst/>
              <a:gdLst/>
              <a:ahLst/>
              <a:cxnLst/>
              <a:rect l="0" t="0" r="0" b="0"/>
              <a:pathLst>
                <a:path w="17157" h="15201">
                  <a:moveTo>
                    <a:pt x="2807" y="0"/>
                  </a:moveTo>
                  <a:cubicBezTo>
                    <a:pt x="6985" y="0"/>
                    <a:pt x="10439" y="1359"/>
                    <a:pt x="13119" y="4128"/>
                  </a:cubicBezTo>
                  <a:cubicBezTo>
                    <a:pt x="15824" y="6883"/>
                    <a:pt x="17157" y="10579"/>
                    <a:pt x="17157" y="15201"/>
                  </a:cubicBezTo>
                  <a:lnTo>
                    <a:pt x="0" y="15201"/>
                  </a:lnTo>
                  <a:lnTo>
                    <a:pt x="0" y="12840"/>
                  </a:lnTo>
                  <a:lnTo>
                    <a:pt x="8649" y="12840"/>
                  </a:lnTo>
                  <a:cubicBezTo>
                    <a:pt x="8496" y="10439"/>
                    <a:pt x="8230" y="8750"/>
                    <a:pt x="7798" y="7772"/>
                  </a:cubicBezTo>
                  <a:cubicBezTo>
                    <a:pt x="7112" y="6248"/>
                    <a:pt x="6096" y="5055"/>
                    <a:pt x="4737" y="4191"/>
                  </a:cubicBezTo>
                  <a:cubicBezTo>
                    <a:pt x="3391" y="3327"/>
                    <a:pt x="1994" y="2883"/>
                    <a:pt x="521" y="2883"/>
                  </a:cubicBezTo>
                  <a:lnTo>
                    <a:pt x="0" y="3109"/>
                  </a:lnTo>
                  <a:lnTo>
                    <a:pt x="0" y="1216"/>
                  </a:lnTo>
                  <a:lnTo>
                    <a:pt x="28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7" name="Shape 12336"/>
            <p:cNvSpPr/>
            <p:nvPr/>
          </p:nvSpPr>
          <p:spPr>
            <a:xfrm>
              <a:off x="220879" y="8360"/>
              <a:ext cx="22517" cy="50229"/>
            </a:xfrm>
            <a:custGeom>
              <a:avLst/>
              <a:gdLst/>
              <a:ahLst/>
              <a:cxnLst/>
              <a:rect l="0" t="0" r="0" b="0"/>
              <a:pathLst>
                <a:path w="22517" h="50229">
                  <a:moveTo>
                    <a:pt x="11392" y="0"/>
                  </a:moveTo>
                  <a:lnTo>
                    <a:pt x="12649" y="0"/>
                  </a:lnTo>
                  <a:lnTo>
                    <a:pt x="12649" y="12268"/>
                  </a:lnTo>
                  <a:lnTo>
                    <a:pt x="21374" y="12268"/>
                  </a:lnTo>
                  <a:lnTo>
                    <a:pt x="21374" y="15125"/>
                  </a:lnTo>
                  <a:lnTo>
                    <a:pt x="12649" y="15125"/>
                  </a:lnTo>
                  <a:lnTo>
                    <a:pt x="12649" y="39345"/>
                  </a:lnTo>
                  <a:cubicBezTo>
                    <a:pt x="12649" y="41758"/>
                    <a:pt x="13005" y="43383"/>
                    <a:pt x="13690" y="44221"/>
                  </a:cubicBezTo>
                  <a:cubicBezTo>
                    <a:pt x="14376" y="45072"/>
                    <a:pt x="15265" y="45492"/>
                    <a:pt x="16358" y="45492"/>
                  </a:cubicBezTo>
                  <a:lnTo>
                    <a:pt x="18974" y="44653"/>
                  </a:lnTo>
                  <a:cubicBezTo>
                    <a:pt x="19824" y="44107"/>
                    <a:pt x="20472" y="43282"/>
                    <a:pt x="20929" y="42190"/>
                  </a:cubicBezTo>
                  <a:lnTo>
                    <a:pt x="22517" y="42190"/>
                  </a:lnTo>
                  <a:cubicBezTo>
                    <a:pt x="21577" y="44856"/>
                    <a:pt x="20218" y="46863"/>
                    <a:pt x="18478" y="48209"/>
                  </a:cubicBezTo>
                  <a:cubicBezTo>
                    <a:pt x="16739" y="49543"/>
                    <a:pt x="14948" y="50229"/>
                    <a:pt x="13119" y="50229"/>
                  </a:cubicBezTo>
                  <a:cubicBezTo>
                    <a:pt x="11849" y="50229"/>
                    <a:pt x="10617" y="49885"/>
                    <a:pt x="9436" y="49187"/>
                  </a:cubicBezTo>
                  <a:cubicBezTo>
                    <a:pt x="8242" y="48489"/>
                    <a:pt x="7353" y="47498"/>
                    <a:pt x="6782" y="46215"/>
                  </a:cubicBezTo>
                  <a:cubicBezTo>
                    <a:pt x="6210" y="44920"/>
                    <a:pt x="5918" y="42926"/>
                    <a:pt x="5918" y="40234"/>
                  </a:cubicBezTo>
                  <a:lnTo>
                    <a:pt x="5918" y="15125"/>
                  </a:lnTo>
                  <a:lnTo>
                    <a:pt x="0" y="15125"/>
                  </a:lnTo>
                  <a:lnTo>
                    <a:pt x="0" y="13780"/>
                  </a:lnTo>
                  <a:cubicBezTo>
                    <a:pt x="1498" y="13183"/>
                    <a:pt x="3048" y="12167"/>
                    <a:pt x="4610" y="10757"/>
                  </a:cubicBezTo>
                  <a:cubicBezTo>
                    <a:pt x="6159" y="9310"/>
                    <a:pt x="7556" y="7607"/>
                    <a:pt x="8788" y="5664"/>
                  </a:cubicBezTo>
                  <a:cubicBezTo>
                    <a:pt x="9411" y="4623"/>
                    <a:pt x="10274" y="2743"/>
                    <a:pt x="1139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8" name="Shape 12337"/>
            <p:cNvSpPr/>
            <p:nvPr/>
          </p:nvSpPr>
          <p:spPr>
            <a:xfrm>
              <a:off x="251244" y="3"/>
              <a:ext cx="8268" cy="8281"/>
            </a:xfrm>
            <a:custGeom>
              <a:avLst/>
              <a:gdLst/>
              <a:ahLst/>
              <a:cxnLst/>
              <a:rect l="0" t="0" r="0" b="0"/>
              <a:pathLst>
                <a:path w="8268" h="8281">
                  <a:moveTo>
                    <a:pt x="4153" y="0"/>
                  </a:moveTo>
                  <a:cubicBezTo>
                    <a:pt x="5296" y="0"/>
                    <a:pt x="6261" y="394"/>
                    <a:pt x="7074" y="1194"/>
                  </a:cubicBezTo>
                  <a:cubicBezTo>
                    <a:pt x="7874" y="1994"/>
                    <a:pt x="8268" y="2972"/>
                    <a:pt x="8268" y="4115"/>
                  </a:cubicBezTo>
                  <a:cubicBezTo>
                    <a:pt x="8268" y="5258"/>
                    <a:pt x="7874" y="6236"/>
                    <a:pt x="7074" y="7048"/>
                  </a:cubicBezTo>
                  <a:cubicBezTo>
                    <a:pt x="6261" y="7874"/>
                    <a:pt x="5296" y="8281"/>
                    <a:pt x="4153" y="8281"/>
                  </a:cubicBezTo>
                  <a:cubicBezTo>
                    <a:pt x="3010" y="8281"/>
                    <a:pt x="2032" y="7874"/>
                    <a:pt x="1219" y="7048"/>
                  </a:cubicBezTo>
                  <a:cubicBezTo>
                    <a:pt x="406" y="6236"/>
                    <a:pt x="0" y="5258"/>
                    <a:pt x="0" y="4115"/>
                  </a:cubicBezTo>
                  <a:cubicBezTo>
                    <a:pt x="0" y="2972"/>
                    <a:pt x="394" y="1994"/>
                    <a:pt x="1194" y="1194"/>
                  </a:cubicBezTo>
                  <a:cubicBezTo>
                    <a:pt x="1994" y="394"/>
                    <a:pt x="2984" y="0"/>
                    <a:pt x="41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39" name="Shape 12338"/>
            <p:cNvSpPr/>
            <p:nvPr/>
          </p:nvSpPr>
          <p:spPr>
            <a:xfrm>
              <a:off x="170574" y="3"/>
              <a:ext cx="8281" cy="8281"/>
            </a:xfrm>
            <a:custGeom>
              <a:avLst/>
              <a:gdLst/>
              <a:ahLst/>
              <a:cxnLst/>
              <a:rect l="0" t="0" r="0" b="0"/>
              <a:pathLst>
                <a:path w="8281" h="8281">
                  <a:moveTo>
                    <a:pt x="4178" y="0"/>
                  </a:moveTo>
                  <a:cubicBezTo>
                    <a:pt x="5296" y="0"/>
                    <a:pt x="6287" y="394"/>
                    <a:pt x="7087" y="1194"/>
                  </a:cubicBezTo>
                  <a:cubicBezTo>
                    <a:pt x="7887" y="1994"/>
                    <a:pt x="8281" y="2972"/>
                    <a:pt x="8281" y="4115"/>
                  </a:cubicBezTo>
                  <a:cubicBezTo>
                    <a:pt x="8281" y="5258"/>
                    <a:pt x="7887" y="6236"/>
                    <a:pt x="7087" y="7048"/>
                  </a:cubicBezTo>
                  <a:cubicBezTo>
                    <a:pt x="6287" y="7874"/>
                    <a:pt x="5296" y="8281"/>
                    <a:pt x="4178" y="8281"/>
                  </a:cubicBezTo>
                  <a:cubicBezTo>
                    <a:pt x="3035" y="8281"/>
                    <a:pt x="2058" y="7874"/>
                    <a:pt x="1232" y="7048"/>
                  </a:cubicBezTo>
                  <a:cubicBezTo>
                    <a:pt x="419" y="6236"/>
                    <a:pt x="0" y="5258"/>
                    <a:pt x="0" y="4115"/>
                  </a:cubicBezTo>
                  <a:cubicBezTo>
                    <a:pt x="0" y="2972"/>
                    <a:pt x="407" y="1994"/>
                    <a:pt x="1219" y="1194"/>
                  </a:cubicBezTo>
                  <a:cubicBezTo>
                    <a:pt x="2020" y="394"/>
                    <a:pt x="2997" y="0"/>
                    <a:pt x="417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0" name="Shape 12340"/>
            <p:cNvSpPr/>
            <p:nvPr/>
          </p:nvSpPr>
          <p:spPr>
            <a:xfrm>
              <a:off x="332346" y="0"/>
              <a:ext cx="22517" cy="59106"/>
            </a:xfrm>
            <a:custGeom>
              <a:avLst/>
              <a:gdLst/>
              <a:ahLst/>
              <a:cxnLst/>
              <a:rect l="0" t="0" r="0" b="0"/>
              <a:pathLst>
                <a:path w="22517" h="59106">
                  <a:moveTo>
                    <a:pt x="11202" y="0"/>
                  </a:moveTo>
                  <a:lnTo>
                    <a:pt x="13043" y="0"/>
                  </a:lnTo>
                  <a:lnTo>
                    <a:pt x="13043" y="27077"/>
                  </a:lnTo>
                  <a:lnTo>
                    <a:pt x="22517" y="20966"/>
                  </a:lnTo>
                  <a:lnTo>
                    <a:pt x="22517" y="25837"/>
                  </a:lnTo>
                  <a:lnTo>
                    <a:pt x="21527" y="25311"/>
                  </a:lnTo>
                  <a:cubicBezTo>
                    <a:pt x="20079" y="25311"/>
                    <a:pt x="18631" y="25679"/>
                    <a:pt x="17196" y="26416"/>
                  </a:cubicBezTo>
                  <a:cubicBezTo>
                    <a:pt x="16104" y="26962"/>
                    <a:pt x="14732" y="28042"/>
                    <a:pt x="13043" y="29693"/>
                  </a:cubicBezTo>
                  <a:lnTo>
                    <a:pt x="13043" y="52032"/>
                  </a:lnTo>
                  <a:cubicBezTo>
                    <a:pt x="14427" y="53391"/>
                    <a:pt x="15862" y="54407"/>
                    <a:pt x="17336" y="55093"/>
                  </a:cubicBezTo>
                  <a:cubicBezTo>
                    <a:pt x="18821" y="55804"/>
                    <a:pt x="20333" y="56134"/>
                    <a:pt x="21882" y="56134"/>
                  </a:cubicBezTo>
                  <a:lnTo>
                    <a:pt x="22517" y="55760"/>
                  </a:lnTo>
                  <a:lnTo>
                    <a:pt x="22517" y="57991"/>
                  </a:lnTo>
                  <a:lnTo>
                    <a:pt x="19812" y="59106"/>
                  </a:lnTo>
                  <a:cubicBezTo>
                    <a:pt x="17628" y="59106"/>
                    <a:pt x="15430" y="58712"/>
                    <a:pt x="13183" y="57938"/>
                  </a:cubicBezTo>
                  <a:cubicBezTo>
                    <a:pt x="10947" y="57150"/>
                    <a:pt x="8649" y="55956"/>
                    <a:pt x="6325" y="54381"/>
                  </a:cubicBezTo>
                  <a:lnTo>
                    <a:pt x="6325" y="15697"/>
                  </a:lnTo>
                  <a:cubicBezTo>
                    <a:pt x="6325" y="11455"/>
                    <a:pt x="6210" y="8839"/>
                    <a:pt x="6007" y="7874"/>
                  </a:cubicBezTo>
                  <a:lnTo>
                    <a:pt x="5055" y="5867"/>
                  </a:lnTo>
                  <a:lnTo>
                    <a:pt x="3416" y="5347"/>
                  </a:lnTo>
                  <a:cubicBezTo>
                    <a:pt x="2667" y="5347"/>
                    <a:pt x="1702" y="5562"/>
                    <a:pt x="572" y="6007"/>
                  </a:cubicBezTo>
                  <a:lnTo>
                    <a:pt x="0" y="4559"/>
                  </a:lnTo>
                  <a:lnTo>
                    <a:pt x="112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1" name="Shape 12341"/>
            <p:cNvSpPr/>
            <p:nvPr/>
          </p:nvSpPr>
          <p:spPr>
            <a:xfrm>
              <a:off x="378613" y="36243"/>
              <a:ext cx="13805" cy="22507"/>
            </a:xfrm>
            <a:custGeom>
              <a:avLst/>
              <a:gdLst/>
              <a:ahLst/>
              <a:cxnLst/>
              <a:rect l="0" t="0" r="0" b="0"/>
              <a:pathLst>
                <a:path w="13805" h="22507">
                  <a:moveTo>
                    <a:pt x="13805" y="0"/>
                  </a:moveTo>
                  <a:lnTo>
                    <a:pt x="13805" y="2517"/>
                  </a:lnTo>
                  <a:lnTo>
                    <a:pt x="12840" y="2937"/>
                  </a:lnTo>
                  <a:cubicBezTo>
                    <a:pt x="10681" y="4143"/>
                    <a:pt x="9144" y="5375"/>
                    <a:pt x="8243" y="6696"/>
                  </a:cubicBezTo>
                  <a:cubicBezTo>
                    <a:pt x="7303" y="7991"/>
                    <a:pt x="6833" y="9426"/>
                    <a:pt x="6833" y="10976"/>
                  </a:cubicBezTo>
                  <a:cubicBezTo>
                    <a:pt x="6833" y="12918"/>
                    <a:pt x="7429" y="14557"/>
                    <a:pt x="8598" y="15852"/>
                  </a:cubicBezTo>
                  <a:cubicBezTo>
                    <a:pt x="9766" y="17135"/>
                    <a:pt x="11100" y="17770"/>
                    <a:pt x="12624" y="17770"/>
                  </a:cubicBezTo>
                  <a:lnTo>
                    <a:pt x="13805" y="17181"/>
                  </a:lnTo>
                  <a:lnTo>
                    <a:pt x="13805" y="21319"/>
                  </a:lnTo>
                  <a:lnTo>
                    <a:pt x="13564" y="21492"/>
                  </a:lnTo>
                  <a:cubicBezTo>
                    <a:pt x="12090" y="22177"/>
                    <a:pt x="10541" y="22507"/>
                    <a:pt x="8877" y="22507"/>
                  </a:cubicBezTo>
                  <a:cubicBezTo>
                    <a:pt x="6299" y="22507"/>
                    <a:pt x="4166" y="21619"/>
                    <a:pt x="2502" y="19866"/>
                  </a:cubicBezTo>
                  <a:cubicBezTo>
                    <a:pt x="838" y="18088"/>
                    <a:pt x="0" y="15763"/>
                    <a:pt x="0" y="12894"/>
                  </a:cubicBezTo>
                  <a:cubicBezTo>
                    <a:pt x="0" y="11064"/>
                    <a:pt x="394" y="9502"/>
                    <a:pt x="1219" y="8156"/>
                  </a:cubicBezTo>
                  <a:cubicBezTo>
                    <a:pt x="2337" y="6315"/>
                    <a:pt x="4254" y="4575"/>
                    <a:pt x="7023" y="2937"/>
                  </a:cubicBezTo>
                  <a:lnTo>
                    <a:pt x="1380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2" name="Shape 12342"/>
            <p:cNvSpPr/>
            <p:nvPr/>
          </p:nvSpPr>
          <p:spPr>
            <a:xfrm>
              <a:off x="380035" y="19905"/>
              <a:ext cx="12383" cy="12963"/>
            </a:xfrm>
            <a:custGeom>
              <a:avLst/>
              <a:gdLst/>
              <a:ahLst/>
              <a:cxnLst/>
              <a:rect l="0" t="0" r="0" b="0"/>
              <a:pathLst>
                <a:path w="12383" h="12963">
                  <a:moveTo>
                    <a:pt x="12383" y="0"/>
                  </a:moveTo>
                  <a:lnTo>
                    <a:pt x="12383" y="2121"/>
                  </a:lnTo>
                  <a:lnTo>
                    <a:pt x="8356" y="3501"/>
                  </a:lnTo>
                  <a:cubicBezTo>
                    <a:pt x="7328" y="4428"/>
                    <a:pt x="6820" y="5483"/>
                    <a:pt x="6820" y="6676"/>
                  </a:cubicBezTo>
                  <a:lnTo>
                    <a:pt x="6896" y="9038"/>
                  </a:lnTo>
                  <a:cubicBezTo>
                    <a:pt x="6896" y="10295"/>
                    <a:pt x="6566" y="11261"/>
                    <a:pt x="5931" y="11934"/>
                  </a:cubicBezTo>
                  <a:lnTo>
                    <a:pt x="3429" y="12963"/>
                  </a:lnTo>
                  <a:lnTo>
                    <a:pt x="953" y="11909"/>
                  </a:lnTo>
                  <a:cubicBezTo>
                    <a:pt x="317" y="11185"/>
                    <a:pt x="0" y="10220"/>
                    <a:pt x="0" y="8988"/>
                  </a:cubicBezTo>
                  <a:cubicBezTo>
                    <a:pt x="0" y="6663"/>
                    <a:pt x="1181" y="4517"/>
                    <a:pt x="3594" y="2574"/>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3" name="Shape 12343"/>
            <p:cNvSpPr/>
            <p:nvPr/>
          </p:nvSpPr>
          <p:spPr>
            <a:xfrm>
              <a:off x="354864" y="19533"/>
              <a:ext cx="16535" cy="38458"/>
            </a:xfrm>
            <a:custGeom>
              <a:avLst/>
              <a:gdLst/>
              <a:ahLst/>
              <a:cxnLst/>
              <a:rect l="0" t="0" r="0" b="0"/>
              <a:pathLst>
                <a:path w="16535" h="38458">
                  <a:moveTo>
                    <a:pt x="2222" y="0"/>
                  </a:moveTo>
                  <a:cubicBezTo>
                    <a:pt x="6058" y="0"/>
                    <a:pt x="9398" y="1638"/>
                    <a:pt x="12255" y="4902"/>
                  </a:cubicBezTo>
                  <a:cubicBezTo>
                    <a:pt x="15113" y="8191"/>
                    <a:pt x="16535" y="12661"/>
                    <a:pt x="16535" y="18338"/>
                  </a:cubicBezTo>
                  <a:cubicBezTo>
                    <a:pt x="16535" y="24968"/>
                    <a:pt x="14338" y="30314"/>
                    <a:pt x="9932" y="34366"/>
                  </a:cubicBezTo>
                  <a:lnTo>
                    <a:pt x="0" y="38458"/>
                  </a:lnTo>
                  <a:lnTo>
                    <a:pt x="0" y="36227"/>
                  </a:lnTo>
                  <a:lnTo>
                    <a:pt x="6274" y="32537"/>
                  </a:lnTo>
                  <a:cubicBezTo>
                    <a:pt x="8407" y="29819"/>
                    <a:pt x="9474" y="25857"/>
                    <a:pt x="9474" y="20662"/>
                  </a:cubicBezTo>
                  <a:cubicBezTo>
                    <a:pt x="9474" y="15875"/>
                    <a:pt x="8407" y="12205"/>
                    <a:pt x="6274" y="9639"/>
                  </a:cubicBezTo>
                  <a:lnTo>
                    <a:pt x="0" y="6304"/>
                  </a:lnTo>
                  <a:lnTo>
                    <a:pt x="0" y="1433"/>
                  </a:lnTo>
                  <a:lnTo>
                    <a:pt x="222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4" name="Shape 12344"/>
            <p:cNvSpPr/>
            <p:nvPr/>
          </p:nvSpPr>
          <p:spPr>
            <a:xfrm>
              <a:off x="444945" y="20710"/>
              <a:ext cx="14434" cy="37545"/>
            </a:xfrm>
            <a:custGeom>
              <a:avLst/>
              <a:gdLst/>
              <a:ahLst/>
              <a:cxnLst/>
              <a:rect l="0" t="0" r="0" b="0"/>
              <a:pathLst>
                <a:path w="14434" h="37545">
                  <a:moveTo>
                    <a:pt x="14434" y="0"/>
                  </a:moveTo>
                  <a:lnTo>
                    <a:pt x="14434" y="1909"/>
                  </a:lnTo>
                  <a:lnTo>
                    <a:pt x="8903" y="4309"/>
                  </a:lnTo>
                  <a:cubicBezTo>
                    <a:pt x="7112" y="6049"/>
                    <a:pt x="6083" y="8500"/>
                    <a:pt x="5792" y="11625"/>
                  </a:cubicBezTo>
                  <a:lnTo>
                    <a:pt x="14434" y="11625"/>
                  </a:lnTo>
                  <a:lnTo>
                    <a:pt x="14434" y="13987"/>
                  </a:lnTo>
                  <a:lnTo>
                    <a:pt x="5792" y="13987"/>
                  </a:lnTo>
                  <a:cubicBezTo>
                    <a:pt x="5766" y="19537"/>
                    <a:pt x="7087" y="23880"/>
                    <a:pt x="9817" y="27029"/>
                  </a:cubicBezTo>
                  <a:lnTo>
                    <a:pt x="14434" y="29313"/>
                  </a:lnTo>
                  <a:lnTo>
                    <a:pt x="14434" y="37545"/>
                  </a:lnTo>
                  <a:lnTo>
                    <a:pt x="4788" y="33164"/>
                  </a:lnTo>
                  <a:cubicBezTo>
                    <a:pt x="1588" y="29684"/>
                    <a:pt x="0" y="24985"/>
                    <a:pt x="0" y="19092"/>
                  </a:cubicBezTo>
                  <a:cubicBezTo>
                    <a:pt x="0" y="12691"/>
                    <a:pt x="1638" y="7713"/>
                    <a:pt x="4915" y="4131"/>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5" name="Shape 12345"/>
            <p:cNvSpPr/>
            <p:nvPr/>
          </p:nvSpPr>
          <p:spPr>
            <a:xfrm>
              <a:off x="414274" y="19533"/>
              <a:ext cx="25476" cy="39573"/>
            </a:xfrm>
            <a:custGeom>
              <a:avLst/>
              <a:gdLst/>
              <a:ahLst/>
              <a:cxnLst/>
              <a:rect l="0" t="0" r="0" b="0"/>
              <a:pathLst>
                <a:path w="25476" h="39573">
                  <a:moveTo>
                    <a:pt x="11328" y="0"/>
                  </a:moveTo>
                  <a:cubicBezTo>
                    <a:pt x="12802" y="0"/>
                    <a:pt x="14579" y="317"/>
                    <a:pt x="16662" y="927"/>
                  </a:cubicBezTo>
                  <a:cubicBezTo>
                    <a:pt x="18072" y="1346"/>
                    <a:pt x="18986" y="1536"/>
                    <a:pt x="19443" y="1536"/>
                  </a:cubicBezTo>
                  <a:lnTo>
                    <a:pt x="20460" y="1270"/>
                  </a:lnTo>
                  <a:lnTo>
                    <a:pt x="21323" y="0"/>
                  </a:lnTo>
                  <a:lnTo>
                    <a:pt x="22670" y="0"/>
                  </a:lnTo>
                  <a:lnTo>
                    <a:pt x="22670" y="12712"/>
                  </a:lnTo>
                  <a:lnTo>
                    <a:pt x="21323" y="12712"/>
                  </a:lnTo>
                  <a:cubicBezTo>
                    <a:pt x="20282" y="8724"/>
                    <a:pt x="18961" y="6007"/>
                    <a:pt x="17348" y="4559"/>
                  </a:cubicBezTo>
                  <a:cubicBezTo>
                    <a:pt x="15735" y="3124"/>
                    <a:pt x="13665" y="2400"/>
                    <a:pt x="11176" y="2400"/>
                  </a:cubicBezTo>
                  <a:cubicBezTo>
                    <a:pt x="9258" y="2400"/>
                    <a:pt x="7722" y="2908"/>
                    <a:pt x="6553" y="3911"/>
                  </a:cubicBezTo>
                  <a:cubicBezTo>
                    <a:pt x="5397" y="4914"/>
                    <a:pt x="4813" y="6032"/>
                    <a:pt x="4813" y="7251"/>
                  </a:cubicBezTo>
                  <a:cubicBezTo>
                    <a:pt x="4813" y="8775"/>
                    <a:pt x="5245" y="10083"/>
                    <a:pt x="6109" y="11176"/>
                  </a:cubicBezTo>
                  <a:cubicBezTo>
                    <a:pt x="6960" y="12281"/>
                    <a:pt x="8661" y="13474"/>
                    <a:pt x="11265" y="14706"/>
                  </a:cubicBezTo>
                  <a:lnTo>
                    <a:pt x="17208" y="17602"/>
                  </a:lnTo>
                  <a:cubicBezTo>
                    <a:pt x="22733" y="20307"/>
                    <a:pt x="25476" y="23850"/>
                    <a:pt x="25476" y="28257"/>
                  </a:cubicBezTo>
                  <a:cubicBezTo>
                    <a:pt x="25476" y="31648"/>
                    <a:pt x="24206" y="34379"/>
                    <a:pt x="21628" y="36461"/>
                  </a:cubicBezTo>
                  <a:cubicBezTo>
                    <a:pt x="19062" y="38532"/>
                    <a:pt x="16180" y="39573"/>
                    <a:pt x="12992" y="39573"/>
                  </a:cubicBezTo>
                  <a:cubicBezTo>
                    <a:pt x="10719" y="39573"/>
                    <a:pt x="8115" y="39167"/>
                    <a:pt x="5181" y="38367"/>
                  </a:cubicBezTo>
                  <a:lnTo>
                    <a:pt x="2972" y="37947"/>
                  </a:lnTo>
                  <a:lnTo>
                    <a:pt x="1511" y="39001"/>
                  </a:lnTo>
                  <a:lnTo>
                    <a:pt x="165" y="39001"/>
                  </a:lnTo>
                  <a:lnTo>
                    <a:pt x="165" y="25679"/>
                  </a:lnTo>
                  <a:lnTo>
                    <a:pt x="1511" y="25679"/>
                  </a:lnTo>
                  <a:cubicBezTo>
                    <a:pt x="2273" y="29476"/>
                    <a:pt x="3721" y="32359"/>
                    <a:pt x="5867" y="34277"/>
                  </a:cubicBezTo>
                  <a:cubicBezTo>
                    <a:pt x="8026" y="36207"/>
                    <a:pt x="10426" y="37185"/>
                    <a:pt x="13081" y="37185"/>
                  </a:cubicBezTo>
                  <a:cubicBezTo>
                    <a:pt x="14960" y="37185"/>
                    <a:pt x="16497" y="36626"/>
                    <a:pt x="17666" y="35534"/>
                  </a:cubicBezTo>
                  <a:cubicBezTo>
                    <a:pt x="18859" y="34430"/>
                    <a:pt x="19443" y="33109"/>
                    <a:pt x="19443" y="31546"/>
                  </a:cubicBezTo>
                  <a:cubicBezTo>
                    <a:pt x="19443" y="29680"/>
                    <a:pt x="18783" y="28104"/>
                    <a:pt x="17463" y="26822"/>
                  </a:cubicBezTo>
                  <a:cubicBezTo>
                    <a:pt x="16154" y="25552"/>
                    <a:pt x="13513" y="23926"/>
                    <a:pt x="9588" y="21983"/>
                  </a:cubicBezTo>
                  <a:cubicBezTo>
                    <a:pt x="5639" y="20015"/>
                    <a:pt x="3061" y="18249"/>
                    <a:pt x="1829" y="16675"/>
                  </a:cubicBezTo>
                  <a:cubicBezTo>
                    <a:pt x="610" y="15125"/>
                    <a:pt x="0" y="13157"/>
                    <a:pt x="0" y="10795"/>
                  </a:cubicBezTo>
                  <a:cubicBezTo>
                    <a:pt x="0" y="7721"/>
                    <a:pt x="1054" y="5155"/>
                    <a:pt x="3162" y="3098"/>
                  </a:cubicBezTo>
                  <a:cubicBezTo>
                    <a:pt x="5270"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6" name="Shape 12346"/>
            <p:cNvSpPr/>
            <p:nvPr/>
          </p:nvSpPr>
          <p:spPr>
            <a:xfrm>
              <a:off x="392418" y="19533"/>
              <a:ext cx="20104" cy="39167"/>
            </a:xfrm>
            <a:custGeom>
              <a:avLst/>
              <a:gdLst/>
              <a:ahLst/>
              <a:cxnLst/>
              <a:rect l="0" t="0" r="0" b="0"/>
              <a:pathLst>
                <a:path w="20104" h="39167">
                  <a:moveTo>
                    <a:pt x="1270" y="0"/>
                  </a:moveTo>
                  <a:cubicBezTo>
                    <a:pt x="4585" y="0"/>
                    <a:pt x="7302" y="558"/>
                    <a:pt x="9423" y="1676"/>
                  </a:cubicBezTo>
                  <a:cubicBezTo>
                    <a:pt x="11024" y="2515"/>
                    <a:pt x="12217" y="3822"/>
                    <a:pt x="12979" y="5613"/>
                  </a:cubicBezTo>
                  <a:cubicBezTo>
                    <a:pt x="13475" y="6782"/>
                    <a:pt x="13716" y="9182"/>
                    <a:pt x="13716" y="12802"/>
                  </a:cubicBezTo>
                  <a:lnTo>
                    <a:pt x="13716" y="25476"/>
                  </a:lnTo>
                  <a:cubicBezTo>
                    <a:pt x="13716" y="29032"/>
                    <a:pt x="13767" y="31216"/>
                    <a:pt x="13919" y="32029"/>
                  </a:cubicBezTo>
                  <a:lnTo>
                    <a:pt x="14580" y="33642"/>
                  </a:lnTo>
                  <a:lnTo>
                    <a:pt x="15672" y="34048"/>
                  </a:lnTo>
                  <a:lnTo>
                    <a:pt x="16802" y="33756"/>
                  </a:lnTo>
                  <a:cubicBezTo>
                    <a:pt x="17374" y="33401"/>
                    <a:pt x="18478" y="32410"/>
                    <a:pt x="20104" y="30772"/>
                  </a:cubicBezTo>
                  <a:lnTo>
                    <a:pt x="20104" y="33058"/>
                  </a:lnTo>
                  <a:cubicBezTo>
                    <a:pt x="17069" y="37134"/>
                    <a:pt x="14148" y="39167"/>
                    <a:pt x="11392" y="39167"/>
                  </a:cubicBezTo>
                  <a:cubicBezTo>
                    <a:pt x="10058" y="39167"/>
                    <a:pt x="8992" y="38722"/>
                    <a:pt x="8217" y="37795"/>
                  </a:cubicBezTo>
                  <a:cubicBezTo>
                    <a:pt x="7417" y="36855"/>
                    <a:pt x="7010" y="35293"/>
                    <a:pt x="6972" y="33058"/>
                  </a:cubicBezTo>
                  <a:lnTo>
                    <a:pt x="0" y="38029"/>
                  </a:lnTo>
                  <a:lnTo>
                    <a:pt x="0" y="33891"/>
                  </a:lnTo>
                  <a:lnTo>
                    <a:pt x="6972" y="30416"/>
                  </a:lnTo>
                  <a:lnTo>
                    <a:pt x="6972" y="16192"/>
                  </a:lnTo>
                  <a:lnTo>
                    <a:pt x="0" y="19227"/>
                  </a:lnTo>
                  <a:lnTo>
                    <a:pt x="0" y="16710"/>
                  </a:lnTo>
                  <a:lnTo>
                    <a:pt x="6972" y="13691"/>
                  </a:lnTo>
                  <a:lnTo>
                    <a:pt x="6972" y="12229"/>
                  </a:lnTo>
                  <a:cubicBezTo>
                    <a:pt x="6972" y="8496"/>
                    <a:pt x="6388" y="5943"/>
                    <a:pt x="5207" y="4559"/>
                  </a:cubicBezTo>
                  <a:cubicBezTo>
                    <a:pt x="4026" y="3187"/>
                    <a:pt x="2299" y="2476"/>
                    <a:pt x="51" y="2476"/>
                  </a:cubicBezTo>
                  <a:lnTo>
                    <a:pt x="0" y="2493"/>
                  </a:lnTo>
                  <a:lnTo>
                    <a:pt x="0" y="372"/>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7" name="Shape 12347"/>
            <p:cNvSpPr/>
            <p:nvPr/>
          </p:nvSpPr>
          <p:spPr>
            <a:xfrm>
              <a:off x="459378" y="43549"/>
              <a:ext cx="17164" cy="15557"/>
            </a:xfrm>
            <a:custGeom>
              <a:avLst/>
              <a:gdLst/>
              <a:ahLst/>
              <a:cxnLst/>
              <a:rect l="0" t="0" r="0" b="0"/>
              <a:pathLst>
                <a:path w="17164" h="15557">
                  <a:moveTo>
                    <a:pt x="15907" y="0"/>
                  </a:moveTo>
                  <a:lnTo>
                    <a:pt x="17164" y="800"/>
                  </a:lnTo>
                  <a:cubicBezTo>
                    <a:pt x="16580" y="4534"/>
                    <a:pt x="14929" y="7938"/>
                    <a:pt x="12186" y="10985"/>
                  </a:cubicBezTo>
                  <a:cubicBezTo>
                    <a:pt x="9442" y="14046"/>
                    <a:pt x="5988" y="15557"/>
                    <a:pt x="1873" y="15557"/>
                  </a:cubicBezTo>
                  <a:lnTo>
                    <a:pt x="0" y="14706"/>
                  </a:lnTo>
                  <a:lnTo>
                    <a:pt x="0" y="6474"/>
                  </a:lnTo>
                  <a:lnTo>
                    <a:pt x="4959" y="8928"/>
                  </a:lnTo>
                  <a:cubicBezTo>
                    <a:pt x="7423" y="8928"/>
                    <a:pt x="9557" y="8242"/>
                    <a:pt x="11347" y="6909"/>
                  </a:cubicBezTo>
                  <a:cubicBezTo>
                    <a:pt x="13164" y="5562"/>
                    <a:pt x="14675" y="3263"/>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8" name="Shape 12348"/>
            <p:cNvSpPr/>
            <p:nvPr/>
          </p:nvSpPr>
          <p:spPr>
            <a:xfrm>
              <a:off x="484848" y="20122"/>
              <a:ext cx="16847" cy="38983"/>
            </a:xfrm>
            <a:custGeom>
              <a:avLst/>
              <a:gdLst/>
              <a:ahLst/>
              <a:cxnLst/>
              <a:rect l="0" t="0" r="0" b="0"/>
              <a:pathLst>
                <a:path w="16847" h="38983">
                  <a:moveTo>
                    <a:pt x="16847" y="0"/>
                  </a:moveTo>
                  <a:lnTo>
                    <a:pt x="16847" y="2254"/>
                  </a:lnTo>
                  <a:lnTo>
                    <a:pt x="11176" y="5112"/>
                  </a:lnTo>
                  <a:cubicBezTo>
                    <a:pt x="8712" y="7945"/>
                    <a:pt x="7468" y="12072"/>
                    <a:pt x="7468" y="17508"/>
                  </a:cubicBezTo>
                  <a:cubicBezTo>
                    <a:pt x="7468" y="23007"/>
                    <a:pt x="8661" y="27210"/>
                    <a:pt x="11062" y="30119"/>
                  </a:cubicBezTo>
                  <a:lnTo>
                    <a:pt x="16847" y="33306"/>
                  </a:lnTo>
                  <a:lnTo>
                    <a:pt x="16847" y="38636"/>
                  </a:lnTo>
                  <a:lnTo>
                    <a:pt x="15266" y="38983"/>
                  </a:lnTo>
                  <a:cubicBezTo>
                    <a:pt x="11176" y="38983"/>
                    <a:pt x="7620" y="37294"/>
                    <a:pt x="4585" y="33878"/>
                  </a:cubicBezTo>
                  <a:cubicBezTo>
                    <a:pt x="1537" y="30461"/>
                    <a:pt x="0" y="26080"/>
                    <a:pt x="0" y="20733"/>
                  </a:cubicBezTo>
                  <a:cubicBezTo>
                    <a:pt x="0" y="15374"/>
                    <a:pt x="1689" y="10472"/>
                    <a:pt x="5068" y="6040"/>
                  </a:cubicBezTo>
                  <a:lnTo>
                    <a:pt x="168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49" name="Shape 12349"/>
            <p:cNvSpPr/>
            <p:nvPr/>
          </p:nvSpPr>
          <p:spPr>
            <a:xfrm>
              <a:off x="459378" y="19494"/>
              <a:ext cx="17164" cy="15202"/>
            </a:xfrm>
            <a:custGeom>
              <a:avLst/>
              <a:gdLst/>
              <a:ahLst/>
              <a:cxnLst/>
              <a:rect l="0" t="0" r="0" b="0"/>
              <a:pathLst>
                <a:path w="17164" h="15202">
                  <a:moveTo>
                    <a:pt x="2801" y="0"/>
                  </a:moveTo>
                  <a:cubicBezTo>
                    <a:pt x="6991" y="0"/>
                    <a:pt x="10433" y="1372"/>
                    <a:pt x="13126" y="4128"/>
                  </a:cubicBezTo>
                  <a:cubicBezTo>
                    <a:pt x="15818" y="6884"/>
                    <a:pt x="17164" y="10579"/>
                    <a:pt x="17164" y="15202"/>
                  </a:cubicBezTo>
                  <a:lnTo>
                    <a:pt x="0" y="15202"/>
                  </a:lnTo>
                  <a:lnTo>
                    <a:pt x="0" y="12840"/>
                  </a:lnTo>
                  <a:lnTo>
                    <a:pt x="8642" y="12840"/>
                  </a:lnTo>
                  <a:cubicBezTo>
                    <a:pt x="8503" y="10440"/>
                    <a:pt x="8223" y="8763"/>
                    <a:pt x="7779" y="7772"/>
                  </a:cubicBezTo>
                  <a:cubicBezTo>
                    <a:pt x="7093" y="6248"/>
                    <a:pt x="6090" y="5068"/>
                    <a:pt x="4744" y="4191"/>
                  </a:cubicBezTo>
                  <a:cubicBezTo>
                    <a:pt x="3397" y="3328"/>
                    <a:pt x="1987" y="2896"/>
                    <a:pt x="527" y="2896"/>
                  </a:cubicBezTo>
                  <a:lnTo>
                    <a:pt x="0" y="3125"/>
                  </a:lnTo>
                  <a:lnTo>
                    <a:pt x="0" y="1216"/>
                  </a:lnTo>
                  <a:lnTo>
                    <a:pt x="28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50" name="Shape 12350"/>
            <p:cNvSpPr/>
            <p:nvPr/>
          </p:nvSpPr>
          <p:spPr>
            <a:xfrm>
              <a:off x="501695" y="0"/>
              <a:ext cx="22346" cy="59106"/>
            </a:xfrm>
            <a:custGeom>
              <a:avLst/>
              <a:gdLst/>
              <a:ahLst/>
              <a:cxnLst/>
              <a:rect l="0" t="0" r="0" b="0"/>
              <a:pathLst>
                <a:path w="22346" h="59106">
                  <a:moveTo>
                    <a:pt x="14269" y="0"/>
                  </a:moveTo>
                  <a:lnTo>
                    <a:pt x="16097" y="0"/>
                  </a:lnTo>
                  <a:lnTo>
                    <a:pt x="16097" y="43167"/>
                  </a:lnTo>
                  <a:cubicBezTo>
                    <a:pt x="16097" y="47549"/>
                    <a:pt x="16212" y="50216"/>
                    <a:pt x="16415" y="51181"/>
                  </a:cubicBezTo>
                  <a:lnTo>
                    <a:pt x="17393" y="53201"/>
                  </a:lnTo>
                  <a:lnTo>
                    <a:pt x="18967" y="53772"/>
                  </a:lnTo>
                  <a:cubicBezTo>
                    <a:pt x="19679" y="53772"/>
                    <a:pt x="20682" y="53556"/>
                    <a:pt x="21889" y="53086"/>
                  </a:cubicBezTo>
                  <a:lnTo>
                    <a:pt x="22346" y="54508"/>
                  </a:lnTo>
                  <a:lnTo>
                    <a:pt x="11246" y="59106"/>
                  </a:lnTo>
                  <a:lnTo>
                    <a:pt x="9379" y="59106"/>
                  </a:lnTo>
                  <a:lnTo>
                    <a:pt x="9379" y="53772"/>
                  </a:lnTo>
                  <a:cubicBezTo>
                    <a:pt x="7550" y="55690"/>
                    <a:pt x="5772" y="57036"/>
                    <a:pt x="4032" y="57874"/>
                  </a:cubicBezTo>
                  <a:lnTo>
                    <a:pt x="0" y="58759"/>
                  </a:lnTo>
                  <a:lnTo>
                    <a:pt x="0" y="53428"/>
                  </a:lnTo>
                  <a:lnTo>
                    <a:pt x="2191" y="54635"/>
                  </a:lnTo>
                  <a:cubicBezTo>
                    <a:pt x="4680" y="54635"/>
                    <a:pt x="7068" y="53391"/>
                    <a:pt x="9379" y="50927"/>
                  </a:cubicBezTo>
                  <a:lnTo>
                    <a:pt x="9379" y="31674"/>
                  </a:lnTo>
                  <a:cubicBezTo>
                    <a:pt x="9214" y="29832"/>
                    <a:pt x="8718" y="28156"/>
                    <a:pt x="7919" y="26632"/>
                  </a:cubicBezTo>
                  <a:cubicBezTo>
                    <a:pt x="7093" y="25108"/>
                    <a:pt x="6014" y="23965"/>
                    <a:pt x="4680" y="23178"/>
                  </a:cubicBezTo>
                  <a:cubicBezTo>
                    <a:pt x="3321" y="22403"/>
                    <a:pt x="2013" y="22009"/>
                    <a:pt x="730" y="22009"/>
                  </a:cubicBezTo>
                  <a:lnTo>
                    <a:pt x="0" y="22377"/>
                  </a:lnTo>
                  <a:lnTo>
                    <a:pt x="0" y="20122"/>
                  </a:lnTo>
                  <a:lnTo>
                    <a:pt x="1226" y="19494"/>
                  </a:lnTo>
                  <a:cubicBezTo>
                    <a:pt x="4515" y="19494"/>
                    <a:pt x="7233" y="20536"/>
                    <a:pt x="9379" y="22631"/>
                  </a:cubicBezTo>
                  <a:lnTo>
                    <a:pt x="9379" y="15735"/>
                  </a:lnTo>
                  <a:cubicBezTo>
                    <a:pt x="9379" y="11468"/>
                    <a:pt x="9277" y="8839"/>
                    <a:pt x="9074" y="7874"/>
                  </a:cubicBezTo>
                  <a:lnTo>
                    <a:pt x="8109" y="5867"/>
                  </a:lnTo>
                  <a:lnTo>
                    <a:pt x="6483" y="5347"/>
                  </a:lnTo>
                  <a:cubicBezTo>
                    <a:pt x="5772" y="5347"/>
                    <a:pt x="4832" y="5562"/>
                    <a:pt x="3677" y="6007"/>
                  </a:cubicBezTo>
                  <a:lnTo>
                    <a:pt x="3143" y="4559"/>
                  </a:lnTo>
                  <a:lnTo>
                    <a:pt x="1426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1" name="Group 1150"/>
          <p:cNvGrpSpPr/>
          <p:nvPr/>
        </p:nvGrpSpPr>
        <p:grpSpPr>
          <a:xfrm>
            <a:off x="5117166" y="5182751"/>
            <a:ext cx="126079" cy="138305"/>
            <a:chOff x="0" y="0"/>
            <a:chExt cx="56553" cy="53683"/>
          </a:xfrm>
        </p:grpSpPr>
        <p:sp>
          <p:nvSpPr>
            <p:cNvPr id="1152" name="Shape 12351"/>
            <p:cNvSpPr/>
            <p:nvPr/>
          </p:nvSpPr>
          <p:spPr>
            <a:xfrm>
              <a:off x="0" y="0"/>
              <a:ext cx="56553" cy="53683"/>
            </a:xfrm>
            <a:custGeom>
              <a:avLst/>
              <a:gdLst/>
              <a:ahLst/>
              <a:cxnLst/>
              <a:rect l="0" t="0" r="0" b="0"/>
              <a:pathLst>
                <a:path w="56553" h="53683">
                  <a:moveTo>
                    <a:pt x="55118" y="0"/>
                  </a:moveTo>
                  <a:lnTo>
                    <a:pt x="56553" y="2032"/>
                  </a:lnTo>
                  <a:cubicBezTo>
                    <a:pt x="50724" y="6427"/>
                    <a:pt x="44272" y="13157"/>
                    <a:pt x="37135" y="22263"/>
                  </a:cubicBezTo>
                  <a:cubicBezTo>
                    <a:pt x="30036" y="31369"/>
                    <a:pt x="24600" y="39866"/>
                    <a:pt x="20828" y="47790"/>
                  </a:cubicBezTo>
                  <a:lnTo>
                    <a:pt x="17831" y="49823"/>
                  </a:lnTo>
                  <a:cubicBezTo>
                    <a:pt x="15317" y="51550"/>
                    <a:pt x="13640" y="52845"/>
                    <a:pt x="12726" y="53683"/>
                  </a:cubicBezTo>
                  <a:cubicBezTo>
                    <a:pt x="12370" y="52413"/>
                    <a:pt x="11595" y="50330"/>
                    <a:pt x="10414" y="47410"/>
                  </a:cubicBezTo>
                  <a:lnTo>
                    <a:pt x="9258" y="44755"/>
                  </a:lnTo>
                  <a:cubicBezTo>
                    <a:pt x="7633" y="40945"/>
                    <a:pt x="6121" y="38151"/>
                    <a:pt x="4712" y="36322"/>
                  </a:cubicBezTo>
                  <a:cubicBezTo>
                    <a:pt x="3315" y="34506"/>
                    <a:pt x="1753" y="33300"/>
                    <a:pt x="0" y="32690"/>
                  </a:cubicBezTo>
                  <a:cubicBezTo>
                    <a:pt x="2946" y="29604"/>
                    <a:pt x="5626" y="28042"/>
                    <a:pt x="8077" y="28042"/>
                  </a:cubicBezTo>
                  <a:cubicBezTo>
                    <a:pt x="10173" y="28042"/>
                    <a:pt x="12497" y="30886"/>
                    <a:pt x="15049" y="36576"/>
                  </a:cubicBezTo>
                  <a:lnTo>
                    <a:pt x="16307" y="39421"/>
                  </a:lnTo>
                  <a:cubicBezTo>
                    <a:pt x="20904" y="31674"/>
                    <a:pt x="26810" y="24143"/>
                    <a:pt x="34011" y="16828"/>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3" name="Group 1152"/>
          <p:cNvGrpSpPr/>
          <p:nvPr/>
        </p:nvGrpSpPr>
        <p:grpSpPr>
          <a:xfrm>
            <a:off x="6516308" y="5629795"/>
            <a:ext cx="91058" cy="97626"/>
            <a:chOff x="0" y="0"/>
            <a:chExt cx="40970" cy="38036"/>
          </a:xfrm>
        </p:grpSpPr>
        <p:sp>
          <p:nvSpPr>
            <p:cNvPr id="1154" name="Shape 12352"/>
            <p:cNvSpPr/>
            <p:nvPr/>
          </p:nvSpPr>
          <p:spPr>
            <a:xfrm>
              <a:off x="0" y="0"/>
              <a:ext cx="40970" cy="38036"/>
            </a:xfrm>
            <a:custGeom>
              <a:avLst/>
              <a:gdLst/>
              <a:ahLst/>
              <a:cxnLst/>
              <a:rect l="0" t="0" r="0" b="0"/>
              <a:pathLst>
                <a:path w="40970" h="38036">
                  <a:moveTo>
                    <a:pt x="13043" y="0"/>
                  </a:moveTo>
                  <a:cubicBezTo>
                    <a:pt x="13678" y="4204"/>
                    <a:pt x="15520" y="8331"/>
                    <a:pt x="18631" y="12319"/>
                  </a:cubicBezTo>
                  <a:lnTo>
                    <a:pt x="19838" y="13868"/>
                  </a:lnTo>
                  <a:lnTo>
                    <a:pt x="20828" y="12598"/>
                  </a:lnTo>
                  <a:cubicBezTo>
                    <a:pt x="25362" y="6807"/>
                    <a:pt x="29490" y="3925"/>
                    <a:pt x="33172" y="3925"/>
                  </a:cubicBezTo>
                  <a:cubicBezTo>
                    <a:pt x="36068" y="3925"/>
                    <a:pt x="38253" y="6109"/>
                    <a:pt x="39751" y="10490"/>
                  </a:cubicBezTo>
                  <a:lnTo>
                    <a:pt x="38811" y="10401"/>
                  </a:lnTo>
                  <a:cubicBezTo>
                    <a:pt x="37503" y="10401"/>
                    <a:pt x="35675" y="11278"/>
                    <a:pt x="33312" y="13043"/>
                  </a:cubicBezTo>
                  <a:cubicBezTo>
                    <a:pt x="30937" y="14770"/>
                    <a:pt x="28944" y="16764"/>
                    <a:pt x="27305" y="18961"/>
                  </a:cubicBezTo>
                  <a:lnTo>
                    <a:pt x="26099" y="20638"/>
                  </a:lnTo>
                  <a:lnTo>
                    <a:pt x="27267" y="21768"/>
                  </a:lnTo>
                  <a:cubicBezTo>
                    <a:pt x="31648" y="26009"/>
                    <a:pt x="36208" y="28130"/>
                    <a:pt x="40970" y="28130"/>
                  </a:cubicBezTo>
                  <a:cubicBezTo>
                    <a:pt x="38418" y="33300"/>
                    <a:pt x="35751" y="35890"/>
                    <a:pt x="32982" y="35890"/>
                  </a:cubicBezTo>
                  <a:cubicBezTo>
                    <a:pt x="30468" y="35890"/>
                    <a:pt x="26861" y="33680"/>
                    <a:pt x="22136" y="29273"/>
                  </a:cubicBezTo>
                  <a:lnTo>
                    <a:pt x="20269" y="27559"/>
                  </a:lnTo>
                  <a:lnTo>
                    <a:pt x="19647" y="28422"/>
                  </a:lnTo>
                  <a:cubicBezTo>
                    <a:pt x="15405" y="34836"/>
                    <a:pt x="11926" y="38036"/>
                    <a:pt x="9208" y="38036"/>
                  </a:cubicBezTo>
                  <a:cubicBezTo>
                    <a:pt x="6083" y="38036"/>
                    <a:pt x="3010" y="35496"/>
                    <a:pt x="0" y="30417"/>
                  </a:cubicBezTo>
                  <a:lnTo>
                    <a:pt x="889" y="30455"/>
                  </a:lnTo>
                  <a:cubicBezTo>
                    <a:pt x="4445" y="30455"/>
                    <a:pt x="8433" y="27737"/>
                    <a:pt x="12802" y="22301"/>
                  </a:cubicBezTo>
                  <a:lnTo>
                    <a:pt x="13907" y="20917"/>
                  </a:lnTo>
                  <a:lnTo>
                    <a:pt x="12472" y="19380"/>
                  </a:lnTo>
                  <a:cubicBezTo>
                    <a:pt x="8471" y="15139"/>
                    <a:pt x="6490" y="11532"/>
                    <a:pt x="6490" y="8572"/>
                  </a:cubicBezTo>
                  <a:cubicBezTo>
                    <a:pt x="6490"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5" name="Group 1154"/>
          <p:cNvGrpSpPr/>
          <p:nvPr/>
        </p:nvGrpSpPr>
        <p:grpSpPr>
          <a:xfrm>
            <a:off x="5121068" y="4722241"/>
            <a:ext cx="126079" cy="138305"/>
            <a:chOff x="0" y="0"/>
            <a:chExt cx="56553" cy="53683"/>
          </a:xfrm>
        </p:grpSpPr>
        <p:sp>
          <p:nvSpPr>
            <p:cNvPr id="1156" name="Shape 12353"/>
            <p:cNvSpPr/>
            <p:nvPr/>
          </p:nvSpPr>
          <p:spPr>
            <a:xfrm>
              <a:off x="0" y="0"/>
              <a:ext cx="56553" cy="53683"/>
            </a:xfrm>
            <a:custGeom>
              <a:avLst/>
              <a:gdLst/>
              <a:ahLst/>
              <a:cxnLst/>
              <a:rect l="0" t="0" r="0" b="0"/>
              <a:pathLst>
                <a:path w="56553" h="53683">
                  <a:moveTo>
                    <a:pt x="55131" y="0"/>
                  </a:moveTo>
                  <a:lnTo>
                    <a:pt x="56553" y="2032"/>
                  </a:lnTo>
                  <a:cubicBezTo>
                    <a:pt x="50736" y="6427"/>
                    <a:pt x="44272" y="13157"/>
                    <a:pt x="37160" y="22263"/>
                  </a:cubicBezTo>
                  <a:cubicBezTo>
                    <a:pt x="30036" y="31369"/>
                    <a:pt x="24600" y="39866"/>
                    <a:pt x="20853" y="47790"/>
                  </a:cubicBezTo>
                  <a:lnTo>
                    <a:pt x="17831" y="49823"/>
                  </a:lnTo>
                  <a:cubicBezTo>
                    <a:pt x="15329" y="51550"/>
                    <a:pt x="13640" y="52845"/>
                    <a:pt x="12726" y="53683"/>
                  </a:cubicBezTo>
                  <a:cubicBezTo>
                    <a:pt x="12383" y="52413"/>
                    <a:pt x="11595" y="50330"/>
                    <a:pt x="10414" y="47410"/>
                  </a:cubicBezTo>
                  <a:lnTo>
                    <a:pt x="9258" y="44755"/>
                  </a:lnTo>
                  <a:cubicBezTo>
                    <a:pt x="7633" y="40945"/>
                    <a:pt x="6121" y="38151"/>
                    <a:pt x="4712" y="36322"/>
                  </a:cubicBezTo>
                  <a:cubicBezTo>
                    <a:pt x="3328" y="34506"/>
                    <a:pt x="1753" y="33300"/>
                    <a:pt x="0" y="32690"/>
                  </a:cubicBezTo>
                  <a:cubicBezTo>
                    <a:pt x="2946" y="29604"/>
                    <a:pt x="5652" y="28042"/>
                    <a:pt x="8077" y="28042"/>
                  </a:cubicBezTo>
                  <a:cubicBezTo>
                    <a:pt x="10173" y="28042"/>
                    <a:pt x="12497" y="30886"/>
                    <a:pt x="15062" y="36576"/>
                  </a:cubicBezTo>
                  <a:lnTo>
                    <a:pt x="16307" y="39421"/>
                  </a:lnTo>
                  <a:cubicBezTo>
                    <a:pt x="20904" y="31674"/>
                    <a:pt x="26822" y="24143"/>
                    <a:pt x="34011" y="16828"/>
                  </a:cubicBezTo>
                  <a:cubicBezTo>
                    <a:pt x="41211" y="9525"/>
                    <a:pt x="48247" y="3911"/>
                    <a:pt x="551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7" name="Group 1156"/>
          <p:cNvGrpSpPr/>
          <p:nvPr/>
        </p:nvGrpSpPr>
        <p:grpSpPr>
          <a:xfrm>
            <a:off x="7873664" y="4684255"/>
            <a:ext cx="91058" cy="97626"/>
            <a:chOff x="0" y="0"/>
            <a:chExt cx="40983" cy="38036"/>
          </a:xfrm>
        </p:grpSpPr>
        <p:sp>
          <p:nvSpPr>
            <p:cNvPr id="1158" name="Shape 12354"/>
            <p:cNvSpPr/>
            <p:nvPr/>
          </p:nvSpPr>
          <p:spPr>
            <a:xfrm>
              <a:off x="0" y="0"/>
              <a:ext cx="40983" cy="38036"/>
            </a:xfrm>
            <a:custGeom>
              <a:avLst/>
              <a:gdLst/>
              <a:ahLst/>
              <a:cxnLst/>
              <a:rect l="0" t="0" r="0" b="0"/>
              <a:pathLst>
                <a:path w="40983" h="38036">
                  <a:moveTo>
                    <a:pt x="13056" y="0"/>
                  </a:moveTo>
                  <a:cubicBezTo>
                    <a:pt x="13678" y="4204"/>
                    <a:pt x="15532" y="8331"/>
                    <a:pt x="18644" y="12319"/>
                  </a:cubicBezTo>
                  <a:lnTo>
                    <a:pt x="19850" y="13868"/>
                  </a:lnTo>
                  <a:lnTo>
                    <a:pt x="20841" y="12598"/>
                  </a:lnTo>
                  <a:cubicBezTo>
                    <a:pt x="25375" y="6807"/>
                    <a:pt x="29490" y="3925"/>
                    <a:pt x="33186" y="3925"/>
                  </a:cubicBezTo>
                  <a:cubicBezTo>
                    <a:pt x="36081" y="3925"/>
                    <a:pt x="38265" y="6109"/>
                    <a:pt x="39751" y="10490"/>
                  </a:cubicBezTo>
                  <a:lnTo>
                    <a:pt x="38824" y="10401"/>
                  </a:lnTo>
                  <a:cubicBezTo>
                    <a:pt x="37516" y="10401"/>
                    <a:pt x="35675" y="11278"/>
                    <a:pt x="33313" y="13043"/>
                  </a:cubicBezTo>
                  <a:cubicBezTo>
                    <a:pt x="30950" y="14770"/>
                    <a:pt x="28943" y="16764"/>
                    <a:pt x="27318" y="18961"/>
                  </a:cubicBezTo>
                  <a:lnTo>
                    <a:pt x="26098" y="20638"/>
                  </a:lnTo>
                  <a:lnTo>
                    <a:pt x="27267" y="21768"/>
                  </a:lnTo>
                  <a:cubicBezTo>
                    <a:pt x="31662" y="26009"/>
                    <a:pt x="36220" y="28130"/>
                    <a:pt x="40983" y="28130"/>
                  </a:cubicBezTo>
                  <a:cubicBezTo>
                    <a:pt x="38430" y="33300"/>
                    <a:pt x="35751" y="35890"/>
                    <a:pt x="32995" y="35890"/>
                  </a:cubicBezTo>
                  <a:cubicBezTo>
                    <a:pt x="30480" y="35890"/>
                    <a:pt x="26874" y="33680"/>
                    <a:pt x="22149" y="29273"/>
                  </a:cubicBezTo>
                  <a:lnTo>
                    <a:pt x="20282" y="27559"/>
                  </a:lnTo>
                  <a:lnTo>
                    <a:pt x="19660" y="28422"/>
                  </a:lnTo>
                  <a:cubicBezTo>
                    <a:pt x="15418" y="34836"/>
                    <a:pt x="11938" y="38036"/>
                    <a:pt x="9220" y="38036"/>
                  </a:cubicBezTo>
                  <a:cubicBezTo>
                    <a:pt x="6097" y="38036"/>
                    <a:pt x="3023" y="35496"/>
                    <a:pt x="0" y="30417"/>
                  </a:cubicBezTo>
                  <a:lnTo>
                    <a:pt x="902" y="30455"/>
                  </a:lnTo>
                  <a:cubicBezTo>
                    <a:pt x="4458" y="30455"/>
                    <a:pt x="8420" y="27737"/>
                    <a:pt x="12815" y="22301"/>
                  </a:cubicBezTo>
                  <a:lnTo>
                    <a:pt x="13919" y="20917"/>
                  </a:lnTo>
                  <a:lnTo>
                    <a:pt x="12471" y="19380"/>
                  </a:lnTo>
                  <a:cubicBezTo>
                    <a:pt x="8484" y="15139"/>
                    <a:pt x="6503" y="11532"/>
                    <a:pt x="6503" y="8572"/>
                  </a:cubicBezTo>
                  <a:cubicBezTo>
                    <a:pt x="6503" y="6147"/>
                    <a:pt x="8661" y="3289"/>
                    <a:pt x="130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59" name="Group 1158"/>
          <p:cNvGrpSpPr/>
          <p:nvPr/>
        </p:nvGrpSpPr>
        <p:grpSpPr>
          <a:xfrm>
            <a:off x="2799316" y="3518731"/>
            <a:ext cx="1190746" cy="394571"/>
            <a:chOff x="0" y="0"/>
            <a:chExt cx="539331" cy="154115"/>
          </a:xfrm>
        </p:grpSpPr>
        <p:sp>
          <p:nvSpPr>
            <p:cNvPr id="1160" name="Shape 12372"/>
            <p:cNvSpPr/>
            <p:nvPr/>
          </p:nvSpPr>
          <p:spPr>
            <a:xfrm>
              <a:off x="76251" y="19540"/>
              <a:ext cx="18021" cy="39567"/>
            </a:xfrm>
            <a:custGeom>
              <a:avLst/>
              <a:gdLst/>
              <a:ahLst/>
              <a:cxnLst/>
              <a:rect l="0" t="0" r="0" b="0"/>
              <a:pathLst>
                <a:path w="18021" h="39567">
                  <a:moveTo>
                    <a:pt x="18021" y="0"/>
                  </a:moveTo>
                  <a:lnTo>
                    <a:pt x="18021" y="3282"/>
                  </a:lnTo>
                  <a:lnTo>
                    <a:pt x="16802" y="2635"/>
                  </a:lnTo>
                  <a:cubicBezTo>
                    <a:pt x="15341" y="2635"/>
                    <a:pt x="13907" y="3054"/>
                    <a:pt x="12459" y="3904"/>
                  </a:cubicBezTo>
                  <a:cubicBezTo>
                    <a:pt x="11011" y="4781"/>
                    <a:pt x="9817" y="6279"/>
                    <a:pt x="8928" y="8426"/>
                  </a:cubicBezTo>
                  <a:cubicBezTo>
                    <a:pt x="8026" y="10572"/>
                    <a:pt x="7582" y="13328"/>
                    <a:pt x="7582" y="16694"/>
                  </a:cubicBezTo>
                  <a:cubicBezTo>
                    <a:pt x="7582" y="22142"/>
                    <a:pt x="8661" y="26828"/>
                    <a:pt x="10820" y="30752"/>
                  </a:cubicBezTo>
                  <a:lnTo>
                    <a:pt x="18021" y="35739"/>
                  </a:lnTo>
                  <a:lnTo>
                    <a:pt x="18021" y="39450"/>
                  </a:lnTo>
                  <a:lnTo>
                    <a:pt x="17602" y="39567"/>
                  </a:lnTo>
                  <a:cubicBezTo>
                    <a:pt x="11989" y="39567"/>
                    <a:pt x="7506" y="37319"/>
                    <a:pt x="4191" y="32848"/>
                  </a:cubicBezTo>
                  <a:cubicBezTo>
                    <a:pt x="1397" y="29063"/>
                    <a:pt x="0" y="24822"/>
                    <a:pt x="0" y="20123"/>
                  </a:cubicBezTo>
                  <a:cubicBezTo>
                    <a:pt x="0" y="16694"/>
                    <a:pt x="851" y="13290"/>
                    <a:pt x="2553" y="9912"/>
                  </a:cubicBezTo>
                  <a:cubicBezTo>
                    <a:pt x="4242" y="6521"/>
                    <a:pt x="6477" y="4032"/>
                    <a:pt x="9258" y="2406"/>
                  </a:cubicBezTo>
                  <a:lnTo>
                    <a:pt x="180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1" name="Shape 12373"/>
            <p:cNvSpPr/>
            <p:nvPr/>
          </p:nvSpPr>
          <p:spPr>
            <a:xfrm>
              <a:off x="0" y="2667"/>
              <a:ext cx="71107" cy="55296"/>
            </a:xfrm>
            <a:custGeom>
              <a:avLst/>
              <a:gdLst/>
              <a:ahLst/>
              <a:cxnLst/>
              <a:rect l="0" t="0" r="0" b="0"/>
              <a:pathLst>
                <a:path w="71107" h="55296">
                  <a:moveTo>
                    <a:pt x="0" y="0"/>
                  </a:moveTo>
                  <a:lnTo>
                    <a:pt x="15659" y="0"/>
                  </a:lnTo>
                  <a:lnTo>
                    <a:pt x="35725" y="43282"/>
                  </a:lnTo>
                  <a:lnTo>
                    <a:pt x="55461" y="0"/>
                  </a:lnTo>
                  <a:lnTo>
                    <a:pt x="71107" y="0"/>
                  </a:lnTo>
                  <a:lnTo>
                    <a:pt x="71107" y="1524"/>
                  </a:lnTo>
                  <a:lnTo>
                    <a:pt x="69202" y="1524"/>
                  </a:lnTo>
                  <a:cubicBezTo>
                    <a:pt x="66827" y="1524"/>
                    <a:pt x="65151" y="2236"/>
                    <a:pt x="64186" y="3645"/>
                  </a:cubicBezTo>
                  <a:cubicBezTo>
                    <a:pt x="63576" y="4508"/>
                    <a:pt x="63284" y="6503"/>
                    <a:pt x="63284" y="9589"/>
                  </a:cubicBezTo>
                  <a:lnTo>
                    <a:pt x="63284" y="45707"/>
                  </a:lnTo>
                  <a:cubicBezTo>
                    <a:pt x="63284" y="49123"/>
                    <a:pt x="63665" y="51245"/>
                    <a:pt x="64427" y="52070"/>
                  </a:cubicBezTo>
                  <a:cubicBezTo>
                    <a:pt x="65430" y="53225"/>
                    <a:pt x="67018" y="53797"/>
                    <a:pt x="69202" y="53797"/>
                  </a:cubicBezTo>
                  <a:lnTo>
                    <a:pt x="71107" y="53797"/>
                  </a:lnTo>
                  <a:lnTo>
                    <a:pt x="71107" y="55296"/>
                  </a:lnTo>
                  <a:lnTo>
                    <a:pt x="47637" y="55296"/>
                  </a:lnTo>
                  <a:lnTo>
                    <a:pt x="47637" y="53797"/>
                  </a:lnTo>
                  <a:lnTo>
                    <a:pt x="49593" y="53797"/>
                  </a:lnTo>
                  <a:cubicBezTo>
                    <a:pt x="51943" y="53797"/>
                    <a:pt x="53606" y="53074"/>
                    <a:pt x="54546" y="51677"/>
                  </a:cubicBezTo>
                  <a:cubicBezTo>
                    <a:pt x="55143" y="50800"/>
                    <a:pt x="55461" y="48806"/>
                    <a:pt x="55461" y="45707"/>
                  </a:cubicBezTo>
                  <a:lnTo>
                    <a:pt x="55461" y="8789"/>
                  </a:lnTo>
                  <a:lnTo>
                    <a:pt x="34137" y="55296"/>
                  </a:lnTo>
                  <a:lnTo>
                    <a:pt x="32791" y="55296"/>
                  </a:lnTo>
                  <a:lnTo>
                    <a:pt x="11417" y="8789"/>
                  </a:lnTo>
                  <a:lnTo>
                    <a:pt x="11417" y="45707"/>
                  </a:lnTo>
                  <a:cubicBezTo>
                    <a:pt x="11417" y="49123"/>
                    <a:pt x="11785" y="51245"/>
                    <a:pt x="12522" y="52070"/>
                  </a:cubicBezTo>
                  <a:cubicBezTo>
                    <a:pt x="13526" y="53225"/>
                    <a:pt x="15125" y="53797"/>
                    <a:pt x="17297" y="53797"/>
                  </a:cubicBezTo>
                  <a:lnTo>
                    <a:pt x="19253" y="53797"/>
                  </a:lnTo>
                  <a:lnTo>
                    <a:pt x="19253" y="55296"/>
                  </a:lnTo>
                  <a:lnTo>
                    <a:pt x="0" y="55296"/>
                  </a:lnTo>
                  <a:lnTo>
                    <a:pt x="0" y="53797"/>
                  </a:lnTo>
                  <a:lnTo>
                    <a:pt x="1968" y="53797"/>
                  </a:lnTo>
                  <a:cubicBezTo>
                    <a:pt x="4305" y="53797"/>
                    <a:pt x="5956" y="53074"/>
                    <a:pt x="6934" y="51677"/>
                  </a:cubicBezTo>
                  <a:cubicBezTo>
                    <a:pt x="7544" y="50800"/>
                    <a:pt x="7836" y="48806"/>
                    <a:pt x="7836" y="45707"/>
                  </a:cubicBezTo>
                  <a:lnTo>
                    <a:pt x="7836" y="9589"/>
                  </a:lnTo>
                  <a:cubicBezTo>
                    <a:pt x="7836" y="7150"/>
                    <a:pt x="7557" y="5385"/>
                    <a:pt x="7023" y="4293"/>
                  </a:cubicBezTo>
                  <a:lnTo>
                    <a:pt x="4915" y="2311"/>
                  </a:lnTo>
                  <a:cubicBezTo>
                    <a:pt x="3899" y="1791"/>
                    <a:pt x="2260" y="1524"/>
                    <a:pt x="0" y="152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2" name="Shape 12374"/>
            <p:cNvSpPr/>
            <p:nvPr/>
          </p:nvSpPr>
          <p:spPr>
            <a:xfrm>
              <a:off x="116535" y="20109"/>
              <a:ext cx="16834" cy="38998"/>
            </a:xfrm>
            <a:custGeom>
              <a:avLst/>
              <a:gdLst/>
              <a:ahLst/>
              <a:cxnLst/>
              <a:rect l="0" t="0" r="0" b="0"/>
              <a:pathLst>
                <a:path w="16834" h="38998">
                  <a:moveTo>
                    <a:pt x="16834" y="0"/>
                  </a:moveTo>
                  <a:lnTo>
                    <a:pt x="16834" y="2274"/>
                  </a:lnTo>
                  <a:lnTo>
                    <a:pt x="11163" y="5126"/>
                  </a:lnTo>
                  <a:cubicBezTo>
                    <a:pt x="8699" y="7946"/>
                    <a:pt x="7455" y="12086"/>
                    <a:pt x="7455" y="17509"/>
                  </a:cubicBezTo>
                  <a:cubicBezTo>
                    <a:pt x="7455" y="22995"/>
                    <a:pt x="8661" y="27212"/>
                    <a:pt x="11049" y="30133"/>
                  </a:cubicBezTo>
                  <a:lnTo>
                    <a:pt x="16834" y="33306"/>
                  </a:lnTo>
                  <a:lnTo>
                    <a:pt x="16834" y="38645"/>
                  </a:lnTo>
                  <a:lnTo>
                    <a:pt x="15240" y="38998"/>
                  </a:lnTo>
                  <a:cubicBezTo>
                    <a:pt x="11163" y="38998"/>
                    <a:pt x="7607" y="37295"/>
                    <a:pt x="4572" y="33879"/>
                  </a:cubicBezTo>
                  <a:cubicBezTo>
                    <a:pt x="1524" y="30476"/>
                    <a:pt x="0" y="26081"/>
                    <a:pt x="0" y="20734"/>
                  </a:cubicBezTo>
                  <a:cubicBezTo>
                    <a:pt x="0" y="15375"/>
                    <a:pt x="1676" y="10485"/>
                    <a:pt x="5054" y="6028"/>
                  </a:cubicBezTo>
                  <a:lnTo>
                    <a:pt x="16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3" name="Shape 12375"/>
            <p:cNvSpPr/>
            <p:nvPr/>
          </p:nvSpPr>
          <p:spPr>
            <a:xfrm>
              <a:off x="94272" y="19533"/>
              <a:ext cx="18008" cy="39457"/>
            </a:xfrm>
            <a:custGeom>
              <a:avLst/>
              <a:gdLst/>
              <a:ahLst/>
              <a:cxnLst/>
              <a:rect l="0" t="0" r="0" b="0"/>
              <a:pathLst>
                <a:path w="18008" h="39457">
                  <a:moveTo>
                    <a:pt x="25" y="0"/>
                  </a:moveTo>
                  <a:cubicBezTo>
                    <a:pt x="5690" y="0"/>
                    <a:pt x="10223" y="2134"/>
                    <a:pt x="13665" y="6414"/>
                  </a:cubicBezTo>
                  <a:cubicBezTo>
                    <a:pt x="16561" y="10109"/>
                    <a:pt x="18008" y="14313"/>
                    <a:pt x="18008" y="19062"/>
                  </a:cubicBezTo>
                  <a:cubicBezTo>
                    <a:pt x="18008" y="22416"/>
                    <a:pt x="17221" y="25806"/>
                    <a:pt x="15621" y="29210"/>
                  </a:cubicBezTo>
                  <a:cubicBezTo>
                    <a:pt x="14008" y="32639"/>
                    <a:pt x="11798" y="35230"/>
                    <a:pt x="8979" y="36970"/>
                  </a:cubicBezTo>
                  <a:lnTo>
                    <a:pt x="0" y="39457"/>
                  </a:lnTo>
                  <a:lnTo>
                    <a:pt x="0" y="35745"/>
                  </a:lnTo>
                  <a:lnTo>
                    <a:pt x="1346" y="36678"/>
                  </a:lnTo>
                  <a:cubicBezTo>
                    <a:pt x="3988" y="36678"/>
                    <a:pt x="6147" y="35585"/>
                    <a:pt x="7861" y="33413"/>
                  </a:cubicBezTo>
                  <a:cubicBezTo>
                    <a:pt x="9576" y="31255"/>
                    <a:pt x="10439" y="27508"/>
                    <a:pt x="10439" y="22213"/>
                  </a:cubicBezTo>
                  <a:cubicBezTo>
                    <a:pt x="10439" y="15570"/>
                    <a:pt x="9004" y="10363"/>
                    <a:pt x="6147" y="6553"/>
                  </a:cubicBezTo>
                  <a:lnTo>
                    <a:pt x="0" y="3289"/>
                  </a:lnTo>
                  <a:lnTo>
                    <a:pt x="0" y="7"/>
                  </a:lnTo>
                  <a:lnTo>
                    <a:pt x="2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4" name="Shape 12376"/>
            <p:cNvSpPr/>
            <p:nvPr/>
          </p:nvSpPr>
          <p:spPr>
            <a:xfrm>
              <a:off x="157188" y="20705"/>
              <a:ext cx="14434" cy="37546"/>
            </a:xfrm>
            <a:custGeom>
              <a:avLst/>
              <a:gdLst/>
              <a:ahLst/>
              <a:cxnLst/>
              <a:rect l="0" t="0" r="0" b="0"/>
              <a:pathLst>
                <a:path w="14434" h="37546">
                  <a:moveTo>
                    <a:pt x="14434" y="0"/>
                  </a:moveTo>
                  <a:lnTo>
                    <a:pt x="14434" y="1891"/>
                  </a:lnTo>
                  <a:lnTo>
                    <a:pt x="8915" y="4302"/>
                  </a:lnTo>
                  <a:cubicBezTo>
                    <a:pt x="7125" y="6042"/>
                    <a:pt x="6083" y="8493"/>
                    <a:pt x="5791" y="11604"/>
                  </a:cubicBezTo>
                  <a:lnTo>
                    <a:pt x="14434" y="11604"/>
                  </a:lnTo>
                  <a:lnTo>
                    <a:pt x="14434" y="13979"/>
                  </a:lnTo>
                  <a:lnTo>
                    <a:pt x="5791" y="13979"/>
                  </a:lnTo>
                  <a:cubicBezTo>
                    <a:pt x="5779" y="19529"/>
                    <a:pt x="7112" y="23873"/>
                    <a:pt x="9830" y="27022"/>
                  </a:cubicBezTo>
                  <a:lnTo>
                    <a:pt x="14434" y="29293"/>
                  </a:lnTo>
                  <a:lnTo>
                    <a:pt x="14434" y="37546"/>
                  </a:lnTo>
                  <a:lnTo>
                    <a:pt x="4788" y="33169"/>
                  </a:lnTo>
                  <a:cubicBezTo>
                    <a:pt x="1588" y="29664"/>
                    <a:pt x="0" y="24978"/>
                    <a:pt x="0" y="19072"/>
                  </a:cubicBezTo>
                  <a:cubicBezTo>
                    <a:pt x="0" y="12684"/>
                    <a:pt x="1638" y="7719"/>
                    <a:pt x="4915" y="4137"/>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5" name="Shape 12377"/>
            <p:cNvSpPr/>
            <p:nvPr/>
          </p:nvSpPr>
          <p:spPr>
            <a:xfrm>
              <a:off x="133369" y="0"/>
              <a:ext cx="22346" cy="59106"/>
            </a:xfrm>
            <a:custGeom>
              <a:avLst/>
              <a:gdLst/>
              <a:ahLst/>
              <a:cxnLst/>
              <a:rect l="0" t="0" r="0" b="0"/>
              <a:pathLst>
                <a:path w="22346" h="59106">
                  <a:moveTo>
                    <a:pt x="14281" y="0"/>
                  </a:moveTo>
                  <a:lnTo>
                    <a:pt x="16097" y="0"/>
                  </a:lnTo>
                  <a:lnTo>
                    <a:pt x="16097" y="43168"/>
                  </a:lnTo>
                  <a:cubicBezTo>
                    <a:pt x="16097" y="47549"/>
                    <a:pt x="16211" y="50216"/>
                    <a:pt x="16415" y="51181"/>
                  </a:cubicBezTo>
                  <a:lnTo>
                    <a:pt x="17393" y="53188"/>
                  </a:lnTo>
                  <a:lnTo>
                    <a:pt x="18967" y="53772"/>
                  </a:lnTo>
                  <a:cubicBezTo>
                    <a:pt x="19691" y="53772"/>
                    <a:pt x="20669" y="53531"/>
                    <a:pt x="21901" y="53074"/>
                  </a:cubicBezTo>
                  <a:lnTo>
                    <a:pt x="22346" y="54496"/>
                  </a:lnTo>
                  <a:lnTo>
                    <a:pt x="11246" y="59106"/>
                  </a:lnTo>
                  <a:lnTo>
                    <a:pt x="9379" y="59106"/>
                  </a:lnTo>
                  <a:lnTo>
                    <a:pt x="9379" y="53772"/>
                  </a:lnTo>
                  <a:cubicBezTo>
                    <a:pt x="7563" y="55664"/>
                    <a:pt x="5785" y="57036"/>
                    <a:pt x="4032" y="57862"/>
                  </a:cubicBezTo>
                  <a:lnTo>
                    <a:pt x="0" y="58754"/>
                  </a:lnTo>
                  <a:lnTo>
                    <a:pt x="0" y="53415"/>
                  </a:lnTo>
                  <a:lnTo>
                    <a:pt x="2203" y="54623"/>
                  </a:lnTo>
                  <a:cubicBezTo>
                    <a:pt x="4680" y="54623"/>
                    <a:pt x="7067" y="53391"/>
                    <a:pt x="9379" y="50902"/>
                  </a:cubicBezTo>
                  <a:lnTo>
                    <a:pt x="9379" y="31674"/>
                  </a:lnTo>
                  <a:cubicBezTo>
                    <a:pt x="9214" y="29820"/>
                    <a:pt x="8731" y="28131"/>
                    <a:pt x="7919" y="26607"/>
                  </a:cubicBezTo>
                  <a:cubicBezTo>
                    <a:pt x="7093" y="25083"/>
                    <a:pt x="6013" y="23940"/>
                    <a:pt x="4667" y="23165"/>
                  </a:cubicBezTo>
                  <a:cubicBezTo>
                    <a:pt x="3334" y="22390"/>
                    <a:pt x="2025" y="22010"/>
                    <a:pt x="743" y="22010"/>
                  </a:cubicBezTo>
                  <a:lnTo>
                    <a:pt x="0" y="22383"/>
                  </a:lnTo>
                  <a:lnTo>
                    <a:pt x="0" y="20109"/>
                  </a:lnTo>
                  <a:lnTo>
                    <a:pt x="1226" y="19482"/>
                  </a:lnTo>
                  <a:cubicBezTo>
                    <a:pt x="4515" y="19482"/>
                    <a:pt x="7233" y="20536"/>
                    <a:pt x="9379" y="22619"/>
                  </a:cubicBezTo>
                  <a:lnTo>
                    <a:pt x="9379" y="15735"/>
                  </a:lnTo>
                  <a:cubicBezTo>
                    <a:pt x="9379" y="11468"/>
                    <a:pt x="9290" y="8840"/>
                    <a:pt x="9074" y="7862"/>
                  </a:cubicBezTo>
                  <a:lnTo>
                    <a:pt x="8109" y="5855"/>
                  </a:lnTo>
                  <a:lnTo>
                    <a:pt x="6483" y="5335"/>
                  </a:lnTo>
                  <a:cubicBezTo>
                    <a:pt x="5785" y="5335"/>
                    <a:pt x="4845" y="5550"/>
                    <a:pt x="3677" y="5982"/>
                  </a:cubicBezTo>
                  <a:lnTo>
                    <a:pt x="3156" y="4559"/>
                  </a:lnTo>
                  <a:lnTo>
                    <a:pt x="1428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6" name="Shape 12378"/>
            <p:cNvSpPr/>
            <p:nvPr/>
          </p:nvSpPr>
          <p:spPr>
            <a:xfrm>
              <a:off x="171621" y="43523"/>
              <a:ext cx="17164" cy="15584"/>
            </a:xfrm>
            <a:custGeom>
              <a:avLst/>
              <a:gdLst/>
              <a:ahLst/>
              <a:cxnLst/>
              <a:rect l="0" t="0" r="0" b="0"/>
              <a:pathLst>
                <a:path w="17164" h="15584">
                  <a:moveTo>
                    <a:pt x="15894" y="0"/>
                  </a:moveTo>
                  <a:lnTo>
                    <a:pt x="17164" y="826"/>
                  </a:lnTo>
                  <a:cubicBezTo>
                    <a:pt x="16592" y="4559"/>
                    <a:pt x="14942" y="7938"/>
                    <a:pt x="12186" y="10999"/>
                  </a:cubicBezTo>
                  <a:cubicBezTo>
                    <a:pt x="9442" y="14059"/>
                    <a:pt x="6001" y="15584"/>
                    <a:pt x="1886" y="15584"/>
                  </a:cubicBezTo>
                  <a:lnTo>
                    <a:pt x="0" y="14728"/>
                  </a:lnTo>
                  <a:lnTo>
                    <a:pt x="0" y="6475"/>
                  </a:lnTo>
                  <a:lnTo>
                    <a:pt x="4972" y="8928"/>
                  </a:lnTo>
                  <a:cubicBezTo>
                    <a:pt x="7423" y="8928"/>
                    <a:pt x="9544" y="8268"/>
                    <a:pt x="11360" y="6909"/>
                  </a:cubicBezTo>
                  <a:cubicBezTo>
                    <a:pt x="13151" y="5576"/>
                    <a:pt x="14675" y="3277"/>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7" name="Shape 12379"/>
            <p:cNvSpPr/>
            <p:nvPr/>
          </p:nvSpPr>
          <p:spPr>
            <a:xfrm>
              <a:off x="318173" y="20706"/>
              <a:ext cx="14427" cy="37551"/>
            </a:xfrm>
            <a:custGeom>
              <a:avLst/>
              <a:gdLst/>
              <a:ahLst/>
              <a:cxnLst/>
              <a:rect l="0" t="0" r="0" b="0"/>
              <a:pathLst>
                <a:path w="14427" h="37551">
                  <a:moveTo>
                    <a:pt x="14427" y="0"/>
                  </a:moveTo>
                  <a:lnTo>
                    <a:pt x="14427" y="1892"/>
                  </a:lnTo>
                  <a:lnTo>
                    <a:pt x="8903" y="4301"/>
                  </a:lnTo>
                  <a:cubicBezTo>
                    <a:pt x="7125" y="6041"/>
                    <a:pt x="6083" y="8492"/>
                    <a:pt x="5779" y="11603"/>
                  </a:cubicBezTo>
                  <a:lnTo>
                    <a:pt x="14427" y="11603"/>
                  </a:lnTo>
                  <a:lnTo>
                    <a:pt x="14427" y="13978"/>
                  </a:lnTo>
                  <a:lnTo>
                    <a:pt x="5779" y="13978"/>
                  </a:lnTo>
                  <a:cubicBezTo>
                    <a:pt x="5753" y="19528"/>
                    <a:pt x="7100" y="23871"/>
                    <a:pt x="9817" y="27021"/>
                  </a:cubicBezTo>
                  <a:lnTo>
                    <a:pt x="14427" y="29292"/>
                  </a:lnTo>
                  <a:lnTo>
                    <a:pt x="14427" y="37551"/>
                  </a:lnTo>
                  <a:lnTo>
                    <a:pt x="4788" y="33168"/>
                  </a:lnTo>
                  <a:cubicBezTo>
                    <a:pt x="1588" y="29662"/>
                    <a:pt x="0" y="24977"/>
                    <a:pt x="0" y="19071"/>
                  </a:cubicBezTo>
                  <a:cubicBezTo>
                    <a:pt x="0" y="12683"/>
                    <a:pt x="1638" y="7717"/>
                    <a:pt x="4902" y="4136"/>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8" name="Shape 12380"/>
            <p:cNvSpPr/>
            <p:nvPr/>
          </p:nvSpPr>
          <p:spPr>
            <a:xfrm>
              <a:off x="240271" y="19533"/>
              <a:ext cx="31471" cy="39574"/>
            </a:xfrm>
            <a:custGeom>
              <a:avLst/>
              <a:gdLst/>
              <a:ahLst/>
              <a:cxnLst/>
              <a:rect l="0" t="0" r="0" b="0"/>
              <a:pathLst>
                <a:path w="31471" h="39574">
                  <a:moveTo>
                    <a:pt x="17831" y="0"/>
                  </a:moveTo>
                  <a:cubicBezTo>
                    <a:pt x="21489" y="0"/>
                    <a:pt x="24499" y="965"/>
                    <a:pt x="26874" y="2908"/>
                  </a:cubicBezTo>
                  <a:cubicBezTo>
                    <a:pt x="29235" y="4838"/>
                    <a:pt x="30417" y="6871"/>
                    <a:pt x="30417" y="8954"/>
                  </a:cubicBezTo>
                  <a:lnTo>
                    <a:pt x="29426" y="11455"/>
                  </a:lnTo>
                  <a:cubicBezTo>
                    <a:pt x="28753" y="12103"/>
                    <a:pt x="27813" y="12421"/>
                    <a:pt x="26619" y="12421"/>
                  </a:cubicBezTo>
                  <a:cubicBezTo>
                    <a:pt x="25019" y="12421"/>
                    <a:pt x="23800" y="11900"/>
                    <a:pt x="22987" y="10871"/>
                  </a:cubicBezTo>
                  <a:cubicBezTo>
                    <a:pt x="22530" y="10299"/>
                    <a:pt x="22225" y="9207"/>
                    <a:pt x="22085" y="7607"/>
                  </a:cubicBezTo>
                  <a:cubicBezTo>
                    <a:pt x="21920" y="6007"/>
                    <a:pt x="21374" y="4788"/>
                    <a:pt x="20422" y="3937"/>
                  </a:cubicBezTo>
                  <a:cubicBezTo>
                    <a:pt x="19482" y="3137"/>
                    <a:pt x="18149" y="2718"/>
                    <a:pt x="16472" y="2718"/>
                  </a:cubicBezTo>
                  <a:cubicBezTo>
                    <a:pt x="13754" y="2718"/>
                    <a:pt x="11570" y="3734"/>
                    <a:pt x="9906" y="5728"/>
                  </a:cubicBezTo>
                  <a:cubicBezTo>
                    <a:pt x="7709" y="8407"/>
                    <a:pt x="6604" y="11912"/>
                    <a:pt x="6604" y="16294"/>
                  </a:cubicBezTo>
                  <a:cubicBezTo>
                    <a:pt x="6604" y="20739"/>
                    <a:pt x="7709" y="24689"/>
                    <a:pt x="9894" y="28105"/>
                  </a:cubicBezTo>
                  <a:cubicBezTo>
                    <a:pt x="12078" y="31509"/>
                    <a:pt x="15037" y="33210"/>
                    <a:pt x="18758" y="33210"/>
                  </a:cubicBezTo>
                  <a:cubicBezTo>
                    <a:pt x="21425" y="33210"/>
                    <a:pt x="23800" y="32309"/>
                    <a:pt x="25921" y="30480"/>
                  </a:cubicBezTo>
                  <a:cubicBezTo>
                    <a:pt x="27432" y="29223"/>
                    <a:pt x="28880" y="26962"/>
                    <a:pt x="30290" y="23685"/>
                  </a:cubicBezTo>
                  <a:lnTo>
                    <a:pt x="31471" y="24244"/>
                  </a:lnTo>
                  <a:cubicBezTo>
                    <a:pt x="30468" y="29172"/>
                    <a:pt x="28499" y="32944"/>
                    <a:pt x="25565" y="35585"/>
                  </a:cubicBezTo>
                  <a:cubicBezTo>
                    <a:pt x="22632" y="38253"/>
                    <a:pt x="19380" y="39574"/>
                    <a:pt x="15824" y="39574"/>
                  </a:cubicBezTo>
                  <a:cubicBezTo>
                    <a:pt x="11583" y="39574"/>
                    <a:pt x="7900" y="37795"/>
                    <a:pt x="4737" y="34239"/>
                  </a:cubicBezTo>
                  <a:cubicBezTo>
                    <a:pt x="1575" y="30683"/>
                    <a:pt x="0" y="25857"/>
                    <a:pt x="0" y="19800"/>
                  </a:cubicBezTo>
                  <a:cubicBezTo>
                    <a:pt x="0" y="13932"/>
                    <a:pt x="1753" y="9157"/>
                    <a:pt x="5245" y="5486"/>
                  </a:cubicBezTo>
                  <a:cubicBezTo>
                    <a:pt x="8738" y="1816"/>
                    <a:pt x="12929" y="0"/>
                    <a:pt x="178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69" name="Shape 12381"/>
            <p:cNvSpPr/>
            <p:nvPr/>
          </p:nvSpPr>
          <p:spPr>
            <a:xfrm>
              <a:off x="171621" y="19482"/>
              <a:ext cx="17164" cy="15202"/>
            </a:xfrm>
            <a:custGeom>
              <a:avLst/>
              <a:gdLst/>
              <a:ahLst/>
              <a:cxnLst/>
              <a:rect l="0" t="0" r="0" b="0"/>
              <a:pathLst>
                <a:path w="17164" h="15202">
                  <a:moveTo>
                    <a:pt x="2813" y="0"/>
                  </a:moveTo>
                  <a:cubicBezTo>
                    <a:pt x="7004" y="0"/>
                    <a:pt x="10433" y="1372"/>
                    <a:pt x="13126" y="4128"/>
                  </a:cubicBezTo>
                  <a:cubicBezTo>
                    <a:pt x="15818" y="6896"/>
                    <a:pt x="17164" y="10592"/>
                    <a:pt x="17164" y="15202"/>
                  </a:cubicBezTo>
                  <a:lnTo>
                    <a:pt x="0" y="15202"/>
                  </a:lnTo>
                  <a:lnTo>
                    <a:pt x="0" y="12827"/>
                  </a:lnTo>
                  <a:lnTo>
                    <a:pt x="8642" y="12827"/>
                  </a:lnTo>
                  <a:cubicBezTo>
                    <a:pt x="8503" y="10440"/>
                    <a:pt x="8223" y="8751"/>
                    <a:pt x="7779" y="7786"/>
                  </a:cubicBezTo>
                  <a:cubicBezTo>
                    <a:pt x="7106" y="6262"/>
                    <a:pt x="6102" y="5068"/>
                    <a:pt x="4744" y="4204"/>
                  </a:cubicBezTo>
                  <a:cubicBezTo>
                    <a:pt x="3410" y="3315"/>
                    <a:pt x="1987" y="2884"/>
                    <a:pt x="527" y="2884"/>
                  </a:cubicBezTo>
                  <a:lnTo>
                    <a:pt x="0" y="3114"/>
                  </a:lnTo>
                  <a:lnTo>
                    <a:pt x="0" y="1223"/>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0" name="Shape 12382"/>
            <p:cNvSpPr/>
            <p:nvPr/>
          </p:nvSpPr>
          <p:spPr>
            <a:xfrm>
              <a:off x="275260" y="0"/>
              <a:ext cx="40691" cy="57963"/>
            </a:xfrm>
            <a:custGeom>
              <a:avLst/>
              <a:gdLst/>
              <a:ahLst/>
              <a:cxnLst/>
              <a:rect l="0" t="0" r="0" b="0"/>
              <a:pathLst>
                <a:path w="40691" h="57963">
                  <a:moveTo>
                    <a:pt x="11189" y="0"/>
                  </a:moveTo>
                  <a:lnTo>
                    <a:pt x="13068" y="0"/>
                  </a:lnTo>
                  <a:lnTo>
                    <a:pt x="13068" y="27305"/>
                  </a:lnTo>
                  <a:cubicBezTo>
                    <a:pt x="16078" y="23991"/>
                    <a:pt x="18453" y="21870"/>
                    <a:pt x="20231" y="20930"/>
                  </a:cubicBezTo>
                  <a:cubicBezTo>
                    <a:pt x="22009" y="19990"/>
                    <a:pt x="23762" y="19533"/>
                    <a:pt x="25540" y="19533"/>
                  </a:cubicBezTo>
                  <a:cubicBezTo>
                    <a:pt x="27661" y="19533"/>
                    <a:pt x="29477" y="20117"/>
                    <a:pt x="31001" y="21260"/>
                  </a:cubicBezTo>
                  <a:cubicBezTo>
                    <a:pt x="32525" y="22441"/>
                    <a:pt x="33643" y="24283"/>
                    <a:pt x="34379" y="26772"/>
                  </a:cubicBezTo>
                  <a:cubicBezTo>
                    <a:pt x="34900" y="28525"/>
                    <a:pt x="35154" y="31700"/>
                    <a:pt x="35154" y="36309"/>
                  </a:cubicBezTo>
                  <a:lnTo>
                    <a:pt x="35154" y="49530"/>
                  </a:lnTo>
                  <a:cubicBezTo>
                    <a:pt x="35154" y="51892"/>
                    <a:pt x="35344" y="53505"/>
                    <a:pt x="35738" y="54382"/>
                  </a:cubicBezTo>
                  <a:lnTo>
                    <a:pt x="37109" y="55918"/>
                  </a:lnTo>
                  <a:cubicBezTo>
                    <a:pt x="37770" y="56312"/>
                    <a:pt x="38964" y="56503"/>
                    <a:pt x="40691" y="56503"/>
                  </a:cubicBezTo>
                  <a:lnTo>
                    <a:pt x="40691" y="57963"/>
                  </a:lnTo>
                  <a:lnTo>
                    <a:pt x="22352" y="57963"/>
                  </a:lnTo>
                  <a:lnTo>
                    <a:pt x="22352" y="56503"/>
                  </a:lnTo>
                  <a:lnTo>
                    <a:pt x="23203" y="56503"/>
                  </a:lnTo>
                  <a:cubicBezTo>
                    <a:pt x="24955" y="56503"/>
                    <a:pt x="26162" y="56223"/>
                    <a:pt x="26848" y="55703"/>
                  </a:cubicBezTo>
                  <a:lnTo>
                    <a:pt x="28270" y="53366"/>
                  </a:lnTo>
                  <a:cubicBezTo>
                    <a:pt x="28346" y="52934"/>
                    <a:pt x="28385" y="51651"/>
                    <a:pt x="28385" y="49530"/>
                  </a:cubicBezTo>
                  <a:lnTo>
                    <a:pt x="28385" y="36309"/>
                  </a:lnTo>
                  <a:cubicBezTo>
                    <a:pt x="28385" y="32233"/>
                    <a:pt x="28169" y="29566"/>
                    <a:pt x="27749" y="28284"/>
                  </a:cubicBezTo>
                  <a:cubicBezTo>
                    <a:pt x="27331" y="27001"/>
                    <a:pt x="26657" y="26048"/>
                    <a:pt x="25743" y="25413"/>
                  </a:cubicBezTo>
                  <a:cubicBezTo>
                    <a:pt x="24803" y="24778"/>
                    <a:pt x="23698" y="24448"/>
                    <a:pt x="22403" y="24448"/>
                  </a:cubicBezTo>
                  <a:cubicBezTo>
                    <a:pt x="21069" y="24448"/>
                    <a:pt x="19672" y="24816"/>
                    <a:pt x="18237" y="25502"/>
                  </a:cubicBezTo>
                  <a:cubicBezTo>
                    <a:pt x="16802" y="26226"/>
                    <a:pt x="15062" y="27636"/>
                    <a:pt x="13068" y="29794"/>
                  </a:cubicBezTo>
                  <a:lnTo>
                    <a:pt x="13068" y="49530"/>
                  </a:lnTo>
                  <a:cubicBezTo>
                    <a:pt x="13068" y="52083"/>
                    <a:pt x="13195" y="53670"/>
                    <a:pt x="13488" y="54293"/>
                  </a:cubicBezTo>
                  <a:lnTo>
                    <a:pt x="15075" y="55868"/>
                  </a:lnTo>
                  <a:cubicBezTo>
                    <a:pt x="15850" y="56286"/>
                    <a:pt x="17183" y="56503"/>
                    <a:pt x="19088" y="56503"/>
                  </a:cubicBezTo>
                  <a:lnTo>
                    <a:pt x="19088" y="57963"/>
                  </a:lnTo>
                  <a:lnTo>
                    <a:pt x="584" y="57963"/>
                  </a:lnTo>
                  <a:lnTo>
                    <a:pt x="584" y="56503"/>
                  </a:lnTo>
                  <a:cubicBezTo>
                    <a:pt x="2235" y="56503"/>
                    <a:pt x="3556" y="56236"/>
                    <a:pt x="4496" y="55715"/>
                  </a:cubicBezTo>
                  <a:lnTo>
                    <a:pt x="5791" y="54179"/>
                  </a:lnTo>
                  <a:cubicBezTo>
                    <a:pt x="6134" y="53417"/>
                    <a:pt x="6286" y="51880"/>
                    <a:pt x="6286" y="49530"/>
                  </a:cubicBezTo>
                  <a:lnTo>
                    <a:pt x="6286" y="15735"/>
                  </a:lnTo>
                  <a:cubicBezTo>
                    <a:pt x="6286" y="11468"/>
                    <a:pt x="6185" y="8840"/>
                    <a:pt x="5982" y="7862"/>
                  </a:cubicBezTo>
                  <a:lnTo>
                    <a:pt x="5055" y="5855"/>
                  </a:lnTo>
                  <a:lnTo>
                    <a:pt x="3366" y="5335"/>
                  </a:lnTo>
                  <a:cubicBezTo>
                    <a:pt x="2781" y="5335"/>
                    <a:pt x="1867" y="5550"/>
                    <a:pt x="584" y="5982"/>
                  </a:cubicBezTo>
                  <a:lnTo>
                    <a:pt x="0" y="4559"/>
                  </a:lnTo>
                  <a:lnTo>
                    <a:pt x="11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1" name="Shape 12383"/>
            <p:cNvSpPr/>
            <p:nvPr/>
          </p:nvSpPr>
          <p:spPr>
            <a:xfrm>
              <a:off x="193891" y="0"/>
              <a:ext cx="18999" cy="57963"/>
            </a:xfrm>
            <a:custGeom>
              <a:avLst/>
              <a:gdLst/>
              <a:ahLst/>
              <a:cxnLst/>
              <a:rect l="0" t="0" r="0" b="0"/>
              <a:pathLst>
                <a:path w="18999" h="57963">
                  <a:moveTo>
                    <a:pt x="11138" y="0"/>
                  </a:moveTo>
                  <a:lnTo>
                    <a:pt x="12979" y="0"/>
                  </a:lnTo>
                  <a:lnTo>
                    <a:pt x="12979" y="49530"/>
                  </a:lnTo>
                  <a:cubicBezTo>
                    <a:pt x="12979" y="51880"/>
                    <a:pt x="13145" y="53417"/>
                    <a:pt x="13500" y="54179"/>
                  </a:cubicBezTo>
                  <a:lnTo>
                    <a:pt x="15062" y="55918"/>
                  </a:lnTo>
                  <a:cubicBezTo>
                    <a:pt x="15761" y="56300"/>
                    <a:pt x="17082" y="56503"/>
                    <a:pt x="18999" y="56503"/>
                  </a:cubicBezTo>
                  <a:lnTo>
                    <a:pt x="18999" y="57963"/>
                  </a:lnTo>
                  <a:lnTo>
                    <a:pt x="711" y="57963"/>
                  </a:lnTo>
                  <a:lnTo>
                    <a:pt x="711" y="56503"/>
                  </a:lnTo>
                  <a:cubicBezTo>
                    <a:pt x="2425" y="56503"/>
                    <a:pt x="3568" y="56324"/>
                    <a:pt x="4204" y="55969"/>
                  </a:cubicBezTo>
                  <a:lnTo>
                    <a:pt x="5664" y="54217"/>
                  </a:lnTo>
                  <a:cubicBezTo>
                    <a:pt x="6032" y="53404"/>
                    <a:pt x="6197" y="51842"/>
                    <a:pt x="6197" y="49530"/>
                  </a:cubicBezTo>
                  <a:lnTo>
                    <a:pt x="6197" y="15608"/>
                  </a:lnTo>
                  <a:cubicBezTo>
                    <a:pt x="6197" y="11392"/>
                    <a:pt x="6109" y="8802"/>
                    <a:pt x="5918" y="7849"/>
                  </a:cubicBezTo>
                  <a:lnTo>
                    <a:pt x="5016" y="5855"/>
                  </a:lnTo>
                  <a:lnTo>
                    <a:pt x="3391" y="5335"/>
                  </a:lnTo>
                  <a:cubicBezTo>
                    <a:pt x="2692" y="5335"/>
                    <a:pt x="1791" y="5550"/>
                    <a:pt x="711" y="5982"/>
                  </a:cubicBezTo>
                  <a:lnTo>
                    <a:pt x="0" y="4559"/>
                  </a:lnTo>
                  <a:lnTo>
                    <a:pt x="111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2" name="Shape 12384"/>
            <p:cNvSpPr/>
            <p:nvPr/>
          </p:nvSpPr>
          <p:spPr>
            <a:xfrm>
              <a:off x="332600" y="43523"/>
              <a:ext cx="17170" cy="15584"/>
            </a:xfrm>
            <a:custGeom>
              <a:avLst/>
              <a:gdLst/>
              <a:ahLst/>
              <a:cxnLst/>
              <a:rect l="0" t="0" r="0" b="0"/>
              <a:pathLst>
                <a:path w="17170" h="15584">
                  <a:moveTo>
                    <a:pt x="15900" y="0"/>
                  </a:moveTo>
                  <a:lnTo>
                    <a:pt x="17170" y="826"/>
                  </a:lnTo>
                  <a:cubicBezTo>
                    <a:pt x="16599" y="4559"/>
                    <a:pt x="14935" y="7938"/>
                    <a:pt x="12192" y="10999"/>
                  </a:cubicBezTo>
                  <a:cubicBezTo>
                    <a:pt x="9449" y="14059"/>
                    <a:pt x="6007" y="15584"/>
                    <a:pt x="1867" y="15584"/>
                  </a:cubicBezTo>
                  <a:lnTo>
                    <a:pt x="0" y="14734"/>
                  </a:lnTo>
                  <a:lnTo>
                    <a:pt x="0" y="6475"/>
                  </a:lnTo>
                  <a:lnTo>
                    <a:pt x="4978" y="8928"/>
                  </a:lnTo>
                  <a:cubicBezTo>
                    <a:pt x="7417" y="8928"/>
                    <a:pt x="9550" y="8268"/>
                    <a:pt x="11366" y="6909"/>
                  </a:cubicBezTo>
                  <a:cubicBezTo>
                    <a:pt x="13157" y="5576"/>
                    <a:pt x="14668" y="3277"/>
                    <a:pt x="159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3" name="Shape 12385"/>
            <p:cNvSpPr/>
            <p:nvPr/>
          </p:nvSpPr>
          <p:spPr>
            <a:xfrm>
              <a:off x="501586" y="19533"/>
              <a:ext cx="20053" cy="56452"/>
            </a:xfrm>
            <a:custGeom>
              <a:avLst/>
              <a:gdLst/>
              <a:ahLst/>
              <a:cxnLst/>
              <a:rect l="0" t="0" r="0" b="0"/>
              <a:pathLst>
                <a:path w="20053" h="56452">
                  <a:moveTo>
                    <a:pt x="17894" y="0"/>
                  </a:moveTo>
                  <a:lnTo>
                    <a:pt x="20053" y="605"/>
                  </a:lnTo>
                  <a:lnTo>
                    <a:pt x="20053" y="3382"/>
                  </a:lnTo>
                  <a:lnTo>
                    <a:pt x="17196" y="1943"/>
                  </a:lnTo>
                  <a:cubicBezTo>
                    <a:pt x="15176" y="1943"/>
                    <a:pt x="13500" y="2743"/>
                    <a:pt x="12154" y="4343"/>
                  </a:cubicBezTo>
                  <a:cubicBezTo>
                    <a:pt x="10782" y="5944"/>
                    <a:pt x="10122" y="8420"/>
                    <a:pt x="10122" y="11722"/>
                  </a:cubicBezTo>
                  <a:cubicBezTo>
                    <a:pt x="10122" y="16028"/>
                    <a:pt x="11023" y="19355"/>
                    <a:pt x="12865" y="21730"/>
                  </a:cubicBezTo>
                  <a:cubicBezTo>
                    <a:pt x="14300" y="23508"/>
                    <a:pt x="16078" y="24409"/>
                    <a:pt x="18262" y="24409"/>
                  </a:cubicBezTo>
                  <a:lnTo>
                    <a:pt x="20053" y="23592"/>
                  </a:lnTo>
                  <a:lnTo>
                    <a:pt x="20053" y="25623"/>
                  </a:lnTo>
                  <a:lnTo>
                    <a:pt x="17767" y="26416"/>
                  </a:lnTo>
                  <a:cubicBezTo>
                    <a:pt x="15926" y="26416"/>
                    <a:pt x="14033" y="26136"/>
                    <a:pt x="12103" y="25591"/>
                  </a:cubicBezTo>
                  <a:cubicBezTo>
                    <a:pt x="10909" y="26619"/>
                    <a:pt x="10109" y="27521"/>
                    <a:pt x="9677" y="28308"/>
                  </a:cubicBezTo>
                  <a:lnTo>
                    <a:pt x="9055" y="30264"/>
                  </a:lnTo>
                  <a:lnTo>
                    <a:pt x="9715" y="31623"/>
                  </a:lnTo>
                  <a:cubicBezTo>
                    <a:pt x="10160" y="32055"/>
                    <a:pt x="11049" y="32359"/>
                    <a:pt x="12344" y="32563"/>
                  </a:cubicBezTo>
                  <a:cubicBezTo>
                    <a:pt x="13106" y="32665"/>
                    <a:pt x="14999" y="32779"/>
                    <a:pt x="18059" y="32855"/>
                  </a:cubicBezTo>
                  <a:lnTo>
                    <a:pt x="20053" y="32957"/>
                  </a:lnTo>
                  <a:lnTo>
                    <a:pt x="20053" y="39111"/>
                  </a:lnTo>
                  <a:lnTo>
                    <a:pt x="9690" y="38430"/>
                  </a:lnTo>
                  <a:cubicBezTo>
                    <a:pt x="8420" y="39815"/>
                    <a:pt x="7455" y="41110"/>
                    <a:pt x="6807" y="42317"/>
                  </a:cubicBezTo>
                  <a:cubicBezTo>
                    <a:pt x="6147" y="43497"/>
                    <a:pt x="5829" y="44603"/>
                    <a:pt x="5829" y="45606"/>
                  </a:cubicBezTo>
                  <a:cubicBezTo>
                    <a:pt x="5829" y="46914"/>
                    <a:pt x="6604" y="48057"/>
                    <a:pt x="8191" y="49035"/>
                  </a:cubicBezTo>
                  <a:cubicBezTo>
                    <a:pt x="10909" y="50724"/>
                    <a:pt x="14834" y="51562"/>
                    <a:pt x="19977" y="51562"/>
                  </a:cubicBezTo>
                  <a:lnTo>
                    <a:pt x="20053" y="51544"/>
                  </a:lnTo>
                  <a:lnTo>
                    <a:pt x="20053" y="55120"/>
                  </a:lnTo>
                  <a:lnTo>
                    <a:pt x="16345" y="56452"/>
                  </a:lnTo>
                  <a:cubicBezTo>
                    <a:pt x="11100" y="56452"/>
                    <a:pt x="6667" y="55270"/>
                    <a:pt x="3061" y="52908"/>
                  </a:cubicBezTo>
                  <a:cubicBezTo>
                    <a:pt x="1016" y="51550"/>
                    <a:pt x="0" y="50127"/>
                    <a:pt x="0" y="48667"/>
                  </a:cubicBezTo>
                  <a:lnTo>
                    <a:pt x="445" y="46710"/>
                  </a:lnTo>
                  <a:cubicBezTo>
                    <a:pt x="901" y="45695"/>
                    <a:pt x="1854" y="44297"/>
                    <a:pt x="3289" y="42507"/>
                  </a:cubicBezTo>
                  <a:cubicBezTo>
                    <a:pt x="3492" y="42266"/>
                    <a:pt x="4864" y="40805"/>
                    <a:pt x="7455" y="38100"/>
                  </a:cubicBezTo>
                  <a:cubicBezTo>
                    <a:pt x="6045" y="37262"/>
                    <a:pt x="5029" y="36513"/>
                    <a:pt x="4457" y="35840"/>
                  </a:cubicBezTo>
                  <a:lnTo>
                    <a:pt x="3581" y="33579"/>
                  </a:lnTo>
                  <a:cubicBezTo>
                    <a:pt x="3581" y="32627"/>
                    <a:pt x="3975" y="31521"/>
                    <a:pt x="4750" y="30238"/>
                  </a:cubicBezTo>
                  <a:cubicBezTo>
                    <a:pt x="5512" y="28969"/>
                    <a:pt x="7315" y="27153"/>
                    <a:pt x="10122" y="24816"/>
                  </a:cubicBezTo>
                  <a:cubicBezTo>
                    <a:pt x="7823" y="23699"/>
                    <a:pt x="6071" y="22149"/>
                    <a:pt x="4838" y="20155"/>
                  </a:cubicBezTo>
                  <a:cubicBezTo>
                    <a:pt x="3620" y="18149"/>
                    <a:pt x="3010" y="15939"/>
                    <a:pt x="3010" y="13526"/>
                  </a:cubicBezTo>
                  <a:cubicBezTo>
                    <a:pt x="3010" y="9830"/>
                    <a:pt x="4394" y="6642"/>
                    <a:pt x="7188" y="3988"/>
                  </a:cubicBezTo>
                  <a:cubicBezTo>
                    <a:pt x="9982" y="1308"/>
                    <a:pt x="13538" y="0"/>
                    <a:pt x="17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4" name="Shape 12386"/>
            <p:cNvSpPr/>
            <p:nvPr/>
          </p:nvSpPr>
          <p:spPr>
            <a:xfrm>
              <a:off x="456679" y="19533"/>
              <a:ext cx="40868" cy="38430"/>
            </a:xfrm>
            <a:custGeom>
              <a:avLst/>
              <a:gdLst/>
              <a:ahLst/>
              <a:cxnLst/>
              <a:rect l="0" t="0" r="0" b="0"/>
              <a:pathLst>
                <a:path w="40868" h="38430">
                  <a:moveTo>
                    <a:pt x="11240" y="0"/>
                  </a:moveTo>
                  <a:lnTo>
                    <a:pt x="12992" y="0"/>
                  </a:lnTo>
                  <a:lnTo>
                    <a:pt x="12992" y="7900"/>
                  </a:lnTo>
                  <a:cubicBezTo>
                    <a:pt x="17374" y="2629"/>
                    <a:pt x="21539" y="0"/>
                    <a:pt x="25502" y="0"/>
                  </a:cubicBezTo>
                  <a:cubicBezTo>
                    <a:pt x="27534" y="0"/>
                    <a:pt x="29299" y="495"/>
                    <a:pt x="30759" y="1512"/>
                  </a:cubicBezTo>
                  <a:cubicBezTo>
                    <a:pt x="32233" y="2540"/>
                    <a:pt x="33401" y="4217"/>
                    <a:pt x="34277" y="6553"/>
                  </a:cubicBezTo>
                  <a:cubicBezTo>
                    <a:pt x="34874" y="8179"/>
                    <a:pt x="35166" y="10681"/>
                    <a:pt x="35166" y="14046"/>
                  </a:cubicBezTo>
                  <a:lnTo>
                    <a:pt x="35166" y="29997"/>
                  </a:lnTo>
                  <a:cubicBezTo>
                    <a:pt x="35166" y="32359"/>
                    <a:pt x="35357" y="33960"/>
                    <a:pt x="35751" y="34811"/>
                  </a:cubicBezTo>
                  <a:lnTo>
                    <a:pt x="37186" y="36385"/>
                  </a:lnTo>
                  <a:cubicBezTo>
                    <a:pt x="37859" y="36779"/>
                    <a:pt x="39091" y="36970"/>
                    <a:pt x="40868" y="36970"/>
                  </a:cubicBezTo>
                  <a:lnTo>
                    <a:pt x="40868" y="38430"/>
                  </a:lnTo>
                  <a:lnTo>
                    <a:pt x="22416" y="38430"/>
                  </a:lnTo>
                  <a:lnTo>
                    <a:pt x="22416" y="36970"/>
                  </a:lnTo>
                  <a:lnTo>
                    <a:pt x="23190" y="36970"/>
                  </a:lnTo>
                  <a:cubicBezTo>
                    <a:pt x="24917" y="36970"/>
                    <a:pt x="26137" y="36690"/>
                    <a:pt x="26835" y="36170"/>
                  </a:cubicBezTo>
                  <a:lnTo>
                    <a:pt x="28283" y="33833"/>
                  </a:lnTo>
                  <a:cubicBezTo>
                    <a:pt x="28385" y="33413"/>
                    <a:pt x="28448" y="32144"/>
                    <a:pt x="28448" y="29997"/>
                  </a:cubicBezTo>
                  <a:lnTo>
                    <a:pt x="28448" y="14707"/>
                  </a:lnTo>
                  <a:cubicBezTo>
                    <a:pt x="28448" y="11303"/>
                    <a:pt x="28004" y="8839"/>
                    <a:pt x="27115" y="7303"/>
                  </a:cubicBezTo>
                  <a:cubicBezTo>
                    <a:pt x="26238" y="5766"/>
                    <a:pt x="24752" y="5004"/>
                    <a:pt x="22657" y="5004"/>
                  </a:cubicBezTo>
                  <a:cubicBezTo>
                    <a:pt x="19431" y="5004"/>
                    <a:pt x="16205" y="6782"/>
                    <a:pt x="12992" y="10299"/>
                  </a:cubicBezTo>
                  <a:lnTo>
                    <a:pt x="12992" y="29997"/>
                  </a:lnTo>
                  <a:cubicBezTo>
                    <a:pt x="12992" y="32524"/>
                    <a:pt x="13157" y="34074"/>
                    <a:pt x="13437" y="34684"/>
                  </a:cubicBezTo>
                  <a:lnTo>
                    <a:pt x="15011" y="36411"/>
                  </a:lnTo>
                  <a:cubicBezTo>
                    <a:pt x="15685" y="36779"/>
                    <a:pt x="17018" y="36970"/>
                    <a:pt x="19050" y="36970"/>
                  </a:cubicBezTo>
                  <a:lnTo>
                    <a:pt x="19050" y="38430"/>
                  </a:lnTo>
                  <a:lnTo>
                    <a:pt x="597" y="38430"/>
                  </a:lnTo>
                  <a:lnTo>
                    <a:pt x="597" y="36970"/>
                  </a:lnTo>
                  <a:lnTo>
                    <a:pt x="1422" y="36970"/>
                  </a:lnTo>
                  <a:cubicBezTo>
                    <a:pt x="3315" y="36970"/>
                    <a:pt x="4610" y="36487"/>
                    <a:pt x="5271" y="35522"/>
                  </a:cubicBezTo>
                  <a:cubicBezTo>
                    <a:pt x="5931" y="34544"/>
                    <a:pt x="6274" y="32715"/>
                    <a:pt x="6274" y="29997"/>
                  </a:cubicBezTo>
                  <a:lnTo>
                    <a:pt x="6274" y="16129"/>
                  </a:lnTo>
                  <a:cubicBezTo>
                    <a:pt x="6274" y="11646"/>
                    <a:pt x="6160" y="8916"/>
                    <a:pt x="5956" y="7938"/>
                  </a:cubicBezTo>
                  <a:lnTo>
                    <a:pt x="5029" y="5931"/>
                  </a:lnTo>
                  <a:lnTo>
                    <a:pt x="3327" y="5411"/>
                  </a:lnTo>
                  <a:lnTo>
                    <a:pt x="597" y="6020"/>
                  </a:lnTo>
                  <a:lnTo>
                    <a:pt x="0" y="4546"/>
                  </a:lnTo>
                  <a:lnTo>
                    <a:pt x="112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5" name="Shape 12387"/>
            <p:cNvSpPr/>
            <p:nvPr/>
          </p:nvSpPr>
          <p:spPr>
            <a:xfrm>
              <a:off x="435420" y="19533"/>
              <a:ext cx="18707" cy="38430"/>
            </a:xfrm>
            <a:custGeom>
              <a:avLst/>
              <a:gdLst/>
              <a:ahLst/>
              <a:cxnLst/>
              <a:rect l="0" t="0" r="0" b="0"/>
              <a:pathLst>
                <a:path w="18707" h="38430">
                  <a:moveTo>
                    <a:pt x="11239" y="0"/>
                  </a:moveTo>
                  <a:lnTo>
                    <a:pt x="13043" y="0"/>
                  </a:lnTo>
                  <a:lnTo>
                    <a:pt x="13043" y="29997"/>
                  </a:lnTo>
                  <a:cubicBezTo>
                    <a:pt x="13043" y="32347"/>
                    <a:pt x="13221" y="33884"/>
                    <a:pt x="13551" y="34658"/>
                  </a:cubicBezTo>
                  <a:lnTo>
                    <a:pt x="15049" y="36385"/>
                  </a:lnTo>
                  <a:cubicBezTo>
                    <a:pt x="15722" y="36779"/>
                    <a:pt x="16942" y="36970"/>
                    <a:pt x="18707" y="36970"/>
                  </a:cubicBezTo>
                  <a:lnTo>
                    <a:pt x="18707" y="38430"/>
                  </a:lnTo>
                  <a:lnTo>
                    <a:pt x="571" y="38430"/>
                  </a:lnTo>
                  <a:lnTo>
                    <a:pt x="571" y="36970"/>
                  </a:lnTo>
                  <a:cubicBezTo>
                    <a:pt x="2387" y="36970"/>
                    <a:pt x="3607" y="36792"/>
                    <a:pt x="4229" y="36437"/>
                  </a:cubicBezTo>
                  <a:lnTo>
                    <a:pt x="5715" y="34684"/>
                  </a:lnTo>
                  <a:cubicBezTo>
                    <a:pt x="6083" y="33871"/>
                    <a:pt x="6274" y="32309"/>
                    <a:pt x="6274" y="29997"/>
                  </a:cubicBezTo>
                  <a:lnTo>
                    <a:pt x="6274" y="15608"/>
                  </a:lnTo>
                  <a:cubicBezTo>
                    <a:pt x="6274" y="11557"/>
                    <a:pt x="6147" y="8928"/>
                    <a:pt x="5905" y="7734"/>
                  </a:cubicBezTo>
                  <a:lnTo>
                    <a:pt x="5004" y="5918"/>
                  </a:lnTo>
                  <a:lnTo>
                    <a:pt x="3327" y="5411"/>
                  </a:lnTo>
                  <a:cubicBezTo>
                    <a:pt x="2578" y="5411"/>
                    <a:pt x="1651" y="5614"/>
                    <a:pt x="571" y="6020"/>
                  </a:cubicBezTo>
                  <a:lnTo>
                    <a:pt x="0" y="4546"/>
                  </a:lnTo>
                  <a:lnTo>
                    <a:pt x="1123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6" name="Shape 12388"/>
            <p:cNvSpPr/>
            <p:nvPr/>
          </p:nvSpPr>
          <p:spPr>
            <a:xfrm>
              <a:off x="358165" y="19533"/>
              <a:ext cx="31483" cy="39574"/>
            </a:xfrm>
            <a:custGeom>
              <a:avLst/>
              <a:gdLst/>
              <a:ahLst/>
              <a:cxnLst/>
              <a:rect l="0" t="0" r="0" b="0"/>
              <a:pathLst>
                <a:path w="31483" h="39574">
                  <a:moveTo>
                    <a:pt x="17818" y="0"/>
                  </a:moveTo>
                  <a:cubicBezTo>
                    <a:pt x="21488" y="0"/>
                    <a:pt x="24511" y="965"/>
                    <a:pt x="26860" y="2908"/>
                  </a:cubicBezTo>
                  <a:cubicBezTo>
                    <a:pt x="29223" y="4838"/>
                    <a:pt x="30416" y="6871"/>
                    <a:pt x="30416" y="8954"/>
                  </a:cubicBezTo>
                  <a:lnTo>
                    <a:pt x="29413" y="11455"/>
                  </a:lnTo>
                  <a:cubicBezTo>
                    <a:pt x="28753" y="12103"/>
                    <a:pt x="27825" y="12421"/>
                    <a:pt x="26632" y="12421"/>
                  </a:cubicBezTo>
                  <a:cubicBezTo>
                    <a:pt x="25019" y="12421"/>
                    <a:pt x="23813" y="11900"/>
                    <a:pt x="23000" y="10871"/>
                  </a:cubicBezTo>
                  <a:cubicBezTo>
                    <a:pt x="22530" y="10299"/>
                    <a:pt x="22225" y="9207"/>
                    <a:pt x="22085" y="7607"/>
                  </a:cubicBezTo>
                  <a:cubicBezTo>
                    <a:pt x="21933" y="6007"/>
                    <a:pt x="21374" y="4788"/>
                    <a:pt x="20434" y="3937"/>
                  </a:cubicBezTo>
                  <a:cubicBezTo>
                    <a:pt x="19469" y="3137"/>
                    <a:pt x="18161" y="2718"/>
                    <a:pt x="16485" y="2718"/>
                  </a:cubicBezTo>
                  <a:cubicBezTo>
                    <a:pt x="13754" y="2718"/>
                    <a:pt x="11569" y="3734"/>
                    <a:pt x="9919" y="5728"/>
                  </a:cubicBezTo>
                  <a:cubicBezTo>
                    <a:pt x="7709" y="8407"/>
                    <a:pt x="6604" y="11912"/>
                    <a:pt x="6604" y="16294"/>
                  </a:cubicBezTo>
                  <a:cubicBezTo>
                    <a:pt x="6604" y="20739"/>
                    <a:pt x="7696" y="24689"/>
                    <a:pt x="9893" y="28105"/>
                  </a:cubicBezTo>
                  <a:cubicBezTo>
                    <a:pt x="12078" y="31509"/>
                    <a:pt x="15024" y="33210"/>
                    <a:pt x="18758" y="33210"/>
                  </a:cubicBezTo>
                  <a:cubicBezTo>
                    <a:pt x="21412" y="33210"/>
                    <a:pt x="23813" y="32309"/>
                    <a:pt x="25933" y="30480"/>
                  </a:cubicBezTo>
                  <a:cubicBezTo>
                    <a:pt x="27432" y="29223"/>
                    <a:pt x="28880" y="26962"/>
                    <a:pt x="30289" y="23685"/>
                  </a:cubicBezTo>
                  <a:lnTo>
                    <a:pt x="31483" y="24244"/>
                  </a:lnTo>
                  <a:cubicBezTo>
                    <a:pt x="30467" y="29172"/>
                    <a:pt x="28511" y="32944"/>
                    <a:pt x="25565" y="35585"/>
                  </a:cubicBezTo>
                  <a:cubicBezTo>
                    <a:pt x="22631" y="38253"/>
                    <a:pt x="19380" y="39574"/>
                    <a:pt x="15824" y="39574"/>
                  </a:cubicBezTo>
                  <a:cubicBezTo>
                    <a:pt x="11582" y="39574"/>
                    <a:pt x="7887" y="37795"/>
                    <a:pt x="4737" y="34239"/>
                  </a:cubicBezTo>
                  <a:cubicBezTo>
                    <a:pt x="1588" y="30683"/>
                    <a:pt x="0" y="25857"/>
                    <a:pt x="0" y="19800"/>
                  </a:cubicBezTo>
                  <a:cubicBezTo>
                    <a:pt x="0" y="13932"/>
                    <a:pt x="1740" y="9157"/>
                    <a:pt x="5245" y="5486"/>
                  </a:cubicBezTo>
                  <a:cubicBezTo>
                    <a:pt x="8725" y="1816"/>
                    <a:pt x="12916" y="0"/>
                    <a:pt x="178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7" name="Shape 12389"/>
            <p:cNvSpPr/>
            <p:nvPr/>
          </p:nvSpPr>
          <p:spPr>
            <a:xfrm>
              <a:off x="332600" y="19482"/>
              <a:ext cx="17170" cy="15202"/>
            </a:xfrm>
            <a:custGeom>
              <a:avLst/>
              <a:gdLst/>
              <a:ahLst/>
              <a:cxnLst/>
              <a:rect l="0" t="0" r="0" b="0"/>
              <a:pathLst>
                <a:path w="17170" h="15202">
                  <a:moveTo>
                    <a:pt x="2819" y="0"/>
                  </a:moveTo>
                  <a:cubicBezTo>
                    <a:pt x="6998" y="0"/>
                    <a:pt x="10439" y="1372"/>
                    <a:pt x="13119" y="4128"/>
                  </a:cubicBezTo>
                  <a:cubicBezTo>
                    <a:pt x="15824" y="6896"/>
                    <a:pt x="17170" y="10592"/>
                    <a:pt x="17170" y="15202"/>
                  </a:cubicBezTo>
                  <a:lnTo>
                    <a:pt x="0" y="15202"/>
                  </a:lnTo>
                  <a:lnTo>
                    <a:pt x="0" y="12827"/>
                  </a:lnTo>
                  <a:lnTo>
                    <a:pt x="8649" y="12827"/>
                  </a:lnTo>
                  <a:cubicBezTo>
                    <a:pt x="8509" y="10440"/>
                    <a:pt x="8217" y="8751"/>
                    <a:pt x="7785" y="7786"/>
                  </a:cubicBezTo>
                  <a:cubicBezTo>
                    <a:pt x="7112" y="6262"/>
                    <a:pt x="6096" y="5068"/>
                    <a:pt x="4750" y="4204"/>
                  </a:cubicBezTo>
                  <a:cubicBezTo>
                    <a:pt x="3404" y="3315"/>
                    <a:pt x="1994" y="2884"/>
                    <a:pt x="533" y="2884"/>
                  </a:cubicBezTo>
                  <a:lnTo>
                    <a:pt x="0" y="3116"/>
                  </a:lnTo>
                  <a:lnTo>
                    <a:pt x="0" y="1224"/>
                  </a:lnTo>
                  <a:lnTo>
                    <a:pt x="281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8" name="Shape 12390"/>
            <p:cNvSpPr/>
            <p:nvPr/>
          </p:nvSpPr>
          <p:spPr>
            <a:xfrm>
              <a:off x="440906" y="0"/>
              <a:ext cx="8293" cy="8268"/>
            </a:xfrm>
            <a:custGeom>
              <a:avLst/>
              <a:gdLst/>
              <a:ahLst/>
              <a:cxnLst/>
              <a:rect l="0" t="0" r="0" b="0"/>
              <a:pathLst>
                <a:path w="8293" h="8268">
                  <a:moveTo>
                    <a:pt x="4166" y="0"/>
                  </a:moveTo>
                  <a:cubicBezTo>
                    <a:pt x="5309" y="0"/>
                    <a:pt x="6286" y="394"/>
                    <a:pt x="7087" y="1181"/>
                  </a:cubicBezTo>
                  <a:cubicBezTo>
                    <a:pt x="7874" y="1994"/>
                    <a:pt x="8293" y="2972"/>
                    <a:pt x="8293" y="4102"/>
                  </a:cubicBezTo>
                  <a:cubicBezTo>
                    <a:pt x="8293" y="5258"/>
                    <a:pt x="7874" y="6224"/>
                    <a:pt x="7087" y="7049"/>
                  </a:cubicBezTo>
                  <a:cubicBezTo>
                    <a:pt x="6286" y="7862"/>
                    <a:pt x="5309" y="8268"/>
                    <a:pt x="4166" y="8268"/>
                  </a:cubicBezTo>
                  <a:cubicBezTo>
                    <a:pt x="3035" y="8268"/>
                    <a:pt x="2045" y="7862"/>
                    <a:pt x="1232" y="7049"/>
                  </a:cubicBezTo>
                  <a:cubicBezTo>
                    <a:pt x="419" y="6224"/>
                    <a:pt x="0" y="5258"/>
                    <a:pt x="0" y="4102"/>
                  </a:cubicBezTo>
                  <a:cubicBezTo>
                    <a:pt x="0" y="2972"/>
                    <a:pt x="419" y="1994"/>
                    <a:pt x="1219" y="1181"/>
                  </a:cubicBezTo>
                  <a:cubicBezTo>
                    <a:pt x="2019" y="394"/>
                    <a:pt x="2997" y="0"/>
                    <a:pt x="41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79" name="Shape 12391"/>
            <p:cNvSpPr/>
            <p:nvPr/>
          </p:nvSpPr>
          <p:spPr>
            <a:xfrm>
              <a:off x="390563" y="0"/>
              <a:ext cx="41554" cy="57963"/>
            </a:xfrm>
            <a:custGeom>
              <a:avLst/>
              <a:gdLst/>
              <a:ahLst/>
              <a:cxnLst/>
              <a:rect l="0" t="0" r="0" b="0"/>
              <a:pathLst>
                <a:path w="41554" h="57963">
                  <a:moveTo>
                    <a:pt x="11100" y="0"/>
                  </a:moveTo>
                  <a:lnTo>
                    <a:pt x="12979" y="0"/>
                  </a:lnTo>
                  <a:lnTo>
                    <a:pt x="12979" y="37123"/>
                  </a:lnTo>
                  <a:lnTo>
                    <a:pt x="22479" y="28487"/>
                  </a:lnTo>
                  <a:cubicBezTo>
                    <a:pt x="24486" y="26645"/>
                    <a:pt x="25654" y="25464"/>
                    <a:pt x="25972" y="24981"/>
                  </a:cubicBezTo>
                  <a:lnTo>
                    <a:pt x="26314" y="23991"/>
                  </a:lnTo>
                  <a:lnTo>
                    <a:pt x="25629" y="22594"/>
                  </a:lnTo>
                  <a:lnTo>
                    <a:pt x="23419" y="21920"/>
                  </a:lnTo>
                  <a:lnTo>
                    <a:pt x="23419" y="20625"/>
                  </a:lnTo>
                  <a:lnTo>
                    <a:pt x="39650" y="20625"/>
                  </a:lnTo>
                  <a:lnTo>
                    <a:pt x="39650" y="21920"/>
                  </a:lnTo>
                  <a:cubicBezTo>
                    <a:pt x="37414" y="21984"/>
                    <a:pt x="35547" y="22314"/>
                    <a:pt x="34074" y="22937"/>
                  </a:cubicBezTo>
                  <a:cubicBezTo>
                    <a:pt x="32588" y="23571"/>
                    <a:pt x="30975" y="24689"/>
                    <a:pt x="29197" y="26289"/>
                  </a:cubicBezTo>
                  <a:lnTo>
                    <a:pt x="19622" y="35141"/>
                  </a:lnTo>
                  <a:lnTo>
                    <a:pt x="29197" y="47244"/>
                  </a:lnTo>
                  <a:cubicBezTo>
                    <a:pt x="31864" y="50585"/>
                    <a:pt x="33655" y="52705"/>
                    <a:pt x="34582" y="53594"/>
                  </a:cubicBezTo>
                  <a:cubicBezTo>
                    <a:pt x="35903" y="54877"/>
                    <a:pt x="37021" y="55703"/>
                    <a:pt x="38024" y="56097"/>
                  </a:cubicBezTo>
                  <a:cubicBezTo>
                    <a:pt x="38684" y="56350"/>
                    <a:pt x="39878" y="56503"/>
                    <a:pt x="41554" y="56503"/>
                  </a:cubicBezTo>
                  <a:lnTo>
                    <a:pt x="41554" y="57963"/>
                  </a:lnTo>
                  <a:lnTo>
                    <a:pt x="23419" y="57963"/>
                  </a:lnTo>
                  <a:lnTo>
                    <a:pt x="23419" y="56503"/>
                  </a:lnTo>
                  <a:lnTo>
                    <a:pt x="25514" y="56033"/>
                  </a:lnTo>
                  <a:lnTo>
                    <a:pt x="26060" y="54826"/>
                  </a:lnTo>
                  <a:cubicBezTo>
                    <a:pt x="26060" y="54204"/>
                    <a:pt x="25527" y="53188"/>
                    <a:pt x="24435" y="51816"/>
                  </a:cubicBezTo>
                  <a:lnTo>
                    <a:pt x="12979" y="37173"/>
                  </a:lnTo>
                  <a:lnTo>
                    <a:pt x="12979" y="49568"/>
                  </a:lnTo>
                  <a:cubicBezTo>
                    <a:pt x="12979" y="51981"/>
                    <a:pt x="13145" y="53582"/>
                    <a:pt x="13488" y="54344"/>
                  </a:cubicBezTo>
                  <a:lnTo>
                    <a:pt x="14935" y="55969"/>
                  </a:lnTo>
                  <a:cubicBezTo>
                    <a:pt x="15558" y="56300"/>
                    <a:pt x="16904" y="56477"/>
                    <a:pt x="19012" y="56503"/>
                  </a:cubicBezTo>
                  <a:lnTo>
                    <a:pt x="19012" y="57963"/>
                  </a:lnTo>
                  <a:lnTo>
                    <a:pt x="0" y="57963"/>
                  </a:lnTo>
                  <a:lnTo>
                    <a:pt x="0" y="56503"/>
                  </a:lnTo>
                  <a:cubicBezTo>
                    <a:pt x="1918" y="56503"/>
                    <a:pt x="3340" y="56262"/>
                    <a:pt x="4292" y="55804"/>
                  </a:cubicBezTo>
                  <a:lnTo>
                    <a:pt x="5601" y="54432"/>
                  </a:lnTo>
                  <a:cubicBezTo>
                    <a:pt x="6007" y="53518"/>
                    <a:pt x="6210" y="51969"/>
                    <a:pt x="6210" y="49771"/>
                  </a:cubicBezTo>
                  <a:lnTo>
                    <a:pt x="6210" y="15761"/>
                  </a:lnTo>
                  <a:cubicBezTo>
                    <a:pt x="6210" y="11456"/>
                    <a:pt x="6109" y="8802"/>
                    <a:pt x="5918" y="7849"/>
                  </a:cubicBezTo>
                  <a:lnTo>
                    <a:pt x="4991" y="5842"/>
                  </a:lnTo>
                  <a:lnTo>
                    <a:pt x="3277" y="5297"/>
                  </a:lnTo>
                  <a:cubicBezTo>
                    <a:pt x="2692" y="5297"/>
                    <a:pt x="1854" y="5524"/>
                    <a:pt x="698" y="5982"/>
                  </a:cubicBezTo>
                  <a:lnTo>
                    <a:pt x="0" y="4559"/>
                  </a:lnTo>
                  <a:lnTo>
                    <a:pt x="1110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0" name="Shape 12392"/>
            <p:cNvSpPr/>
            <p:nvPr/>
          </p:nvSpPr>
          <p:spPr>
            <a:xfrm>
              <a:off x="521640" y="52490"/>
              <a:ext cx="17195" cy="22163"/>
            </a:xfrm>
            <a:custGeom>
              <a:avLst/>
              <a:gdLst/>
              <a:ahLst/>
              <a:cxnLst/>
              <a:rect l="0" t="0" r="0" b="0"/>
              <a:pathLst>
                <a:path w="17195" h="22163">
                  <a:moveTo>
                    <a:pt x="0" y="0"/>
                  </a:moveTo>
                  <a:lnTo>
                    <a:pt x="8877" y="456"/>
                  </a:lnTo>
                  <a:cubicBezTo>
                    <a:pt x="11417" y="812"/>
                    <a:pt x="13424" y="1739"/>
                    <a:pt x="14948" y="3263"/>
                  </a:cubicBezTo>
                  <a:cubicBezTo>
                    <a:pt x="16459" y="4787"/>
                    <a:pt x="17195" y="6667"/>
                    <a:pt x="17195" y="8915"/>
                  </a:cubicBezTo>
                  <a:cubicBezTo>
                    <a:pt x="17195" y="11976"/>
                    <a:pt x="15760" y="14845"/>
                    <a:pt x="12878" y="17538"/>
                  </a:cubicBezTo>
                  <a:lnTo>
                    <a:pt x="0" y="22163"/>
                  </a:lnTo>
                  <a:lnTo>
                    <a:pt x="0" y="18587"/>
                  </a:lnTo>
                  <a:lnTo>
                    <a:pt x="10744" y="16014"/>
                  </a:lnTo>
                  <a:cubicBezTo>
                    <a:pt x="13068" y="14287"/>
                    <a:pt x="14224" y="12446"/>
                    <a:pt x="14224" y="10490"/>
                  </a:cubicBezTo>
                  <a:cubicBezTo>
                    <a:pt x="14224" y="9080"/>
                    <a:pt x="13525" y="8077"/>
                    <a:pt x="12154" y="7467"/>
                  </a:cubicBezTo>
                  <a:cubicBezTo>
                    <a:pt x="10731" y="6870"/>
                    <a:pt x="7938" y="6527"/>
                    <a:pt x="3759" y="6400"/>
                  </a:cubicBezTo>
                  <a:lnTo>
                    <a:pt x="0" y="615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1" name="Shape 12393"/>
            <p:cNvSpPr/>
            <p:nvPr/>
          </p:nvSpPr>
          <p:spPr>
            <a:xfrm>
              <a:off x="521640" y="20138"/>
              <a:ext cx="17691" cy="25018"/>
            </a:xfrm>
            <a:custGeom>
              <a:avLst/>
              <a:gdLst/>
              <a:ahLst/>
              <a:cxnLst/>
              <a:rect l="0" t="0" r="0" b="0"/>
              <a:pathLst>
                <a:path w="17691" h="25018">
                  <a:moveTo>
                    <a:pt x="0" y="0"/>
                  </a:moveTo>
                  <a:lnTo>
                    <a:pt x="7086" y="1986"/>
                  </a:lnTo>
                  <a:lnTo>
                    <a:pt x="14998" y="1986"/>
                  </a:lnTo>
                  <a:cubicBezTo>
                    <a:pt x="16167" y="1986"/>
                    <a:pt x="16853" y="2024"/>
                    <a:pt x="17043" y="2100"/>
                  </a:cubicBezTo>
                  <a:lnTo>
                    <a:pt x="17450" y="2443"/>
                  </a:lnTo>
                  <a:lnTo>
                    <a:pt x="17691" y="3738"/>
                  </a:lnTo>
                  <a:lnTo>
                    <a:pt x="17500" y="5212"/>
                  </a:lnTo>
                  <a:lnTo>
                    <a:pt x="17056" y="5542"/>
                  </a:lnTo>
                  <a:cubicBezTo>
                    <a:pt x="16865" y="5618"/>
                    <a:pt x="16167" y="5669"/>
                    <a:pt x="14998" y="5669"/>
                  </a:cubicBezTo>
                  <a:lnTo>
                    <a:pt x="10147" y="5669"/>
                  </a:lnTo>
                  <a:cubicBezTo>
                    <a:pt x="11671" y="7625"/>
                    <a:pt x="12433" y="10114"/>
                    <a:pt x="12433" y="13162"/>
                  </a:cubicBezTo>
                  <a:cubicBezTo>
                    <a:pt x="12433" y="16641"/>
                    <a:pt x="11100" y="19613"/>
                    <a:pt x="8445" y="22090"/>
                  </a:cubicBezTo>
                  <a:lnTo>
                    <a:pt x="0" y="25018"/>
                  </a:lnTo>
                  <a:lnTo>
                    <a:pt x="0" y="22987"/>
                  </a:lnTo>
                  <a:lnTo>
                    <a:pt x="3302" y="21480"/>
                  </a:lnTo>
                  <a:cubicBezTo>
                    <a:pt x="4635" y="19931"/>
                    <a:pt x="5296" y="17492"/>
                    <a:pt x="5296" y="14190"/>
                  </a:cubicBezTo>
                  <a:cubicBezTo>
                    <a:pt x="5296" y="9859"/>
                    <a:pt x="4356" y="6469"/>
                    <a:pt x="2489" y="4030"/>
                  </a:cubicBezTo>
                  <a:lnTo>
                    <a:pt x="0" y="277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2" name="Shape 12395"/>
            <p:cNvSpPr/>
            <p:nvPr/>
          </p:nvSpPr>
          <p:spPr>
            <a:xfrm>
              <a:off x="188439" y="95009"/>
              <a:ext cx="22523" cy="59106"/>
            </a:xfrm>
            <a:custGeom>
              <a:avLst/>
              <a:gdLst/>
              <a:ahLst/>
              <a:cxnLst/>
              <a:rect l="0" t="0" r="0" b="0"/>
              <a:pathLst>
                <a:path w="22523" h="59106">
                  <a:moveTo>
                    <a:pt x="11214" y="0"/>
                  </a:moveTo>
                  <a:lnTo>
                    <a:pt x="13043" y="0"/>
                  </a:lnTo>
                  <a:lnTo>
                    <a:pt x="13043" y="27077"/>
                  </a:lnTo>
                  <a:lnTo>
                    <a:pt x="22523" y="20958"/>
                  </a:lnTo>
                  <a:lnTo>
                    <a:pt x="22523" y="25840"/>
                  </a:lnTo>
                  <a:lnTo>
                    <a:pt x="21527" y="25311"/>
                  </a:lnTo>
                  <a:cubicBezTo>
                    <a:pt x="20091" y="25311"/>
                    <a:pt x="18644" y="25667"/>
                    <a:pt x="17209" y="26416"/>
                  </a:cubicBezTo>
                  <a:cubicBezTo>
                    <a:pt x="16116" y="26950"/>
                    <a:pt x="14732" y="28042"/>
                    <a:pt x="13043" y="29667"/>
                  </a:cubicBezTo>
                  <a:lnTo>
                    <a:pt x="13043" y="52019"/>
                  </a:lnTo>
                  <a:cubicBezTo>
                    <a:pt x="14427" y="53366"/>
                    <a:pt x="15875" y="54394"/>
                    <a:pt x="17348" y="55093"/>
                  </a:cubicBezTo>
                  <a:cubicBezTo>
                    <a:pt x="18834" y="55791"/>
                    <a:pt x="20346" y="56134"/>
                    <a:pt x="21895" y="56134"/>
                  </a:cubicBezTo>
                  <a:lnTo>
                    <a:pt x="22523" y="55763"/>
                  </a:lnTo>
                  <a:lnTo>
                    <a:pt x="22523" y="57987"/>
                  </a:lnTo>
                  <a:lnTo>
                    <a:pt x="19812" y="59106"/>
                  </a:lnTo>
                  <a:cubicBezTo>
                    <a:pt x="17640" y="59106"/>
                    <a:pt x="15430" y="58712"/>
                    <a:pt x="13195" y="57938"/>
                  </a:cubicBezTo>
                  <a:cubicBezTo>
                    <a:pt x="10947" y="57138"/>
                    <a:pt x="8649" y="55956"/>
                    <a:pt x="6325" y="54369"/>
                  </a:cubicBezTo>
                  <a:lnTo>
                    <a:pt x="6325" y="15684"/>
                  </a:lnTo>
                  <a:cubicBezTo>
                    <a:pt x="6325" y="11455"/>
                    <a:pt x="6223" y="8839"/>
                    <a:pt x="6020" y="7862"/>
                  </a:cubicBezTo>
                  <a:lnTo>
                    <a:pt x="5055" y="5867"/>
                  </a:lnTo>
                  <a:lnTo>
                    <a:pt x="3429" y="5334"/>
                  </a:lnTo>
                  <a:cubicBezTo>
                    <a:pt x="2667" y="5334"/>
                    <a:pt x="1715" y="5550"/>
                    <a:pt x="572" y="5982"/>
                  </a:cubicBezTo>
                  <a:lnTo>
                    <a:pt x="0" y="4559"/>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3" name="Shape 12396"/>
            <p:cNvSpPr/>
            <p:nvPr/>
          </p:nvSpPr>
          <p:spPr>
            <a:xfrm>
              <a:off x="234705" y="131245"/>
              <a:ext cx="13818" cy="22514"/>
            </a:xfrm>
            <a:custGeom>
              <a:avLst/>
              <a:gdLst/>
              <a:ahLst/>
              <a:cxnLst/>
              <a:rect l="0" t="0" r="0" b="0"/>
              <a:pathLst>
                <a:path w="13818" h="22514">
                  <a:moveTo>
                    <a:pt x="13818" y="0"/>
                  </a:moveTo>
                  <a:lnTo>
                    <a:pt x="13818" y="2510"/>
                  </a:lnTo>
                  <a:lnTo>
                    <a:pt x="12852" y="2930"/>
                  </a:lnTo>
                  <a:cubicBezTo>
                    <a:pt x="10694" y="4137"/>
                    <a:pt x="9157" y="5381"/>
                    <a:pt x="8230" y="6690"/>
                  </a:cubicBezTo>
                  <a:cubicBezTo>
                    <a:pt x="7315" y="7985"/>
                    <a:pt x="6845" y="9420"/>
                    <a:pt x="6845" y="10969"/>
                  </a:cubicBezTo>
                  <a:cubicBezTo>
                    <a:pt x="6845" y="12925"/>
                    <a:pt x="7429" y="14538"/>
                    <a:pt x="8611" y="15847"/>
                  </a:cubicBezTo>
                  <a:cubicBezTo>
                    <a:pt x="9779" y="17130"/>
                    <a:pt x="11113" y="17777"/>
                    <a:pt x="12636" y="17777"/>
                  </a:cubicBezTo>
                  <a:lnTo>
                    <a:pt x="13818" y="17186"/>
                  </a:lnTo>
                  <a:lnTo>
                    <a:pt x="13818" y="21326"/>
                  </a:lnTo>
                  <a:lnTo>
                    <a:pt x="13576" y="21498"/>
                  </a:lnTo>
                  <a:cubicBezTo>
                    <a:pt x="12103" y="22171"/>
                    <a:pt x="10541" y="22514"/>
                    <a:pt x="8877" y="22514"/>
                  </a:cubicBezTo>
                  <a:cubicBezTo>
                    <a:pt x="6299" y="22514"/>
                    <a:pt x="4178" y="21625"/>
                    <a:pt x="2502" y="19847"/>
                  </a:cubicBezTo>
                  <a:cubicBezTo>
                    <a:pt x="838" y="18095"/>
                    <a:pt x="0" y="15770"/>
                    <a:pt x="0" y="12875"/>
                  </a:cubicBezTo>
                  <a:cubicBezTo>
                    <a:pt x="0" y="11071"/>
                    <a:pt x="394" y="9484"/>
                    <a:pt x="1219" y="8163"/>
                  </a:cubicBezTo>
                  <a:cubicBezTo>
                    <a:pt x="2337" y="6309"/>
                    <a:pt x="4267" y="4569"/>
                    <a:pt x="7036" y="2930"/>
                  </a:cubicBezTo>
                  <a:lnTo>
                    <a:pt x="138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4" name="Shape 12397"/>
            <p:cNvSpPr/>
            <p:nvPr/>
          </p:nvSpPr>
          <p:spPr>
            <a:xfrm>
              <a:off x="236140" y="114899"/>
              <a:ext cx="12383" cy="12965"/>
            </a:xfrm>
            <a:custGeom>
              <a:avLst/>
              <a:gdLst/>
              <a:ahLst/>
              <a:cxnLst/>
              <a:rect l="0" t="0" r="0" b="0"/>
              <a:pathLst>
                <a:path w="12383" h="12965">
                  <a:moveTo>
                    <a:pt x="12383" y="0"/>
                  </a:moveTo>
                  <a:lnTo>
                    <a:pt x="12383" y="2136"/>
                  </a:lnTo>
                  <a:lnTo>
                    <a:pt x="8356" y="3503"/>
                  </a:lnTo>
                  <a:cubicBezTo>
                    <a:pt x="7315" y="4430"/>
                    <a:pt x="6795" y="5498"/>
                    <a:pt x="6795" y="6691"/>
                  </a:cubicBezTo>
                  <a:lnTo>
                    <a:pt x="6883" y="9053"/>
                  </a:lnTo>
                  <a:cubicBezTo>
                    <a:pt x="6883" y="10298"/>
                    <a:pt x="6553" y="11263"/>
                    <a:pt x="5931" y="11949"/>
                  </a:cubicBezTo>
                  <a:lnTo>
                    <a:pt x="3416" y="12965"/>
                  </a:lnTo>
                  <a:lnTo>
                    <a:pt x="952" y="11898"/>
                  </a:lnTo>
                  <a:cubicBezTo>
                    <a:pt x="317" y="11200"/>
                    <a:pt x="0" y="10234"/>
                    <a:pt x="0" y="9003"/>
                  </a:cubicBezTo>
                  <a:cubicBezTo>
                    <a:pt x="0" y="6678"/>
                    <a:pt x="1181" y="4519"/>
                    <a:pt x="3594" y="2564"/>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5" name="Shape 12398"/>
            <p:cNvSpPr/>
            <p:nvPr/>
          </p:nvSpPr>
          <p:spPr>
            <a:xfrm>
              <a:off x="210962" y="114529"/>
              <a:ext cx="16529" cy="38467"/>
            </a:xfrm>
            <a:custGeom>
              <a:avLst/>
              <a:gdLst/>
              <a:ahLst/>
              <a:cxnLst/>
              <a:rect l="0" t="0" r="0" b="0"/>
              <a:pathLst>
                <a:path w="16529" h="38467">
                  <a:moveTo>
                    <a:pt x="2229" y="0"/>
                  </a:moveTo>
                  <a:cubicBezTo>
                    <a:pt x="6064" y="0"/>
                    <a:pt x="9392" y="1651"/>
                    <a:pt x="12262" y="4915"/>
                  </a:cubicBezTo>
                  <a:cubicBezTo>
                    <a:pt x="15120" y="8204"/>
                    <a:pt x="16529" y="12662"/>
                    <a:pt x="16529" y="18352"/>
                  </a:cubicBezTo>
                  <a:cubicBezTo>
                    <a:pt x="16529" y="24981"/>
                    <a:pt x="14332" y="30328"/>
                    <a:pt x="9938" y="34366"/>
                  </a:cubicBezTo>
                  <a:lnTo>
                    <a:pt x="0" y="38467"/>
                  </a:lnTo>
                  <a:lnTo>
                    <a:pt x="0" y="36243"/>
                  </a:lnTo>
                  <a:lnTo>
                    <a:pt x="6280" y="32538"/>
                  </a:lnTo>
                  <a:cubicBezTo>
                    <a:pt x="8414" y="29820"/>
                    <a:pt x="9481" y="25857"/>
                    <a:pt x="9481" y="20675"/>
                  </a:cubicBezTo>
                  <a:cubicBezTo>
                    <a:pt x="9481" y="15888"/>
                    <a:pt x="8414" y="12218"/>
                    <a:pt x="6280" y="9652"/>
                  </a:cubicBezTo>
                  <a:lnTo>
                    <a:pt x="0" y="6320"/>
                  </a:lnTo>
                  <a:lnTo>
                    <a:pt x="0" y="1438"/>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6" name="Shape 12399"/>
            <p:cNvSpPr/>
            <p:nvPr/>
          </p:nvSpPr>
          <p:spPr>
            <a:xfrm>
              <a:off x="301049" y="115713"/>
              <a:ext cx="14421" cy="37545"/>
            </a:xfrm>
            <a:custGeom>
              <a:avLst/>
              <a:gdLst/>
              <a:ahLst/>
              <a:cxnLst/>
              <a:rect l="0" t="0" r="0" b="0"/>
              <a:pathLst>
                <a:path w="14421" h="37545">
                  <a:moveTo>
                    <a:pt x="14421" y="0"/>
                  </a:moveTo>
                  <a:lnTo>
                    <a:pt x="14421" y="1907"/>
                  </a:lnTo>
                  <a:lnTo>
                    <a:pt x="8890" y="4302"/>
                  </a:lnTo>
                  <a:cubicBezTo>
                    <a:pt x="7112" y="6042"/>
                    <a:pt x="6071" y="8505"/>
                    <a:pt x="5779" y="11630"/>
                  </a:cubicBezTo>
                  <a:lnTo>
                    <a:pt x="14421" y="11630"/>
                  </a:lnTo>
                  <a:lnTo>
                    <a:pt x="14421" y="13980"/>
                  </a:lnTo>
                  <a:lnTo>
                    <a:pt x="5779" y="13980"/>
                  </a:lnTo>
                  <a:cubicBezTo>
                    <a:pt x="5753" y="19530"/>
                    <a:pt x="7087" y="23885"/>
                    <a:pt x="9804" y="27035"/>
                  </a:cubicBezTo>
                  <a:lnTo>
                    <a:pt x="14421" y="29315"/>
                  </a:lnTo>
                  <a:lnTo>
                    <a:pt x="14421" y="37545"/>
                  </a:lnTo>
                  <a:lnTo>
                    <a:pt x="4788" y="33169"/>
                  </a:lnTo>
                  <a:cubicBezTo>
                    <a:pt x="1588" y="29676"/>
                    <a:pt x="0" y="24991"/>
                    <a:pt x="0" y="19085"/>
                  </a:cubicBezTo>
                  <a:cubicBezTo>
                    <a:pt x="0" y="12697"/>
                    <a:pt x="1625" y="7706"/>
                    <a:pt x="4902" y="4137"/>
                  </a:cubicBezTo>
                  <a:lnTo>
                    <a:pt x="144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7" name="Shape 12400"/>
            <p:cNvSpPr/>
            <p:nvPr/>
          </p:nvSpPr>
          <p:spPr>
            <a:xfrm>
              <a:off x="270379" y="114529"/>
              <a:ext cx="25476" cy="39586"/>
            </a:xfrm>
            <a:custGeom>
              <a:avLst/>
              <a:gdLst/>
              <a:ahLst/>
              <a:cxnLst/>
              <a:rect l="0" t="0" r="0" b="0"/>
              <a:pathLst>
                <a:path w="25476" h="39586">
                  <a:moveTo>
                    <a:pt x="11328" y="0"/>
                  </a:moveTo>
                  <a:cubicBezTo>
                    <a:pt x="12802" y="0"/>
                    <a:pt x="14580" y="318"/>
                    <a:pt x="16663" y="940"/>
                  </a:cubicBezTo>
                  <a:cubicBezTo>
                    <a:pt x="18060" y="1359"/>
                    <a:pt x="18987" y="1550"/>
                    <a:pt x="19444" y="1550"/>
                  </a:cubicBezTo>
                  <a:lnTo>
                    <a:pt x="20460" y="1270"/>
                  </a:lnTo>
                  <a:lnTo>
                    <a:pt x="21324" y="0"/>
                  </a:lnTo>
                  <a:lnTo>
                    <a:pt x="22657" y="0"/>
                  </a:lnTo>
                  <a:lnTo>
                    <a:pt x="22657" y="12726"/>
                  </a:lnTo>
                  <a:lnTo>
                    <a:pt x="21324" y="12726"/>
                  </a:lnTo>
                  <a:cubicBezTo>
                    <a:pt x="20282" y="8737"/>
                    <a:pt x="18961" y="6020"/>
                    <a:pt x="17348" y="4572"/>
                  </a:cubicBezTo>
                  <a:cubicBezTo>
                    <a:pt x="15723" y="3137"/>
                    <a:pt x="13665" y="2413"/>
                    <a:pt x="11176" y="2413"/>
                  </a:cubicBezTo>
                  <a:cubicBezTo>
                    <a:pt x="9258" y="2413"/>
                    <a:pt x="7722" y="2922"/>
                    <a:pt x="6553" y="3925"/>
                  </a:cubicBezTo>
                  <a:cubicBezTo>
                    <a:pt x="5398" y="4928"/>
                    <a:pt x="4813" y="6045"/>
                    <a:pt x="4813" y="7251"/>
                  </a:cubicBezTo>
                  <a:cubicBezTo>
                    <a:pt x="4813" y="8789"/>
                    <a:pt x="5245" y="10096"/>
                    <a:pt x="6109" y="11176"/>
                  </a:cubicBezTo>
                  <a:cubicBezTo>
                    <a:pt x="6960" y="12281"/>
                    <a:pt x="8661" y="13475"/>
                    <a:pt x="11252" y="14719"/>
                  </a:cubicBezTo>
                  <a:lnTo>
                    <a:pt x="17196" y="17615"/>
                  </a:lnTo>
                  <a:cubicBezTo>
                    <a:pt x="22720" y="20307"/>
                    <a:pt x="25476" y="23864"/>
                    <a:pt x="25476" y="28258"/>
                  </a:cubicBezTo>
                  <a:cubicBezTo>
                    <a:pt x="25476" y="31648"/>
                    <a:pt x="24181" y="34392"/>
                    <a:pt x="21616" y="36475"/>
                  </a:cubicBezTo>
                  <a:cubicBezTo>
                    <a:pt x="19050" y="38545"/>
                    <a:pt x="16180" y="39586"/>
                    <a:pt x="12992" y="39586"/>
                  </a:cubicBezTo>
                  <a:cubicBezTo>
                    <a:pt x="10719" y="39586"/>
                    <a:pt x="8103" y="39180"/>
                    <a:pt x="5169" y="38367"/>
                  </a:cubicBezTo>
                  <a:lnTo>
                    <a:pt x="2972" y="37960"/>
                  </a:lnTo>
                  <a:lnTo>
                    <a:pt x="1512" y="39015"/>
                  </a:lnTo>
                  <a:lnTo>
                    <a:pt x="165" y="39015"/>
                  </a:lnTo>
                  <a:lnTo>
                    <a:pt x="165" y="25692"/>
                  </a:lnTo>
                  <a:lnTo>
                    <a:pt x="1512" y="25692"/>
                  </a:lnTo>
                  <a:cubicBezTo>
                    <a:pt x="2274" y="29490"/>
                    <a:pt x="3721" y="32360"/>
                    <a:pt x="5867" y="34278"/>
                  </a:cubicBezTo>
                  <a:cubicBezTo>
                    <a:pt x="8014" y="36220"/>
                    <a:pt x="10414" y="37186"/>
                    <a:pt x="13081" y="37186"/>
                  </a:cubicBezTo>
                  <a:cubicBezTo>
                    <a:pt x="14961" y="37186"/>
                    <a:pt x="16497" y="36640"/>
                    <a:pt x="17666" y="35535"/>
                  </a:cubicBezTo>
                  <a:cubicBezTo>
                    <a:pt x="18847" y="34430"/>
                    <a:pt x="19444" y="33122"/>
                    <a:pt x="19444" y="31547"/>
                  </a:cubicBezTo>
                  <a:cubicBezTo>
                    <a:pt x="19444" y="29680"/>
                    <a:pt x="18783" y="28105"/>
                    <a:pt x="17463" y="26822"/>
                  </a:cubicBezTo>
                  <a:cubicBezTo>
                    <a:pt x="16142" y="25553"/>
                    <a:pt x="13513" y="23940"/>
                    <a:pt x="9576" y="21972"/>
                  </a:cubicBezTo>
                  <a:cubicBezTo>
                    <a:pt x="5626" y="20015"/>
                    <a:pt x="3048" y="18262"/>
                    <a:pt x="1829" y="16675"/>
                  </a:cubicBezTo>
                  <a:cubicBezTo>
                    <a:pt x="610" y="15139"/>
                    <a:pt x="0" y="13170"/>
                    <a:pt x="0" y="10808"/>
                  </a:cubicBezTo>
                  <a:cubicBezTo>
                    <a:pt x="0" y="7734"/>
                    <a:pt x="1054" y="5169"/>
                    <a:pt x="3163" y="3099"/>
                  </a:cubicBezTo>
                  <a:cubicBezTo>
                    <a:pt x="5271"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8" name="Shape 12401"/>
            <p:cNvSpPr/>
            <p:nvPr/>
          </p:nvSpPr>
          <p:spPr>
            <a:xfrm>
              <a:off x="248522" y="114529"/>
              <a:ext cx="20104" cy="39180"/>
            </a:xfrm>
            <a:custGeom>
              <a:avLst/>
              <a:gdLst/>
              <a:ahLst/>
              <a:cxnLst/>
              <a:rect l="0" t="0" r="0" b="0"/>
              <a:pathLst>
                <a:path w="20104" h="39180">
                  <a:moveTo>
                    <a:pt x="1270" y="0"/>
                  </a:moveTo>
                  <a:cubicBezTo>
                    <a:pt x="4572" y="0"/>
                    <a:pt x="7289" y="559"/>
                    <a:pt x="9411" y="1664"/>
                  </a:cubicBezTo>
                  <a:cubicBezTo>
                    <a:pt x="11023" y="2502"/>
                    <a:pt x="12205" y="3835"/>
                    <a:pt x="12979" y="5626"/>
                  </a:cubicBezTo>
                  <a:cubicBezTo>
                    <a:pt x="13462" y="6795"/>
                    <a:pt x="13691" y="9195"/>
                    <a:pt x="13691" y="12815"/>
                  </a:cubicBezTo>
                  <a:lnTo>
                    <a:pt x="13691" y="25489"/>
                  </a:lnTo>
                  <a:cubicBezTo>
                    <a:pt x="13691" y="29045"/>
                    <a:pt x="13767" y="31229"/>
                    <a:pt x="13907" y="32030"/>
                  </a:cubicBezTo>
                  <a:lnTo>
                    <a:pt x="14579" y="33642"/>
                  </a:lnTo>
                  <a:lnTo>
                    <a:pt x="15672" y="34049"/>
                  </a:lnTo>
                  <a:lnTo>
                    <a:pt x="16802" y="33757"/>
                  </a:lnTo>
                  <a:cubicBezTo>
                    <a:pt x="17373" y="33401"/>
                    <a:pt x="18478" y="32410"/>
                    <a:pt x="20104" y="30785"/>
                  </a:cubicBezTo>
                  <a:lnTo>
                    <a:pt x="20104" y="33071"/>
                  </a:lnTo>
                  <a:cubicBezTo>
                    <a:pt x="17056" y="37147"/>
                    <a:pt x="14148" y="39180"/>
                    <a:pt x="11379" y="39180"/>
                  </a:cubicBezTo>
                  <a:cubicBezTo>
                    <a:pt x="10046" y="39180"/>
                    <a:pt x="8979" y="38722"/>
                    <a:pt x="8204" y="37808"/>
                  </a:cubicBezTo>
                  <a:cubicBezTo>
                    <a:pt x="7404" y="36868"/>
                    <a:pt x="7010" y="35281"/>
                    <a:pt x="6972" y="33071"/>
                  </a:cubicBezTo>
                  <a:lnTo>
                    <a:pt x="0" y="38042"/>
                  </a:lnTo>
                  <a:lnTo>
                    <a:pt x="0" y="33903"/>
                  </a:lnTo>
                  <a:lnTo>
                    <a:pt x="6972" y="30417"/>
                  </a:lnTo>
                  <a:lnTo>
                    <a:pt x="6972" y="16193"/>
                  </a:lnTo>
                  <a:lnTo>
                    <a:pt x="0" y="19227"/>
                  </a:lnTo>
                  <a:lnTo>
                    <a:pt x="0" y="16716"/>
                  </a:lnTo>
                  <a:lnTo>
                    <a:pt x="6972" y="13704"/>
                  </a:lnTo>
                  <a:lnTo>
                    <a:pt x="6972" y="12230"/>
                  </a:lnTo>
                  <a:cubicBezTo>
                    <a:pt x="6972" y="8509"/>
                    <a:pt x="6388" y="5956"/>
                    <a:pt x="5194" y="4572"/>
                  </a:cubicBezTo>
                  <a:cubicBezTo>
                    <a:pt x="4026" y="3175"/>
                    <a:pt x="2299" y="2489"/>
                    <a:pt x="51" y="2489"/>
                  </a:cubicBezTo>
                  <a:lnTo>
                    <a:pt x="0" y="2506"/>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89" name="Shape 12402"/>
            <p:cNvSpPr/>
            <p:nvPr/>
          </p:nvSpPr>
          <p:spPr>
            <a:xfrm>
              <a:off x="315470" y="138544"/>
              <a:ext cx="17164" cy="15570"/>
            </a:xfrm>
            <a:custGeom>
              <a:avLst/>
              <a:gdLst/>
              <a:ahLst/>
              <a:cxnLst/>
              <a:rect l="0" t="0" r="0" b="0"/>
              <a:pathLst>
                <a:path w="17164" h="15570">
                  <a:moveTo>
                    <a:pt x="15907" y="0"/>
                  </a:moveTo>
                  <a:lnTo>
                    <a:pt x="17164" y="813"/>
                  </a:lnTo>
                  <a:cubicBezTo>
                    <a:pt x="16593" y="4534"/>
                    <a:pt x="14929" y="7925"/>
                    <a:pt x="12198" y="10986"/>
                  </a:cubicBezTo>
                  <a:cubicBezTo>
                    <a:pt x="9455" y="14034"/>
                    <a:pt x="6001" y="15570"/>
                    <a:pt x="1886" y="15570"/>
                  </a:cubicBezTo>
                  <a:lnTo>
                    <a:pt x="0" y="14714"/>
                  </a:lnTo>
                  <a:lnTo>
                    <a:pt x="0" y="6484"/>
                  </a:lnTo>
                  <a:lnTo>
                    <a:pt x="4972" y="8941"/>
                  </a:lnTo>
                  <a:cubicBezTo>
                    <a:pt x="7423" y="8941"/>
                    <a:pt x="9544" y="8255"/>
                    <a:pt x="11360" y="6909"/>
                  </a:cubicBezTo>
                  <a:cubicBezTo>
                    <a:pt x="13164" y="5563"/>
                    <a:pt x="14675" y="3264"/>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90" name="Shape 12403"/>
            <p:cNvSpPr/>
            <p:nvPr/>
          </p:nvSpPr>
          <p:spPr>
            <a:xfrm>
              <a:off x="338044" y="115119"/>
              <a:ext cx="16821" cy="38995"/>
            </a:xfrm>
            <a:custGeom>
              <a:avLst/>
              <a:gdLst/>
              <a:ahLst/>
              <a:cxnLst/>
              <a:rect l="0" t="0" r="0" b="0"/>
              <a:pathLst>
                <a:path w="16821" h="38995">
                  <a:moveTo>
                    <a:pt x="16821" y="0"/>
                  </a:moveTo>
                  <a:lnTo>
                    <a:pt x="16821" y="2277"/>
                  </a:lnTo>
                  <a:lnTo>
                    <a:pt x="11163" y="5112"/>
                  </a:lnTo>
                  <a:cubicBezTo>
                    <a:pt x="8699" y="7944"/>
                    <a:pt x="7442" y="12072"/>
                    <a:pt x="7442" y="17520"/>
                  </a:cubicBezTo>
                  <a:cubicBezTo>
                    <a:pt x="7442" y="23019"/>
                    <a:pt x="8661" y="27223"/>
                    <a:pt x="11037" y="30131"/>
                  </a:cubicBezTo>
                  <a:lnTo>
                    <a:pt x="16821" y="33299"/>
                  </a:lnTo>
                  <a:lnTo>
                    <a:pt x="16821" y="38649"/>
                  </a:lnTo>
                  <a:lnTo>
                    <a:pt x="15240" y="38995"/>
                  </a:lnTo>
                  <a:cubicBezTo>
                    <a:pt x="11163" y="38995"/>
                    <a:pt x="7607" y="37294"/>
                    <a:pt x="4547" y="33877"/>
                  </a:cubicBezTo>
                  <a:cubicBezTo>
                    <a:pt x="1512" y="30461"/>
                    <a:pt x="0" y="26092"/>
                    <a:pt x="0" y="20745"/>
                  </a:cubicBezTo>
                  <a:cubicBezTo>
                    <a:pt x="0" y="15386"/>
                    <a:pt x="1689" y="10484"/>
                    <a:pt x="5042" y="6039"/>
                  </a:cubicBezTo>
                  <a:lnTo>
                    <a:pt x="168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91" name="Shape 12404"/>
            <p:cNvSpPr/>
            <p:nvPr/>
          </p:nvSpPr>
          <p:spPr>
            <a:xfrm>
              <a:off x="315470" y="114491"/>
              <a:ext cx="17164" cy="15202"/>
            </a:xfrm>
            <a:custGeom>
              <a:avLst/>
              <a:gdLst/>
              <a:ahLst/>
              <a:cxnLst/>
              <a:rect l="0" t="0" r="0" b="0"/>
              <a:pathLst>
                <a:path w="17164" h="15202">
                  <a:moveTo>
                    <a:pt x="2813" y="0"/>
                  </a:moveTo>
                  <a:cubicBezTo>
                    <a:pt x="6991" y="0"/>
                    <a:pt x="10446" y="1384"/>
                    <a:pt x="13126" y="4128"/>
                  </a:cubicBezTo>
                  <a:cubicBezTo>
                    <a:pt x="15831" y="6896"/>
                    <a:pt x="17164" y="10579"/>
                    <a:pt x="17164" y="15202"/>
                  </a:cubicBezTo>
                  <a:lnTo>
                    <a:pt x="0" y="15202"/>
                  </a:lnTo>
                  <a:lnTo>
                    <a:pt x="0" y="12853"/>
                  </a:lnTo>
                  <a:lnTo>
                    <a:pt x="8642" y="12853"/>
                  </a:lnTo>
                  <a:cubicBezTo>
                    <a:pt x="8515" y="10440"/>
                    <a:pt x="8223" y="8775"/>
                    <a:pt x="7791" y="7785"/>
                  </a:cubicBezTo>
                  <a:cubicBezTo>
                    <a:pt x="7106" y="6261"/>
                    <a:pt x="6102" y="5080"/>
                    <a:pt x="4756" y="4204"/>
                  </a:cubicBezTo>
                  <a:cubicBezTo>
                    <a:pt x="3397" y="3340"/>
                    <a:pt x="2000" y="2896"/>
                    <a:pt x="540" y="2896"/>
                  </a:cubicBezTo>
                  <a:lnTo>
                    <a:pt x="0" y="3130"/>
                  </a:lnTo>
                  <a:lnTo>
                    <a:pt x="0" y="1223"/>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192" name="Shape 12405"/>
            <p:cNvSpPr/>
            <p:nvPr/>
          </p:nvSpPr>
          <p:spPr>
            <a:xfrm>
              <a:off x="354866" y="95009"/>
              <a:ext cx="22346" cy="59106"/>
            </a:xfrm>
            <a:custGeom>
              <a:avLst/>
              <a:gdLst/>
              <a:ahLst/>
              <a:cxnLst/>
              <a:rect l="0" t="0" r="0" b="0"/>
              <a:pathLst>
                <a:path w="22346" h="59106">
                  <a:moveTo>
                    <a:pt x="14281" y="0"/>
                  </a:moveTo>
                  <a:lnTo>
                    <a:pt x="16123" y="0"/>
                  </a:lnTo>
                  <a:lnTo>
                    <a:pt x="16123" y="43167"/>
                  </a:lnTo>
                  <a:cubicBezTo>
                    <a:pt x="16123" y="47549"/>
                    <a:pt x="16212" y="50216"/>
                    <a:pt x="16415" y="51181"/>
                  </a:cubicBezTo>
                  <a:lnTo>
                    <a:pt x="17393" y="53187"/>
                  </a:lnTo>
                  <a:lnTo>
                    <a:pt x="18955" y="53759"/>
                  </a:lnTo>
                  <a:cubicBezTo>
                    <a:pt x="19704" y="53759"/>
                    <a:pt x="20669" y="53531"/>
                    <a:pt x="21901" y="53086"/>
                  </a:cubicBezTo>
                  <a:lnTo>
                    <a:pt x="22346" y="54508"/>
                  </a:lnTo>
                  <a:lnTo>
                    <a:pt x="11259" y="59106"/>
                  </a:lnTo>
                  <a:lnTo>
                    <a:pt x="9379" y="59106"/>
                  </a:lnTo>
                  <a:lnTo>
                    <a:pt x="9379" y="53759"/>
                  </a:lnTo>
                  <a:cubicBezTo>
                    <a:pt x="7563" y="55664"/>
                    <a:pt x="5785" y="57036"/>
                    <a:pt x="4045" y="57874"/>
                  </a:cubicBezTo>
                  <a:lnTo>
                    <a:pt x="0" y="58760"/>
                  </a:lnTo>
                  <a:lnTo>
                    <a:pt x="0" y="53409"/>
                  </a:lnTo>
                  <a:lnTo>
                    <a:pt x="2217" y="54623"/>
                  </a:lnTo>
                  <a:cubicBezTo>
                    <a:pt x="4680" y="54623"/>
                    <a:pt x="7081" y="53391"/>
                    <a:pt x="9379" y="50914"/>
                  </a:cubicBezTo>
                  <a:lnTo>
                    <a:pt x="9379" y="31674"/>
                  </a:lnTo>
                  <a:cubicBezTo>
                    <a:pt x="9227" y="29832"/>
                    <a:pt x="8744" y="28143"/>
                    <a:pt x="7919" y="26619"/>
                  </a:cubicBezTo>
                  <a:cubicBezTo>
                    <a:pt x="7106" y="25095"/>
                    <a:pt x="6026" y="23940"/>
                    <a:pt x="4668" y="23164"/>
                  </a:cubicBezTo>
                  <a:cubicBezTo>
                    <a:pt x="3334" y="22403"/>
                    <a:pt x="2026" y="22009"/>
                    <a:pt x="756" y="22009"/>
                  </a:cubicBezTo>
                  <a:lnTo>
                    <a:pt x="0" y="22387"/>
                  </a:lnTo>
                  <a:lnTo>
                    <a:pt x="0" y="20110"/>
                  </a:lnTo>
                  <a:lnTo>
                    <a:pt x="1226" y="19482"/>
                  </a:lnTo>
                  <a:cubicBezTo>
                    <a:pt x="4528" y="19482"/>
                    <a:pt x="7233" y="20536"/>
                    <a:pt x="9379" y="22619"/>
                  </a:cubicBezTo>
                  <a:lnTo>
                    <a:pt x="9379" y="15722"/>
                  </a:lnTo>
                  <a:cubicBezTo>
                    <a:pt x="9379" y="11455"/>
                    <a:pt x="9290" y="8839"/>
                    <a:pt x="9074" y="7862"/>
                  </a:cubicBezTo>
                  <a:lnTo>
                    <a:pt x="8122" y="5867"/>
                  </a:lnTo>
                  <a:lnTo>
                    <a:pt x="6484" y="5334"/>
                  </a:lnTo>
                  <a:cubicBezTo>
                    <a:pt x="5785" y="5334"/>
                    <a:pt x="4845" y="5550"/>
                    <a:pt x="3677" y="5982"/>
                  </a:cubicBezTo>
                  <a:lnTo>
                    <a:pt x="3144" y="4559"/>
                  </a:lnTo>
                  <a:lnTo>
                    <a:pt x="1428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93" name="Group 1192"/>
          <p:cNvGrpSpPr/>
          <p:nvPr/>
        </p:nvGrpSpPr>
        <p:grpSpPr>
          <a:xfrm>
            <a:off x="6473019" y="3691191"/>
            <a:ext cx="126079" cy="138305"/>
            <a:chOff x="0" y="0"/>
            <a:chExt cx="56553" cy="53683"/>
          </a:xfrm>
        </p:grpSpPr>
        <p:sp>
          <p:nvSpPr>
            <p:cNvPr id="1194" name="Shape 12406"/>
            <p:cNvSpPr/>
            <p:nvPr/>
          </p:nvSpPr>
          <p:spPr>
            <a:xfrm>
              <a:off x="0" y="0"/>
              <a:ext cx="56553" cy="53683"/>
            </a:xfrm>
            <a:custGeom>
              <a:avLst/>
              <a:gdLst/>
              <a:ahLst/>
              <a:cxnLst/>
              <a:rect l="0" t="0" r="0" b="0"/>
              <a:pathLst>
                <a:path w="56553" h="53683">
                  <a:moveTo>
                    <a:pt x="55118" y="0"/>
                  </a:moveTo>
                  <a:lnTo>
                    <a:pt x="56553" y="2032"/>
                  </a:lnTo>
                  <a:cubicBezTo>
                    <a:pt x="50724" y="6414"/>
                    <a:pt x="44272" y="13157"/>
                    <a:pt x="37135" y="22263"/>
                  </a:cubicBezTo>
                  <a:cubicBezTo>
                    <a:pt x="30036" y="31369"/>
                    <a:pt x="24600" y="39866"/>
                    <a:pt x="20828" y="47778"/>
                  </a:cubicBezTo>
                  <a:lnTo>
                    <a:pt x="17831" y="49823"/>
                  </a:lnTo>
                  <a:cubicBezTo>
                    <a:pt x="15317" y="51550"/>
                    <a:pt x="13640" y="52845"/>
                    <a:pt x="12726" y="53683"/>
                  </a:cubicBezTo>
                  <a:cubicBezTo>
                    <a:pt x="12370" y="52413"/>
                    <a:pt x="11595" y="50318"/>
                    <a:pt x="10414" y="47410"/>
                  </a:cubicBezTo>
                  <a:lnTo>
                    <a:pt x="9258" y="44755"/>
                  </a:lnTo>
                  <a:cubicBezTo>
                    <a:pt x="7633" y="40945"/>
                    <a:pt x="6121" y="38151"/>
                    <a:pt x="4712" y="36309"/>
                  </a:cubicBezTo>
                  <a:cubicBezTo>
                    <a:pt x="3315" y="34506"/>
                    <a:pt x="1753" y="33300"/>
                    <a:pt x="0" y="32690"/>
                  </a:cubicBezTo>
                  <a:cubicBezTo>
                    <a:pt x="2946" y="29591"/>
                    <a:pt x="5626" y="28042"/>
                    <a:pt x="8077" y="28042"/>
                  </a:cubicBezTo>
                  <a:cubicBezTo>
                    <a:pt x="10173" y="28042"/>
                    <a:pt x="12497" y="30874"/>
                    <a:pt x="15049" y="36564"/>
                  </a:cubicBezTo>
                  <a:lnTo>
                    <a:pt x="16307" y="39421"/>
                  </a:lnTo>
                  <a:cubicBezTo>
                    <a:pt x="20904" y="31674"/>
                    <a:pt x="26810" y="24143"/>
                    <a:pt x="34011" y="16828"/>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95" name="Group 1194"/>
          <p:cNvGrpSpPr/>
          <p:nvPr/>
        </p:nvGrpSpPr>
        <p:grpSpPr>
          <a:xfrm>
            <a:off x="5130639" y="3650109"/>
            <a:ext cx="126079" cy="138305"/>
            <a:chOff x="0" y="0"/>
            <a:chExt cx="56540" cy="53683"/>
          </a:xfrm>
        </p:grpSpPr>
        <p:sp>
          <p:nvSpPr>
            <p:cNvPr id="1196" name="Shape 12407"/>
            <p:cNvSpPr/>
            <p:nvPr/>
          </p:nvSpPr>
          <p:spPr>
            <a:xfrm>
              <a:off x="0" y="0"/>
              <a:ext cx="56540" cy="53683"/>
            </a:xfrm>
            <a:custGeom>
              <a:avLst/>
              <a:gdLst/>
              <a:ahLst/>
              <a:cxnLst/>
              <a:rect l="0" t="0" r="0" b="0"/>
              <a:pathLst>
                <a:path w="56540" h="53683">
                  <a:moveTo>
                    <a:pt x="55118" y="0"/>
                  </a:moveTo>
                  <a:lnTo>
                    <a:pt x="56540" y="2032"/>
                  </a:lnTo>
                  <a:cubicBezTo>
                    <a:pt x="50724" y="6414"/>
                    <a:pt x="44260" y="13157"/>
                    <a:pt x="37135" y="22263"/>
                  </a:cubicBezTo>
                  <a:cubicBezTo>
                    <a:pt x="30023" y="31369"/>
                    <a:pt x="24587" y="39866"/>
                    <a:pt x="20828" y="47778"/>
                  </a:cubicBezTo>
                  <a:lnTo>
                    <a:pt x="17818" y="49823"/>
                  </a:lnTo>
                  <a:cubicBezTo>
                    <a:pt x="15304" y="51550"/>
                    <a:pt x="13614" y="52845"/>
                    <a:pt x="12713" y="53683"/>
                  </a:cubicBezTo>
                  <a:cubicBezTo>
                    <a:pt x="12370" y="52413"/>
                    <a:pt x="11595" y="50318"/>
                    <a:pt x="10401" y="47410"/>
                  </a:cubicBezTo>
                  <a:lnTo>
                    <a:pt x="9258" y="44755"/>
                  </a:lnTo>
                  <a:cubicBezTo>
                    <a:pt x="7633" y="40945"/>
                    <a:pt x="6121" y="38151"/>
                    <a:pt x="4699" y="36309"/>
                  </a:cubicBezTo>
                  <a:cubicBezTo>
                    <a:pt x="3315" y="34506"/>
                    <a:pt x="1740" y="33300"/>
                    <a:pt x="0" y="32690"/>
                  </a:cubicBezTo>
                  <a:cubicBezTo>
                    <a:pt x="2946" y="29591"/>
                    <a:pt x="5626" y="28042"/>
                    <a:pt x="8065" y="28042"/>
                  </a:cubicBezTo>
                  <a:cubicBezTo>
                    <a:pt x="10173" y="28042"/>
                    <a:pt x="12497" y="30874"/>
                    <a:pt x="15037" y="36564"/>
                  </a:cubicBezTo>
                  <a:lnTo>
                    <a:pt x="16294" y="39421"/>
                  </a:lnTo>
                  <a:cubicBezTo>
                    <a:pt x="20904" y="31674"/>
                    <a:pt x="26810" y="24143"/>
                    <a:pt x="33998" y="16828"/>
                  </a:cubicBezTo>
                  <a:cubicBezTo>
                    <a:pt x="41199" y="9525"/>
                    <a:pt x="48235"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97" name="Group 1196"/>
          <p:cNvGrpSpPr/>
          <p:nvPr/>
        </p:nvGrpSpPr>
        <p:grpSpPr>
          <a:xfrm>
            <a:off x="7820377" y="3180702"/>
            <a:ext cx="126079" cy="138305"/>
            <a:chOff x="0" y="0"/>
            <a:chExt cx="56553" cy="53683"/>
          </a:xfrm>
        </p:grpSpPr>
        <p:sp>
          <p:nvSpPr>
            <p:cNvPr id="1198" name="Shape 12408"/>
            <p:cNvSpPr/>
            <p:nvPr/>
          </p:nvSpPr>
          <p:spPr>
            <a:xfrm>
              <a:off x="0" y="0"/>
              <a:ext cx="56553" cy="53683"/>
            </a:xfrm>
            <a:custGeom>
              <a:avLst/>
              <a:gdLst/>
              <a:ahLst/>
              <a:cxnLst/>
              <a:rect l="0" t="0" r="0" b="0"/>
              <a:pathLst>
                <a:path w="56553" h="53683">
                  <a:moveTo>
                    <a:pt x="55131" y="0"/>
                  </a:moveTo>
                  <a:lnTo>
                    <a:pt x="56553" y="2032"/>
                  </a:lnTo>
                  <a:cubicBezTo>
                    <a:pt x="50736" y="6414"/>
                    <a:pt x="44272" y="13157"/>
                    <a:pt x="37160" y="22263"/>
                  </a:cubicBezTo>
                  <a:cubicBezTo>
                    <a:pt x="30036" y="31369"/>
                    <a:pt x="24600" y="39866"/>
                    <a:pt x="20853" y="47778"/>
                  </a:cubicBezTo>
                  <a:lnTo>
                    <a:pt x="17831" y="49823"/>
                  </a:lnTo>
                  <a:cubicBezTo>
                    <a:pt x="15329" y="51550"/>
                    <a:pt x="13640" y="52845"/>
                    <a:pt x="12726" y="53683"/>
                  </a:cubicBezTo>
                  <a:cubicBezTo>
                    <a:pt x="12383" y="52413"/>
                    <a:pt x="11595" y="50318"/>
                    <a:pt x="10414" y="47410"/>
                  </a:cubicBezTo>
                  <a:lnTo>
                    <a:pt x="9258" y="44755"/>
                  </a:lnTo>
                  <a:cubicBezTo>
                    <a:pt x="7633" y="40945"/>
                    <a:pt x="6121" y="38151"/>
                    <a:pt x="4712" y="36309"/>
                  </a:cubicBezTo>
                  <a:cubicBezTo>
                    <a:pt x="3328" y="34506"/>
                    <a:pt x="1753" y="33300"/>
                    <a:pt x="0" y="32690"/>
                  </a:cubicBezTo>
                  <a:cubicBezTo>
                    <a:pt x="2946" y="29591"/>
                    <a:pt x="5652" y="28042"/>
                    <a:pt x="8077" y="28042"/>
                  </a:cubicBezTo>
                  <a:cubicBezTo>
                    <a:pt x="10173" y="28042"/>
                    <a:pt x="12497" y="30874"/>
                    <a:pt x="15062" y="36564"/>
                  </a:cubicBezTo>
                  <a:lnTo>
                    <a:pt x="16307" y="39421"/>
                  </a:lnTo>
                  <a:cubicBezTo>
                    <a:pt x="20904" y="31674"/>
                    <a:pt x="26822" y="24143"/>
                    <a:pt x="34011" y="16828"/>
                  </a:cubicBezTo>
                  <a:cubicBezTo>
                    <a:pt x="41211" y="9525"/>
                    <a:pt x="48247" y="3911"/>
                    <a:pt x="5513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199" name="Group 1198"/>
          <p:cNvGrpSpPr/>
          <p:nvPr/>
        </p:nvGrpSpPr>
        <p:grpSpPr>
          <a:xfrm>
            <a:off x="9227217" y="3194324"/>
            <a:ext cx="91058" cy="97626"/>
            <a:chOff x="0" y="0"/>
            <a:chExt cx="40983" cy="38037"/>
          </a:xfrm>
        </p:grpSpPr>
        <p:sp>
          <p:nvSpPr>
            <p:cNvPr id="1200" name="Shape 12409"/>
            <p:cNvSpPr/>
            <p:nvPr/>
          </p:nvSpPr>
          <p:spPr>
            <a:xfrm>
              <a:off x="0" y="0"/>
              <a:ext cx="40983" cy="38037"/>
            </a:xfrm>
            <a:custGeom>
              <a:avLst/>
              <a:gdLst/>
              <a:ahLst/>
              <a:cxnLst/>
              <a:rect l="0" t="0" r="0" b="0"/>
              <a:pathLst>
                <a:path w="40983" h="38037">
                  <a:moveTo>
                    <a:pt x="13056" y="0"/>
                  </a:moveTo>
                  <a:cubicBezTo>
                    <a:pt x="13678" y="4217"/>
                    <a:pt x="15532" y="8331"/>
                    <a:pt x="18644" y="12319"/>
                  </a:cubicBezTo>
                  <a:lnTo>
                    <a:pt x="19850" y="13881"/>
                  </a:lnTo>
                  <a:lnTo>
                    <a:pt x="20841" y="12612"/>
                  </a:lnTo>
                  <a:cubicBezTo>
                    <a:pt x="25375" y="6821"/>
                    <a:pt x="29490" y="3925"/>
                    <a:pt x="33186" y="3925"/>
                  </a:cubicBezTo>
                  <a:cubicBezTo>
                    <a:pt x="36081" y="3925"/>
                    <a:pt x="38265" y="6122"/>
                    <a:pt x="39751" y="10503"/>
                  </a:cubicBezTo>
                  <a:lnTo>
                    <a:pt x="38824" y="10414"/>
                  </a:lnTo>
                  <a:cubicBezTo>
                    <a:pt x="37516" y="10414"/>
                    <a:pt x="35675" y="11291"/>
                    <a:pt x="33313" y="13043"/>
                  </a:cubicBezTo>
                  <a:cubicBezTo>
                    <a:pt x="30950" y="14783"/>
                    <a:pt x="28943" y="16777"/>
                    <a:pt x="27318" y="18974"/>
                  </a:cubicBezTo>
                  <a:lnTo>
                    <a:pt x="26098" y="20638"/>
                  </a:lnTo>
                  <a:lnTo>
                    <a:pt x="27267" y="21781"/>
                  </a:lnTo>
                  <a:cubicBezTo>
                    <a:pt x="31662" y="26022"/>
                    <a:pt x="36220" y="28143"/>
                    <a:pt x="40983" y="28143"/>
                  </a:cubicBezTo>
                  <a:cubicBezTo>
                    <a:pt x="38430" y="33300"/>
                    <a:pt x="35751" y="35903"/>
                    <a:pt x="32995" y="35903"/>
                  </a:cubicBezTo>
                  <a:cubicBezTo>
                    <a:pt x="30480" y="35903"/>
                    <a:pt x="26874" y="33693"/>
                    <a:pt x="22149" y="29287"/>
                  </a:cubicBezTo>
                  <a:lnTo>
                    <a:pt x="20282" y="27572"/>
                  </a:lnTo>
                  <a:lnTo>
                    <a:pt x="19660" y="28435"/>
                  </a:lnTo>
                  <a:cubicBezTo>
                    <a:pt x="15418" y="34849"/>
                    <a:pt x="11938" y="38037"/>
                    <a:pt x="9220" y="38037"/>
                  </a:cubicBezTo>
                  <a:cubicBezTo>
                    <a:pt x="6097" y="38037"/>
                    <a:pt x="3023" y="35509"/>
                    <a:pt x="0" y="30430"/>
                  </a:cubicBezTo>
                  <a:lnTo>
                    <a:pt x="902" y="30468"/>
                  </a:lnTo>
                  <a:cubicBezTo>
                    <a:pt x="4458" y="30468"/>
                    <a:pt x="8420" y="27750"/>
                    <a:pt x="12815" y="22314"/>
                  </a:cubicBezTo>
                  <a:lnTo>
                    <a:pt x="13919" y="20930"/>
                  </a:lnTo>
                  <a:lnTo>
                    <a:pt x="12471" y="19380"/>
                  </a:lnTo>
                  <a:cubicBezTo>
                    <a:pt x="8484" y="15139"/>
                    <a:pt x="6503" y="11545"/>
                    <a:pt x="6503" y="8573"/>
                  </a:cubicBezTo>
                  <a:cubicBezTo>
                    <a:pt x="6503" y="6160"/>
                    <a:pt x="8661" y="3302"/>
                    <a:pt x="130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01" name="Group 1200"/>
          <p:cNvGrpSpPr/>
          <p:nvPr/>
        </p:nvGrpSpPr>
        <p:grpSpPr>
          <a:xfrm>
            <a:off x="2817950" y="4059053"/>
            <a:ext cx="1036649" cy="394571"/>
            <a:chOff x="0" y="0"/>
            <a:chExt cx="470052" cy="154117"/>
          </a:xfrm>
        </p:grpSpPr>
        <p:sp>
          <p:nvSpPr>
            <p:cNvPr id="1202" name="Shape 12427"/>
            <p:cNvSpPr/>
            <p:nvPr/>
          </p:nvSpPr>
          <p:spPr>
            <a:xfrm>
              <a:off x="0" y="2680"/>
              <a:ext cx="31071" cy="55283"/>
            </a:xfrm>
            <a:custGeom>
              <a:avLst/>
              <a:gdLst/>
              <a:ahLst/>
              <a:cxnLst/>
              <a:rect l="0" t="0" r="0" b="0"/>
              <a:pathLst>
                <a:path w="31071" h="55283">
                  <a:moveTo>
                    <a:pt x="0" y="0"/>
                  </a:moveTo>
                  <a:lnTo>
                    <a:pt x="22492" y="0"/>
                  </a:lnTo>
                  <a:lnTo>
                    <a:pt x="31071" y="1283"/>
                  </a:lnTo>
                  <a:lnTo>
                    <a:pt x="31071" y="5964"/>
                  </a:lnTo>
                  <a:lnTo>
                    <a:pt x="24118" y="3099"/>
                  </a:lnTo>
                  <a:cubicBezTo>
                    <a:pt x="21679" y="3099"/>
                    <a:pt x="18885" y="3493"/>
                    <a:pt x="15761" y="4280"/>
                  </a:cubicBezTo>
                  <a:lnTo>
                    <a:pt x="15761" y="51295"/>
                  </a:lnTo>
                  <a:cubicBezTo>
                    <a:pt x="19215" y="52057"/>
                    <a:pt x="22111" y="52426"/>
                    <a:pt x="24448" y="52426"/>
                  </a:cubicBezTo>
                  <a:lnTo>
                    <a:pt x="31071" y="49624"/>
                  </a:lnTo>
                  <a:lnTo>
                    <a:pt x="31071" y="52985"/>
                  </a:lnTo>
                  <a:lnTo>
                    <a:pt x="24702" y="55283"/>
                  </a:lnTo>
                  <a:lnTo>
                    <a:pt x="0" y="55283"/>
                  </a:lnTo>
                  <a:lnTo>
                    <a:pt x="0" y="53785"/>
                  </a:lnTo>
                  <a:lnTo>
                    <a:pt x="2070" y="53785"/>
                  </a:lnTo>
                  <a:cubicBezTo>
                    <a:pt x="4407" y="53785"/>
                    <a:pt x="6058" y="53023"/>
                    <a:pt x="7036" y="51537"/>
                  </a:cubicBezTo>
                  <a:cubicBezTo>
                    <a:pt x="7633" y="50635"/>
                    <a:pt x="7938" y="48629"/>
                    <a:pt x="7938" y="45504"/>
                  </a:cubicBezTo>
                  <a:lnTo>
                    <a:pt x="7938" y="9792"/>
                  </a:lnTo>
                  <a:cubicBezTo>
                    <a:pt x="7938" y="6338"/>
                    <a:pt x="7557" y="4179"/>
                    <a:pt x="6795" y="3302"/>
                  </a:cubicBezTo>
                  <a:cubicBezTo>
                    <a:pt x="5728" y="2108"/>
                    <a:pt x="4166" y="1525"/>
                    <a:pt x="2070" y="1525"/>
                  </a:cubicBezTo>
                  <a:lnTo>
                    <a:pt x="0" y="152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3" name="Shape 12428"/>
            <p:cNvSpPr/>
            <p:nvPr/>
          </p:nvSpPr>
          <p:spPr>
            <a:xfrm>
              <a:off x="61951" y="20703"/>
              <a:ext cx="14421" cy="37551"/>
            </a:xfrm>
            <a:custGeom>
              <a:avLst/>
              <a:gdLst/>
              <a:ahLst/>
              <a:cxnLst/>
              <a:rect l="0" t="0" r="0" b="0"/>
              <a:pathLst>
                <a:path w="14421" h="37551">
                  <a:moveTo>
                    <a:pt x="14421" y="0"/>
                  </a:moveTo>
                  <a:lnTo>
                    <a:pt x="14421" y="1902"/>
                  </a:lnTo>
                  <a:lnTo>
                    <a:pt x="8890" y="4291"/>
                  </a:lnTo>
                  <a:cubicBezTo>
                    <a:pt x="7112" y="6056"/>
                    <a:pt x="6083" y="8482"/>
                    <a:pt x="5778" y="11619"/>
                  </a:cubicBezTo>
                  <a:lnTo>
                    <a:pt x="14421" y="11619"/>
                  </a:lnTo>
                  <a:lnTo>
                    <a:pt x="14421" y="13981"/>
                  </a:lnTo>
                  <a:lnTo>
                    <a:pt x="5778" y="13981"/>
                  </a:lnTo>
                  <a:cubicBezTo>
                    <a:pt x="5753" y="19531"/>
                    <a:pt x="7099" y="23874"/>
                    <a:pt x="9817" y="27023"/>
                  </a:cubicBezTo>
                  <a:lnTo>
                    <a:pt x="14421" y="29292"/>
                  </a:lnTo>
                  <a:lnTo>
                    <a:pt x="14421" y="37551"/>
                  </a:lnTo>
                  <a:lnTo>
                    <a:pt x="4788" y="33170"/>
                  </a:lnTo>
                  <a:cubicBezTo>
                    <a:pt x="1588" y="29665"/>
                    <a:pt x="0" y="24966"/>
                    <a:pt x="0" y="19073"/>
                  </a:cubicBezTo>
                  <a:cubicBezTo>
                    <a:pt x="0" y="12685"/>
                    <a:pt x="1638" y="7707"/>
                    <a:pt x="4889" y="4139"/>
                  </a:cubicBezTo>
                  <a:lnTo>
                    <a:pt x="144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4" name="Shape 12429"/>
            <p:cNvSpPr/>
            <p:nvPr/>
          </p:nvSpPr>
          <p:spPr>
            <a:xfrm>
              <a:off x="31071" y="3962"/>
              <a:ext cx="24593" cy="51702"/>
            </a:xfrm>
            <a:custGeom>
              <a:avLst/>
              <a:gdLst/>
              <a:ahLst/>
              <a:cxnLst/>
              <a:rect l="0" t="0" r="0" b="0"/>
              <a:pathLst>
                <a:path w="24593" h="51702">
                  <a:moveTo>
                    <a:pt x="0" y="0"/>
                  </a:moveTo>
                  <a:lnTo>
                    <a:pt x="10281" y="1537"/>
                  </a:lnTo>
                  <a:cubicBezTo>
                    <a:pt x="14586" y="3417"/>
                    <a:pt x="18053" y="6541"/>
                    <a:pt x="20682" y="10897"/>
                  </a:cubicBezTo>
                  <a:cubicBezTo>
                    <a:pt x="23285" y="15278"/>
                    <a:pt x="24593" y="20345"/>
                    <a:pt x="24593" y="26074"/>
                  </a:cubicBezTo>
                  <a:cubicBezTo>
                    <a:pt x="24593" y="33769"/>
                    <a:pt x="22270" y="40196"/>
                    <a:pt x="17596" y="45352"/>
                  </a:cubicBezTo>
                  <a:lnTo>
                    <a:pt x="0" y="51702"/>
                  </a:lnTo>
                  <a:lnTo>
                    <a:pt x="0" y="48341"/>
                  </a:lnTo>
                  <a:lnTo>
                    <a:pt x="9074" y="44501"/>
                  </a:lnTo>
                  <a:cubicBezTo>
                    <a:pt x="13227" y="40069"/>
                    <a:pt x="15310" y="34075"/>
                    <a:pt x="15310" y="26492"/>
                  </a:cubicBezTo>
                  <a:cubicBezTo>
                    <a:pt x="15310" y="18847"/>
                    <a:pt x="13227" y="12827"/>
                    <a:pt x="9074" y="8421"/>
                  </a:cubicBezTo>
                  <a:lnTo>
                    <a:pt x="0" y="468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5" name="Shape 12430"/>
            <p:cNvSpPr/>
            <p:nvPr/>
          </p:nvSpPr>
          <p:spPr>
            <a:xfrm>
              <a:off x="76372" y="43536"/>
              <a:ext cx="17164" cy="15570"/>
            </a:xfrm>
            <a:custGeom>
              <a:avLst/>
              <a:gdLst/>
              <a:ahLst/>
              <a:cxnLst/>
              <a:rect l="0" t="0" r="0" b="0"/>
              <a:pathLst>
                <a:path w="17164" h="15570">
                  <a:moveTo>
                    <a:pt x="15894" y="0"/>
                  </a:moveTo>
                  <a:lnTo>
                    <a:pt x="17164" y="812"/>
                  </a:lnTo>
                  <a:cubicBezTo>
                    <a:pt x="16592" y="4534"/>
                    <a:pt x="14941" y="7924"/>
                    <a:pt x="12198" y="10985"/>
                  </a:cubicBezTo>
                  <a:cubicBezTo>
                    <a:pt x="9455" y="14046"/>
                    <a:pt x="6013" y="15570"/>
                    <a:pt x="1873" y="15570"/>
                  </a:cubicBezTo>
                  <a:lnTo>
                    <a:pt x="0" y="14718"/>
                  </a:lnTo>
                  <a:lnTo>
                    <a:pt x="0" y="6459"/>
                  </a:lnTo>
                  <a:lnTo>
                    <a:pt x="4985" y="8915"/>
                  </a:lnTo>
                  <a:cubicBezTo>
                    <a:pt x="7410" y="8915"/>
                    <a:pt x="9544" y="8268"/>
                    <a:pt x="11360" y="6909"/>
                  </a:cubicBezTo>
                  <a:cubicBezTo>
                    <a:pt x="13151" y="5562"/>
                    <a:pt x="14687" y="3251"/>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6" name="Shape 12431"/>
            <p:cNvSpPr/>
            <p:nvPr/>
          </p:nvSpPr>
          <p:spPr>
            <a:xfrm>
              <a:off x="99428" y="20705"/>
              <a:ext cx="14433" cy="37550"/>
            </a:xfrm>
            <a:custGeom>
              <a:avLst/>
              <a:gdLst/>
              <a:ahLst/>
              <a:cxnLst/>
              <a:rect l="0" t="0" r="0" b="0"/>
              <a:pathLst>
                <a:path w="14433" h="37550">
                  <a:moveTo>
                    <a:pt x="14433" y="0"/>
                  </a:moveTo>
                  <a:lnTo>
                    <a:pt x="14433" y="1906"/>
                  </a:lnTo>
                  <a:lnTo>
                    <a:pt x="8915" y="4289"/>
                  </a:lnTo>
                  <a:cubicBezTo>
                    <a:pt x="7138" y="6055"/>
                    <a:pt x="6083" y="8480"/>
                    <a:pt x="5791" y="11618"/>
                  </a:cubicBezTo>
                  <a:lnTo>
                    <a:pt x="14433" y="11618"/>
                  </a:lnTo>
                  <a:lnTo>
                    <a:pt x="14433" y="13979"/>
                  </a:lnTo>
                  <a:lnTo>
                    <a:pt x="5791" y="13979"/>
                  </a:lnTo>
                  <a:cubicBezTo>
                    <a:pt x="5766" y="19529"/>
                    <a:pt x="7112" y="23873"/>
                    <a:pt x="9830" y="27022"/>
                  </a:cubicBezTo>
                  <a:lnTo>
                    <a:pt x="14433" y="29290"/>
                  </a:lnTo>
                  <a:lnTo>
                    <a:pt x="14433" y="37550"/>
                  </a:lnTo>
                  <a:lnTo>
                    <a:pt x="4800" y="33169"/>
                  </a:lnTo>
                  <a:cubicBezTo>
                    <a:pt x="1600" y="29664"/>
                    <a:pt x="0" y="24965"/>
                    <a:pt x="0" y="19072"/>
                  </a:cubicBezTo>
                  <a:cubicBezTo>
                    <a:pt x="0" y="12684"/>
                    <a:pt x="1651" y="7705"/>
                    <a:pt x="4915" y="4137"/>
                  </a:cubicBezTo>
                  <a:lnTo>
                    <a:pt x="1443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7" name="Shape 12432"/>
            <p:cNvSpPr/>
            <p:nvPr/>
          </p:nvSpPr>
          <p:spPr>
            <a:xfrm>
              <a:off x="76372" y="19482"/>
              <a:ext cx="17164" cy="15202"/>
            </a:xfrm>
            <a:custGeom>
              <a:avLst/>
              <a:gdLst/>
              <a:ahLst/>
              <a:cxnLst/>
              <a:rect l="0" t="0" r="0" b="0"/>
              <a:pathLst>
                <a:path w="17164" h="15202">
                  <a:moveTo>
                    <a:pt x="2813" y="0"/>
                  </a:moveTo>
                  <a:cubicBezTo>
                    <a:pt x="6991" y="0"/>
                    <a:pt x="10445" y="1372"/>
                    <a:pt x="13138" y="4141"/>
                  </a:cubicBezTo>
                  <a:cubicBezTo>
                    <a:pt x="15818" y="6896"/>
                    <a:pt x="17164" y="10579"/>
                    <a:pt x="17164" y="15202"/>
                  </a:cubicBezTo>
                  <a:lnTo>
                    <a:pt x="0" y="15202"/>
                  </a:lnTo>
                  <a:lnTo>
                    <a:pt x="0" y="12840"/>
                  </a:lnTo>
                  <a:lnTo>
                    <a:pt x="8642" y="12840"/>
                  </a:lnTo>
                  <a:cubicBezTo>
                    <a:pt x="8503" y="10453"/>
                    <a:pt x="8223" y="8763"/>
                    <a:pt x="7791" y="7786"/>
                  </a:cubicBezTo>
                  <a:cubicBezTo>
                    <a:pt x="7118" y="6262"/>
                    <a:pt x="6102" y="5055"/>
                    <a:pt x="4743" y="4204"/>
                  </a:cubicBezTo>
                  <a:cubicBezTo>
                    <a:pt x="3410" y="3328"/>
                    <a:pt x="2013" y="2896"/>
                    <a:pt x="527" y="2896"/>
                  </a:cubicBezTo>
                  <a:lnTo>
                    <a:pt x="0" y="3123"/>
                  </a:lnTo>
                  <a:lnTo>
                    <a:pt x="0" y="1221"/>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8" name="Shape 12433"/>
            <p:cNvSpPr/>
            <p:nvPr/>
          </p:nvSpPr>
          <p:spPr>
            <a:xfrm>
              <a:off x="113862" y="43536"/>
              <a:ext cx="17164" cy="15570"/>
            </a:xfrm>
            <a:custGeom>
              <a:avLst/>
              <a:gdLst/>
              <a:ahLst/>
              <a:cxnLst/>
              <a:rect l="0" t="0" r="0" b="0"/>
              <a:pathLst>
                <a:path w="17164" h="15570">
                  <a:moveTo>
                    <a:pt x="15894" y="0"/>
                  </a:moveTo>
                  <a:lnTo>
                    <a:pt x="17164" y="812"/>
                  </a:lnTo>
                  <a:cubicBezTo>
                    <a:pt x="16593" y="4534"/>
                    <a:pt x="14929" y="7924"/>
                    <a:pt x="12186" y="10985"/>
                  </a:cubicBezTo>
                  <a:cubicBezTo>
                    <a:pt x="9443" y="14046"/>
                    <a:pt x="6014" y="15570"/>
                    <a:pt x="1874" y="15570"/>
                  </a:cubicBezTo>
                  <a:lnTo>
                    <a:pt x="0" y="14718"/>
                  </a:lnTo>
                  <a:lnTo>
                    <a:pt x="0" y="6459"/>
                  </a:lnTo>
                  <a:lnTo>
                    <a:pt x="4985" y="8915"/>
                  </a:lnTo>
                  <a:cubicBezTo>
                    <a:pt x="7411" y="8915"/>
                    <a:pt x="9544" y="8268"/>
                    <a:pt x="11348" y="6909"/>
                  </a:cubicBezTo>
                  <a:cubicBezTo>
                    <a:pt x="13164" y="5562"/>
                    <a:pt x="14688" y="3251"/>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09" name="Shape 12434"/>
            <p:cNvSpPr/>
            <p:nvPr/>
          </p:nvSpPr>
          <p:spPr>
            <a:xfrm>
              <a:off x="133376" y="19672"/>
              <a:ext cx="22580" cy="56147"/>
            </a:xfrm>
            <a:custGeom>
              <a:avLst/>
              <a:gdLst/>
              <a:ahLst/>
              <a:cxnLst/>
              <a:rect l="0" t="0" r="0" b="0"/>
              <a:pathLst>
                <a:path w="22580" h="56147">
                  <a:moveTo>
                    <a:pt x="11697" y="0"/>
                  </a:moveTo>
                  <a:lnTo>
                    <a:pt x="13246" y="0"/>
                  </a:lnTo>
                  <a:lnTo>
                    <a:pt x="13246" y="8737"/>
                  </a:lnTo>
                  <a:cubicBezTo>
                    <a:pt x="15177" y="5449"/>
                    <a:pt x="17107" y="3137"/>
                    <a:pt x="19063" y="1829"/>
                  </a:cubicBezTo>
                  <a:lnTo>
                    <a:pt x="22580" y="693"/>
                  </a:lnTo>
                  <a:lnTo>
                    <a:pt x="22580" y="6066"/>
                  </a:lnTo>
                  <a:lnTo>
                    <a:pt x="21971" y="5753"/>
                  </a:lnTo>
                  <a:cubicBezTo>
                    <a:pt x="20663" y="5753"/>
                    <a:pt x="19367" y="6097"/>
                    <a:pt x="18085" y="6744"/>
                  </a:cubicBezTo>
                  <a:cubicBezTo>
                    <a:pt x="17119" y="7227"/>
                    <a:pt x="15494" y="8687"/>
                    <a:pt x="13246" y="11138"/>
                  </a:cubicBezTo>
                  <a:lnTo>
                    <a:pt x="13246" y="25083"/>
                  </a:lnTo>
                  <a:cubicBezTo>
                    <a:pt x="13246" y="28105"/>
                    <a:pt x="13373" y="30087"/>
                    <a:pt x="13601" y="31039"/>
                  </a:cubicBezTo>
                  <a:cubicBezTo>
                    <a:pt x="13995" y="32614"/>
                    <a:pt x="14910" y="33998"/>
                    <a:pt x="16408" y="35192"/>
                  </a:cubicBezTo>
                  <a:cubicBezTo>
                    <a:pt x="17881" y="36385"/>
                    <a:pt x="19748" y="36982"/>
                    <a:pt x="22009" y="36982"/>
                  </a:cubicBezTo>
                  <a:lnTo>
                    <a:pt x="22580" y="36708"/>
                  </a:lnTo>
                  <a:lnTo>
                    <a:pt x="22580" y="39234"/>
                  </a:lnTo>
                  <a:lnTo>
                    <a:pt x="22136" y="39434"/>
                  </a:lnTo>
                  <a:cubicBezTo>
                    <a:pt x="20129" y="39434"/>
                    <a:pt x="18390" y="39142"/>
                    <a:pt x="16916" y="38570"/>
                  </a:cubicBezTo>
                  <a:cubicBezTo>
                    <a:pt x="15824" y="38164"/>
                    <a:pt x="14605" y="37364"/>
                    <a:pt x="13246" y="36132"/>
                  </a:cubicBezTo>
                  <a:lnTo>
                    <a:pt x="13246" y="47511"/>
                  </a:lnTo>
                  <a:cubicBezTo>
                    <a:pt x="13246" y="50064"/>
                    <a:pt x="13386" y="51689"/>
                    <a:pt x="13716" y="52375"/>
                  </a:cubicBezTo>
                  <a:lnTo>
                    <a:pt x="15342" y="54026"/>
                  </a:lnTo>
                  <a:cubicBezTo>
                    <a:pt x="16116" y="54432"/>
                    <a:pt x="17526" y="54635"/>
                    <a:pt x="19558" y="54635"/>
                  </a:cubicBezTo>
                  <a:lnTo>
                    <a:pt x="19558" y="56147"/>
                  </a:lnTo>
                  <a:lnTo>
                    <a:pt x="0" y="56147"/>
                  </a:lnTo>
                  <a:lnTo>
                    <a:pt x="0" y="54635"/>
                  </a:lnTo>
                  <a:lnTo>
                    <a:pt x="1016" y="54635"/>
                  </a:lnTo>
                  <a:cubicBezTo>
                    <a:pt x="2515" y="54673"/>
                    <a:pt x="3785" y="54382"/>
                    <a:pt x="4838" y="53784"/>
                  </a:cubicBezTo>
                  <a:lnTo>
                    <a:pt x="6045" y="52337"/>
                  </a:lnTo>
                  <a:cubicBezTo>
                    <a:pt x="6337" y="51677"/>
                    <a:pt x="6464" y="49974"/>
                    <a:pt x="6464" y="47257"/>
                  </a:cubicBezTo>
                  <a:lnTo>
                    <a:pt x="6464" y="11964"/>
                  </a:lnTo>
                  <a:cubicBezTo>
                    <a:pt x="6464" y="9525"/>
                    <a:pt x="6375" y="8001"/>
                    <a:pt x="6159" y="7341"/>
                  </a:cubicBezTo>
                  <a:lnTo>
                    <a:pt x="5118" y="5880"/>
                  </a:lnTo>
                  <a:lnTo>
                    <a:pt x="3188" y="5385"/>
                  </a:lnTo>
                  <a:lnTo>
                    <a:pt x="686" y="5956"/>
                  </a:lnTo>
                  <a:lnTo>
                    <a:pt x="190" y="4661"/>
                  </a:lnTo>
                  <a:lnTo>
                    <a:pt x="116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0" name="Shape 12435"/>
            <p:cNvSpPr/>
            <p:nvPr/>
          </p:nvSpPr>
          <p:spPr>
            <a:xfrm>
              <a:off x="113862" y="19482"/>
              <a:ext cx="17164" cy="15202"/>
            </a:xfrm>
            <a:custGeom>
              <a:avLst/>
              <a:gdLst/>
              <a:ahLst/>
              <a:cxnLst/>
              <a:rect l="0" t="0" r="0" b="0"/>
              <a:pathLst>
                <a:path w="17164" h="15202">
                  <a:moveTo>
                    <a:pt x="2813" y="0"/>
                  </a:moveTo>
                  <a:cubicBezTo>
                    <a:pt x="6992" y="0"/>
                    <a:pt x="10446" y="1372"/>
                    <a:pt x="13138" y="4141"/>
                  </a:cubicBezTo>
                  <a:cubicBezTo>
                    <a:pt x="15818" y="6896"/>
                    <a:pt x="17164" y="10579"/>
                    <a:pt x="17164" y="15202"/>
                  </a:cubicBezTo>
                  <a:lnTo>
                    <a:pt x="0" y="15202"/>
                  </a:lnTo>
                  <a:lnTo>
                    <a:pt x="0" y="12840"/>
                  </a:lnTo>
                  <a:lnTo>
                    <a:pt x="8642" y="12840"/>
                  </a:lnTo>
                  <a:cubicBezTo>
                    <a:pt x="8503" y="10453"/>
                    <a:pt x="8224" y="8763"/>
                    <a:pt x="7792" y="7786"/>
                  </a:cubicBezTo>
                  <a:cubicBezTo>
                    <a:pt x="7106" y="6262"/>
                    <a:pt x="6090" y="5055"/>
                    <a:pt x="4756" y="4204"/>
                  </a:cubicBezTo>
                  <a:cubicBezTo>
                    <a:pt x="3410" y="3328"/>
                    <a:pt x="2013" y="2896"/>
                    <a:pt x="540" y="2896"/>
                  </a:cubicBezTo>
                  <a:lnTo>
                    <a:pt x="0" y="3129"/>
                  </a:lnTo>
                  <a:lnTo>
                    <a:pt x="0" y="1223"/>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1" name="Shape 12436"/>
            <p:cNvSpPr/>
            <p:nvPr/>
          </p:nvSpPr>
          <p:spPr>
            <a:xfrm>
              <a:off x="220409" y="20707"/>
              <a:ext cx="14440" cy="37550"/>
            </a:xfrm>
            <a:custGeom>
              <a:avLst/>
              <a:gdLst/>
              <a:ahLst/>
              <a:cxnLst/>
              <a:rect l="0" t="0" r="0" b="0"/>
              <a:pathLst>
                <a:path w="14440" h="37550">
                  <a:moveTo>
                    <a:pt x="14440" y="0"/>
                  </a:moveTo>
                  <a:lnTo>
                    <a:pt x="14440" y="1896"/>
                  </a:lnTo>
                  <a:lnTo>
                    <a:pt x="8915" y="4287"/>
                  </a:lnTo>
                  <a:cubicBezTo>
                    <a:pt x="7138" y="6052"/>
                    <a:pt x="6096" y="8478"/>
                    <a:pt x="5791" y="11615"/>
                  </a:cubicBezTo>
                  <a:lnTo>
                    <a:pt x="14440" y="11615"/>
                  </a:lnTo>
                  <a:lnTo>
                    <a:pt x="14440" y="13977"/>
                  </a:lnTo>
                  <a:lnTo>
                    <a:pt x="5791" y="13977"/>
                  </a:lnTo>
                  <a:cubicBezTo>
                    <a:pt x="5766" y="19527"/>
                    <a:pt x="7125" y="23870"/>
                    <a:pt x="9842" y="27019"/>
                  </a:cubicBezTo>
                  <a:lnTo>
                    <a:pt x="14440" y="29291"/>
                  </a:lnTo>
                  <a:lnTo>
                    <a:pt x="14440" y="37550"/>
                  </a:lnTo>
                  <a:lnTo>
                    <a:pt x="4800" y="33166"/>
                  </a:lnTo>
                  <a:cubicBezTo>
                    <a:pt x="1600" y="29661"/>
                    <a:pt x="0" y="24962"/>
                    <a:pt x="0" y="19069"/>
                  </a:cubicBezTo>
                  <a:cubicBezTo>
                    <a:pt x="0" y="12681"/>
                    <a:pt x="1638" y="7703"/>
                    <a:pt x="4928" y="4135"/>
                  </a:cubicBezTo>
                  <a:lnTo>
                    <a:pt x="144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2" name="Shape 12437"/>
            <p:cNvSpPr/>
            <p:nvPr/>
          </p:nvSpPr>
          <p:spPr>
            <a:xfrm>
              <a:off x="155956" y="19521"/>
              <a:ext cx="16599" cy="39386"/>
            </a:xfrm>
            <a:custGeom>
              <a:avLst/>
              <a:gdLst/>
              <a:ahLst/>
              <a:cxnLst/>
              <a:rect l="0" t="0" r="0" b="0"/>
              <a:pathLst>
                <a:path w="16599" h="39386">
                  <a:moveTo>
                    <a:pt x="2616" y="0"/>
                  </a:moveTo>
                  <a:cubicBezTo>
                    <a:pt x="6363" y="0"/>
                    <a:pt x="9487" y="1460"/>
                    <a:pt x="11976" y="4394"/>
                  </a:cubicBezTo>
                  <a:cubicBezTo>
                    <a:pt x="15062" y="7988"/>
                    <a:pt x="16599" y="12661"/>
                    <a:pt x="16599" y="18428"/>
                  </a:cubicBezTo>
                  <a:cubicBezTo>
                    <a:pt x="16599" y="24879"/>
                    <a:pt x="14745" y="30200"/>
                    <a:pt x="11049" y="34417"/>
                  </a:cubicBezTo>
                  <a:lnTo>
                    <a:pt x="0" y="39386"/>
                  </a:lnTo>
                  <a:lnTo>
                    <a:pt x="0" y="36860"/>
                  </a:lnTo>
                  <a:lnTo>
                    <a:pt x="6045" y="33959"/>
                  </a:lnTo>
                  <a:cubicBezTo>
                    <a:pt x="8230" y="31191"/>
                    <a:pt x="9335" y="27279"/>
                    <a:pt x="9335" y="22263"/>
                  </a:cubicBezTo>
                  <a:cubicBezTo>
                    <a:pt x="9335" y="16548"/>
                    <a:pt x="8090" y="12167"/>
                    <a:pt x="5588" y="9080"/>
                  </a:cubicBezTo>
                  <a:lnTo>
                    <a:pt x="0" y="6217"/>
                  </a:lnTo>
                  <a:lnTo>
                    <a:pt x="0" y="845"/>
                  </a:lnTo>
                  <a:lnTo>
                    <a:pt x="261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3" name="Shape 12438"/>
            <p:cNvSpPr/>
            <p:nvPr/>
          </p:nvSpPr>
          <p:spPr>
            <a:xfrm>
              <a:off x="196596" y="0"/>
              <a:ext cx="18986" cy="57963"/>
            </a:xfrm>
            <a:custGeom>
              <a:avLst/>
              <a:gdLst/>
              <a:ahLst/>
              <a:cxnLst/>
              <a:rect l="0" t="0" r="0" b="0"/>
              <a:pathLst>
                <a:path w="18986" h="57963">
                  <a:moveTo>
                    <a:pt x="11125" y="0"/>
                  </a:moveTo>
                  <a:lnTo>
                    <a:pt x="12967" y="0"/>
                  </a:lnTo>
                  <a:lnTo>
                    <a:pt x="12967" y="49518"/>
                  </a:lnTo>
                  <a:cubicBezTo>
                    <a:pt x="12967" y="51867"/>
                    <a:pt x="13132" y="53417"/>
                    <a:pt x="13475" y="54166"/>
                  </a:cubicBezTo>
                  <a:lnTo>
                    <a:pt x="15049" y="55906"/>
                  </a:lnTo>
                  <a:cubicBezTo>
                    <a:pt x="15735" y="56300"/>
                    <a:pt x="17069" y="56490"/>
                    <a:pt x="18986" y="56490"/>
                  </a:cubicBezTo>
                  <a:lnTo>
                    <a:pt x="18986" y="57963"/>
                  </a:lnTo>
                  <a:lnTo>
                    <a:pt x="698" y="57963"/>
                  </a:lnTo>
                  <a:lnTo>
                    <a:pt x="698" y="56490"/>
                  </a:lnTo>
                  <a:cubicBezTo>
                    <a:pt x="2400" y="56490"/>
                    <a:pt x="3569" y="56312"/>
                    <a:pt x="4191" y="55969"/>
                  </a:cubicBezTo>
                  <a:lnTo>
                    <a:pt x="5652" y="54217"/>
                  </a:lnTo>
                  <a:cubicBezTo>
                    <a:pt x="6020" y="53404"/>
                    <a:pt x="6198" y="51842"/>
                    <a:pt x="6198" y="49518"/>
                  </a:cubicBezTo>
                  <a:lnTo>
                    <a:pt x="6198" y="15608"/>
                  </a:lnTo>
                  <a:cubicBezTo>
                    <a:pt x="6198" y="11392"/>
                    <a:pt x="6109" y="8802"/>
                    <a:pt x="5905" y="7836"/>
                  </a:cubicBezTo>
                  <a:lnTo>
                    <a:pt x="4991" y="5855"/>
                  </a:lnTo>
                  <a:lnTo>
                    <a:pt x="3391" y="5321"/>
                  </a:lnTo>
                  <a:cubicBezTo>
                    <a:pt x="2667" y="5321"/>
                    <a:pt x="1778" y="5550"/>
                    <a:pt x="698" y="5982"/>
                  </a:cubicBezTo>
                  <a:lnTo>
                    <a:pt x="0" y="4559"/>
                  </a:lnTo>
                  <a:lnTo>
                    <a:pt x="1112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4" name="Shape 12439"/>
            <p:cNvSpPr/>
            <p:nvPr/>
          </p:nvSpPr>
          <p:spPr>
            <a:xfrm>
              <a:off x="234848" y="43536"/>
              <a:ext cx="17158" cy="15570"/>
            </a:xfrm>
            <a:custGeom>
              <a:avLst/>
              <a:gdLst/>
              <a:ahLst/>
              <a:cxnLst/>
              <a:rect l="0" t="0" r="0" b="0"/>
              <a:pathLst>
                <a:path w="17158" h="15570">
                  <a:moveTo>
                    <a:pt x="15901" y="0"/>
                  </a:moveTo>
                  <a:lnTo>
                    <a:pt x="17158" y="812"/>
                  </a:lnTo>
                  <a:cubicBezTo>
                    <a:pt x="16599" y="4534"/>
                    <a:pt x="14935" y="7924"/>
                    <a:pt x="12192" y="10985"/>
                  </a:cubicBezTo>
                  <a:cubicBezTo>
                    <a:pt x="9436" y="14046"/>
                    <a:pt x="6020" y="15570"/>
                    <a:pt x="1867" y="15570"/>
                  </a:cubicBezTo>
                  <a:lnTo>
                    <a:pt x="0" y="14721"/>
                  </a:lnTo>
                  <a:lnTo>
                    <a:pt x="0" y="6462"/>
                  </a:lnTo>
                  <a:lnTo>
                    <a:pt x="4966" y="8915"/>
                  </a:lnTo>
                  <a:cubicBezTo>
                    <a:pt x="7417" y="8915"/>
                    <a:pt x="9551" y="8268"/>
                    <a:pt x="11341" y="6909"/>
                  </a:cubicBezTo>
                  <a:cubicBezTo>
                    <a:pt x="13170" y="5562"/>
                    <a:pt x="14681" y="3251"/>
                    <a:pt x="159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5" name="Shape 12440"/>
            <p:cNvSpPr/>
            <p:nvPr/>
          </p:nvSpPr>
          <p:spPr>
            <a:xfrm>
              <a:off x="260376" y="36228"/>
              <a:ext cx="13817" cy="22523"/>
            </a:xfrm>
            <a:custGeom>
              <a:avLst/>
              <a:gdLst/>
              <a:ahLst/>
              <a:cxnLst/>
              <a:rect l="0" t="0" r="0" b="0"/>
              <a:pathLst>
                <a:path w="13817" h="22523">
                  <a:moveTo>
                    <a:pt x="13817" y="0"/>
                  </a:moveTo>
                  <a:lnTo>
                    <a:pt x="13817" y="2515"/>
                  </a:lnTo>
                  <a:lnTo>
                    <a:pt x="12840" y="2940"/>
                  </a:lnTo>
                  <a:cubicBezTo>
                    <a:pt x="10693" y="4146"/>
                    <a:pt x="9156" y="5391"/>
                    <a:pt x="8229" y="6698"/>
                  </a:cubicBezTo>
                  <a:cubicBezTo>
                    <a:pt x="7315" y="7994"/>
                    <a:pt x="6845" y="9429"/>
                    <a:pt x="6845" y="10965"/>
                  </a:cubicBezTo>
                  <a:cubicBezTo>
                    <a:pt x="6845" y="12934"/>
                    <a:pt x="7429" y="14560"/>
                    <a:pt x="8598" y="15843"/>
                  </a:cubicBezTo>
                  <a:cubicBezTo>
                    <a:pt x="9766" y="17138"/>
                    <a:pt x="11125" y="17773"/>
                    <a:pt x="12636" y="17773"/>
                  </a:cubicBezTo>
                  <a:lnTo>
                    <a:pt x="13817" y="17182"/>
                  </a:lnTo>
                  <a:lnTo>
                    <a:pt x="13817" y="21322"/>
                  </a:lnTo>
                  <a:lnTo>
                    <a:pt x="13576" y="21494"/>
                  </a:lnTo>
                  <a:cubicBezTo>
                    <a:pt x="12103" y="22167"/>
                    <a:pt x="10541" y="22523"/>
                    <a:pt x="8877" y="22523"/>
                  </a:cubicBezTo>
                  <a:cubicBezTo>
                    <a:pt x="6299" y="22523"/>
                    <a:pt x="4178" y="21621"/>
                    <a:pt x="2502" y="19869"/>
                  </a:cubicBezTo>
                  <a:cubicBezTo>
                    <a:pt x="826" y="18103"/>
                    <a:pt x="0" y="15779"/>
                    <a:pt x="0" y="12896"/>
                  </a:cubicBezTo>
                  <a:cubicBezTo>
                    <a:pt x="0" y="11067"/>
                    <a:pt x="406" y="9493"/>
                    <a:pt x="1207" y="8172"/>
                  </a:cubicBezTo>
                  <a:cubicBezTo>
                    <a:pt x="2324" y="6304"/>
                    <a:pt x="4280" y="4577"/>
                    <a:pt x="7023" y="2940"/>
                  </a:cubicBezTo>
                  <a:lnTo>
                    <a:pt x="138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6" name="Shape 12441"/>
            <p:cNvSpPr/>
            <p:nvPr/>
          </p:nvSpPr>
          <p:spPr>
            <a:xfrm>
              <a:off x="261811" y="19887"/>
              <a:ext cx="12382" cy="12955"/>
            </a:xfrm>
            <a:custGeom>
              <a:avLst/>
              <a:gdLst/>
              <a:ahLst/>
              <a:cxnLst/>
              <a:rect l="0" t="0" r="0" b="0"/>
              <a:pathLst>
                <a:path w="12382" h="12955">
                  <a:moveTo>
                    <a:pt x="12382" y="0"/>
                  </a:moveTo>
                  <a:lnTo>
                    <a:pt x="12382" y="2123"/>
                  </a:lnTo>
                  <a:lnTo>
                    <a:pt x="8344" y="3507"/>
                  </a:lnTo>
                  <a:cubicBezTo>
                    <a:pt x="7315" y="4434"/>
                    <a:pt x="6794" y="5500"/>
                    <a:pt x="6794" y="6682"/>
                  </a:cubicBezTo>
                  <a:lnTo>
                    <a:pt x="6883" y="9057"/>
                  </a:lnTo>
                  <a:cubicBezTo>
                    <a:pt x="6883" y="10301"/>
                    <a:pt x="6553" y="11266"/>
                    <a:pt x="5918" y="11940"/>
                  </a:cubicBezTo>
                  <a:lnTo>
                    <a:pt x="3403" y="12955"/>
                  </a:lnTo>
                  <a:lnTo>
                    <a:pt x="939" y="11902"/>
                  </a:lnTo>
                  <a:cubicBezTo>
                    <a:pt x="305" y="11202"/>
                    <a:pt x="0" y="10237"/>
                    <a:pt x="0" y="9006"/>
                  </a:cubicBezTo>
                  <a:cubicBezTo>
                    <a:pt x="0" y="6669"/>
                    <a:pt x="1194" y="4522"/>
                    <a:pt x="3581" y="2567"/>
                  </a:cubicBezTo>
                  <a:lnTo>
                    <a:pt x="123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7" name="Shape 12442"/>
            <p:cNvSpPr/>
            <p:nvPr/>
          </p:nvSpPr>
          <p:spPr>
            <a:xfrm>
              <a:off x="234848" y="19482"/>
              <a:ext cx="17158" cy="15202"/>
            </a:xfrm>
            <a:custGeom>
              <a:avLst/>
              <a:gdLst/>
              <a:ahLst/>
              <a:cxnLst/>
              <a:rect l="0" t="0" r="0" b="0"/>
              <a:pathLst>
                <a:path w="17158" h="15202">
                  <a:moveTo>
                    <a:pt x="2820" y="0"/>
                  </a:moveTo>
                  <a:cubicBezTo>
                    <a:pt x="6998" y="0"/>
                    <a:pt x="10439" y="1372"/>
                    <a:pt x="13132" y="4141"/>
                  </a:cubicBezTo>
                  <a:cubicBezTo>
                    <a:pt x="15811" y="6896"/>
                    <a:pt x="17158" y="10579"/>
                    <a:pt x="17158" y="15202"/>
                  </a:cubicBezTo>
                  <a:lnTo>
                    <a:pt x="0" y="15202"/>
                  </a:lnTo>
                  <a:lnTo>
                    <a:pt x="0" y="12840"/>
                  </a:lnTo>
                  <a:lnTo>
                    <a:pt x="8649" y="12840"/>
                  </a:lnTo>
                  <a:cubicBezTo>
                    <a:pt x="8509" y="10453"/>
                    <a:pt x="8217" y="8763"/>
                    <a:pt x="7785" y="7786"/>
                  </a:cubicBezTo>
                  <a:cubicBezTo>
                    <a:pt x="7099" y="6262"/>
                    <a:pt x="6083" y="5055"/>
                    <a:pt x="4750" y="4204"/>
                  </a:cubicBezTo>
                  <a:cubicBezTo>
                    <a:pt x="3404" y="3328"/>
                    <a:pt x="2006" y="2896"/>
                    <a:pt x="521" y="2896"/>
                  </a:cubicBezTo>
                  <a:lnTo>
                    <a:pt x="0" y="3121"/>
                  </a:lnTo>
                  <a:lnTo>
                    <a:pt x="0" y="1226"/>
                  </a:lnTo>
                  <a:lnTo>
                    <a:pt x="282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8" name="Shape 12443"/>
            <p:cNvSpPr/>
            <p:nvPr/>
          </p:nvSpPr>
          <p:spPr>
            <a:xfrm>
              <a:off x="432295" y="19521"/>
              <a:ext cx="20066" cy="56464"/>
            </a:xfrm>
            <a:custGeom>
              <a:avLst/>
              <a:gdLst/>
              <a:ahLst/>
              <a:cxnLst/>
              <a:rect l="0" t="0" r="0" b="0"/>
              <a:pathLst>
                <a:path w="20066" h="56464">
                  <a:moveTo>
                    <a:pt x="17907" y="0"/>
                  </a:moveTo>
                  <a:lnTo>
                    <a:pt x="20066" y="611"/>
                  </a:lnTo>
                  <a:lnTo>
                    <a:pt x="20066" y="3394"/>
                  </a:lnTo>
                  <a:lnTo>
                    <a:pt x="17209" y="1956"/>
                  </a:lnTo>
                  <a:cubicBezTo>
                    <a:pt x="15189" y="1956"/>
                    <a:pt x="13500" y="2756"/>
                    <a:pt x="12154" y="4356"/>
                  </a:cubicBezTo>
                  <a:cubicBezTo>
                    <a:pt x="10782" y="5956"/>
                    <a:pt x="10109" y="8420"/>
                    <a:pt x="10109" y="11734"/>
                  </a:cubicBezTo>
                  <a:cubicBezTo>
                    <a:pt x="10109" y="16027"/>
                    <a:pt x="11037" y="19367"/>
                    <a:pt x="12878" y="21730"/>
                  </a:cubicBezTo>
                  <a:cubicBezTo>
                    <a:pt x="14313" y="23520"/>
                    <a:pt x="16091" y="24422"/>
                    <a:pt x="18263" y="24422"/>
                  </a:cubicBezTo>
                  <a:lnTo>
                    <a:pt x="20066" y="23601"/>
                  </a:lnTo>
                  <a:lnTo>
                    <a:pt x="20066" y="25625"/>
                  </a:lnTo>
                  <a:lnTo>
                    <a:pt x="17780" y="26415"/>
                  </a:lnTo>
                  <a:cubicBezTo>
                    <a:pt x="15939" y="26415"/>
                    <a:pt x="14046" y="26149"/>
                    <a:pt x="12116" y="25603"/>
                  </a:cubicBezTo>
                  <a:cubicBezTo>
                    <a:pt x="10922" y="26632"/>
                    <a:pt x="10109" y="27546"/>
                    <a:pt x="9677" y="28308"/>
                  </a:cubicBezTo>
                  <a:lnTo>
                    <a:pt x="9055" y="30289"/>
                  </a:lnTo>
                  <a:lnTo>
                    <a:pt x="9716" y="31648"/>
                  </a:lnTo>
                  <a:cubicBezTo>
                    <a:pt x="10185" y="32080"/>
                    <a:pt x="11049" y="32372"/>
                    <a:pt x="12357" y="32576"/>
                  </a:cubicBezTo>
                  <a:cubicBezTo>
                    <a:pt x="13119" y="32689"/>
                    <a:pt x="15011" y="32779"/>
                    <a:pt x="18072" y="32867"/>
                  </a:cubicBezTo>
                  <a:lnTo>
                    <a:pt x="20066" y="32970"/>
                  </a:lnTo>
                  <a:lnTo>
                    <a:pt x="20066" y="39132"/>
                  </a:lnTo>
                  <a:lnTo>
                    <a:pt x="9703" y="38443"/>
                  </a:lnTo>
                  <a:cubicBezTo>
                    <a:pt x="8420" y="39827"/>
                    <a:pt x="7468" y="41122"/>
                    <a:pt x="6807" y="42316"/>
                  </a:cubicBezTo>
                  <a:cubicBezTo>
                    <a:pt x="6160" y="43497"/>
                    <a:pt x="5842" y="44602"/>
                    <a:pt x="5842" y="45618"/>
                  </a:cubicBezTo>
                  <a:cubicBezTo>
                    <a:pt x="5842" y="46927"/>
                    <a:pt x="6617" y="48069"/>
                    <a:pt x="8204" y="49047"/>
                  </a:cubicBezTo>
                  <a:cubicBezTo>
                    <a:pt x="10922" y="50723"/>
                    <a:pt x="14846" y="51562"/>
                    <a:pt x="19977" y="51562"/>
                  </a:cubicBezTo>
                  <a:lnTo>
                    <a:pt x="20066" y="51541"/>
                  </a:lnTo>
                  <a:lnTo>
                    <a:pt x="20066" y="55132"/>
                  </a:lnTo>
                  <a:lnTo>
                    <a:pt x="16358" y="56464"/>
                  </a:lnTo>
                  <a:cubicBezTo>
                    <a:pt x="11113" y="56464"/>
                    <a:pt x="6680" y="55283"/>
                    <a:pt x="3061" y="52921"/>
                  </a:cubicBezTo>
                  <a:cubicBezTo>
                    <a:pt x="1016" y="51549"/>
                    <a:pt x="0" y="50140"/>
                    <a:pt x="0" y="48679"/>
                  </a:cubicBezTo>
                  <a:lnTo>
                    <a:pt x="457" y="46710"/>
                  </a:lnTo>
                  <a:cubicBezTo>
                    <a:pt x="914" y="45707"/>
                    <a:pt x="1854" y="44323"/>
                    <a:pt x="3302" y="42519"/>
                  </a:cubicBezTo>
                  <a:cubicBezTo>
                    <a:pt x="3492" y="42278"/>
                    <a:pt x="4890" y="40818"/>
                    <a:pt x="7468" y="38125"/>
                  </a:cubicBezTo>
                  <a:cubicBezTo>
                    <a:pt x="6045" y="37274"/>
                    <a:pt x="5042" y="36525"/>
                    <a:pt x="4458" y="35864"/>
                  </a:cubicBezTo>
                  <a:lnTo>
                    <a:pt x="3594" y="33591"/>
                  </a:lnTo>
                  <a:cubicBezTo>
                    <a:pt x="3594" y="32639"/>
                    <a:pt x="3975" y="31521"/>
                    <a:pt x="4763" y="30238"/>
                  </a:cubicBezTo>
                  <a:cubicBezTo>
                    <a:pt x="5524" y="28969"/>
                    <a:pt x="7315" y="27165"/>
                    <a:pt x="10109" y="24828"/>
                  </a:cubicBezTo>
                  <a:cubicBezTo>
                    <a:pt x="7823" y="23711"/>
                    <a:pt x="6083" y="22161"/>
                    <a:pt x="4852" y="20167"/>
                  </a:cubicBezTo>
                  <a:cubicBezTo>
                    <a:pt x="3632" y="18148"/>
                    <a:pt x="3023" y="15951"/>
                    <a:pt x="3023" y="13526"/>
                  </a:cubicBezTo>
                  <a:cubicBezTo>
                    <a:pt x="3023" y="9842"/>
                    <a:pt x="4407" y="6667"/>
                    <a:pt x="7188" y="3987"/>
                  </a:cubicBezTo>
                  <a:cubicBezTo>
                    <a:pt x="9982" y="1333"/>
                    <a:pt x="13551" y="0"/>
                    <a:pt x="17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19" name="Shape 12444"/>
            <p:cNvSpPr/>
            <p:nvPr/>
          </p:nvSpPr>
          <p:spPr>
            <a:xfrm>
              <a:off x="387210" y="19521"/>
              <a:ext cx="40906" cy="38443"/>
            </a:xfrm>
            <a:custGeom>
              <a:avLst/>
              <a:gdLst/>
              <a:ahLst/>
              <a:cxnLst/>
              <a:rect l="0" t="0" r="0" b="0"/>
              <a:pathLst>
                <a:path w="40906" h="38443">
                  <a:moveTo>
                    <a:pt x="11265" y="0"/>
                  </a:moveTo>
                  <a:lnTo>
                    <a:pt x="13005" y="0"/>
                  </a:lnTo>
                  <a:lnTo>
                    <a:pt x="13005" y="7912"/>
                  </a:lnTo>
                  <a:cubicBezTo>
                    <a:pt x="17386" y="2642"/>
                    <a:pt x="21565" y="0"/>
                    <a:pt x="25540" y="0"/>
                  </a:cubicBezTo>
                  <a:cubicBezTo>
                    <a:pt x="27572" y="0"/>
                    <a:pt x="29324" y="520"/>
                    <a:pt x="30797" y="1536"/>
                  </a:cubicBezTo>
                  <a:cubicBezTo>
                    <a:pt x="32258" y="2553"/>
                    <a:pt x="33426" y="4229"/>
                    <a:pt x="34290" y="6553"/>
                  </a:cubicBezTo>
                  <a:cubicBezTo>
                    <a:pt x="34887" y="8191"/>
                    <a:pt x="35179" y="10693"/>
                    <a:pt x="35179" y="14071"/>
                  </a:cubicBezTo>
                  <a:lnTo>
                    <a:pt x="35179" y="29997"/>
                  </a:lnTo>
                  <a:cubicBezTo>
                    <a:pt x="35179" y="32359"/>
                    <a:pt x="35382" y="33972"/>
                    <a:pt x="35751" y="34823"/>
                  </a:cubicBezTo>
                  <a:lnTo>
                    <a:pt x="37224" y="36411"/>
                  </a:lnTo>
                  <a:cubicBezTo>
                    <a:pt x="37871" y="36779"/>
                    <a:pt x="39116" y="36969"/>
                    <a:pt x="40906" y="36969"/>
                  </a:cubicBezTo>
                  <a:lnTo>
                    <a:pt x="40906" y="38443"/>
                  </a:lnTo>
                  <a:lnTo>
                    <a:pt x="22428" y="38443"/>
                  </a:lnTo>
                  <a:lnTo>
                    <a:pt x="22428" y="36969"/>
                  </a:lnTo>
                  <a:lnTo>
                    <a:pt x="23203" y="36969"/>
                  </a:lnTo>
                  <a:cubicBezTo>
                    <a:pt x="24943" y="36969"/>
                    <a:pt x="26162" y="36716"/>
                    <a:pt x="26848" y="36182"/>
                  </a:cubicBezTo>
                  <a:lnTo>
                    <a:pt x="28296" y="33833"/>
                  </a:lnTo>
                  <a:cubicBezTo>
                    <a:pt x="28410" y="33426"/>
                    <a:pt x="28461" y="32156"/>
                    <a:pt x="28461" y="29997"/>
                  </a:cubicBezTo>
                  <a:lnTo>
                    <a:pt x="28461" y="14719"/>
                  </a:lnTo>
                  <a:cubicBezTo>
                    <a:pt x="28461" y="11316"/>
                    <a:pt x="28029" y="8851"/>
                    <a:pt x="27140" y="7327"/>
                  </a:cubicBezTo>
                  <a:cubicBezTo>
                    <a:pt x="26251" y="5791"/>
                    <a:pt x="24765" y="5016"/>
                    <a:pt x="22670" y="5016"/>
                  </a:cubicBezTo>
                  <a:cubicBezTo>
                    <a:pt x="19444" y="5016"/>
                    <a:pt x="16218" y="6782"/>
                    <a:pt x="13005" y="10312"/>
                  </a:cubicBezTo>
                  <a:lnTo>
                    <a:pt x="13005" y="29997"/>
                  </a:lnTo>
                  <a:cubicBezTo>
                    <a:pt x="13005" y="32524"/>
                    <a:pt x="13157" y="34099"/>
                    <a:pt x="13462" y="34696"/>
                  </a:cubicBezTo>
                  <a:lnTo>
                    <a:pt x="15037" y="36436"/>
                  </a:lnTo>
                  <a:cubicBezTo>
                    <a:pt x="15684" y="36792"/>
                    <a:pt x="17056" y="36969"/>
                    <a:pt x="19088" y="36969"/>
                  </a:cubicBezTo>
                  <a:lnTo>
                    <a:pt x="19088" y="38443"/>
                  </a:lnTo>
                  <a:lnTo>
                    <a:pt x="622" y="38443"/>
                  </a:lnTo>
                  <a:lnTo>
                    <a:pt x="622" y="36969"/>
                  </a:lnTo>
                  <a:lnTo>
                    <a:pt x="1435" y="36969"/>
                  </a:lnTo>
                  <a:cubicBezTo>
                    <a:pt x="3340" y="36969"/>
                    <a:pt x="4623" y="36499"/>
                    <a:pt x="5283" y="35534"/>
                  </a:cubicBezTo>
                  <a:cubicBezTo>
                    <a:pt x="5956" y="34569"/>
                    <a:pt x="6286" y="32715"/>
                    <a:pt x="6286" y="29997"/>
                  </a:cubicBezTo>
                  <a:lnTo>
                    <a:pt x="6286" y="16142"/>
                  </a:lnTo>
                  <a:cubicBezTo>
                    <a:pt x="6286" y="11658"/>
                    <a:pt x="6172" y="8928"/>
                    <a:pt x="5981" y="7962"/>
                  </a:cubicBezTo>
                  <a:lnTo>
                    <a:pt x="5042" y="5943"/>
                  </a:lnTo>
                  <a:lnTo>
                    <a:pt x="3365" y="5423"/>
                  </a:lnTo>
                  <a:lnTo>
                    <a:pt x="622" y="6032"/>
                  </a:lnTo>
                  <a:lnTo>
                    <a:pt x="0" y="4572"/>
                  </a:lnTo>
                  <a:lnTo>
                    <a:pt x="112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0" name="Shape 12445"/>
            <p:cNvSpPr/>
            <p:nvPr/>
          </p:nvSpPr>
          <p:spPr>
            <a:xfrm>
              <a:off x="363372" y="19521"/>
              <a:ext cx="18720" cy="38443"/>
            </a:xfrm>
            <a:custGeom>
              <a:avLst/>
              <a:gdLst/>
              <a:ahLst/>
              <a:cxnLst/>
              <a:rect l="0" t="0" r="0" b="0"/>
              <a:pathLst>
                <a:path w="18720" h="38443">
                  <a:moveTo>
                    <a:pt x="11252" y="0"/>
                  </a:moveTo>
                  <a:lnTo>
                    <a:pt x="13043" y="0"/>
                  </a:lnTo>
                  <a:lnTo>
                    <a:pt x="13043" y="29997"/>
                  </a:lnTo>
                  <a:cubicBezTo>
                    <a:pt x="13043" y="32347"/>
                    <a:pt x="13221" y="33909"/>
                    <a:pt x="13551" y="34671"/>
                  </a:cubicBezTo>
                  <a:lnTo>
                    <a:pt x="15075" y="36411"/>
                  </a:lnTo>
                  <a:cubicBezTo>
                    <a:pt x="15735" y="36779"/>
                    <a:pt x="16942" y="36969"/>
                    <a:pt x="18720" y="36969"/>
                  </a:cubicBezTo>
                  <a:lnTo>
                    <a:pt x="18720" y="38443"/>
                  </a:lnTo>
                  <a:lnTo>
                    <a:pt x="572" y="38443"/>
                  </a:lnTo>
                  <a:lnTo>
                    <a:pt x="572" y="36969"/>
                  </a:lnTo>
                  <a:cubicBezTo>
                    <a:pt x="2388" y="36969"/>
                    <a:pt x="3620" y="36792"/>
                    <a:pt x="4242" y="36449"/>
                  </a:cubicBezTo>
                  <a:lnTo>
                    <a:pt x="5728" y="34696"/>
                  </a:lnTo>
                  <a:cubicBezTo>
                    <a:pt x="6083" y="33883"/>
                    <a:pt x="6286" y="32321"/>
                    <a:pt x="6286" y="29997"/>
                  </a:cubicBezTo>
                  <a:lnTo>
                    <a:pt x="6286" y="15608"/>
                  </a:lnTo>
                  <a:cubicBezTo>
                    <a:pt x="6286" y="11569"/>
                    <a:pt x="6147" y="8941"/>
                    <a:pt x="5918" y="7747"/>
                  </a:cubicBezTo>
                  <a:lnTo>
                    <a:pt x="5017" y="5918"/>
                  </a:lnTo>
                  <a:lnTo>
                    <a:pt x="3340" y="5423"/>
                  </a:lnTo>
                  <a:cubicBezTo>
                    <a:pt x="2578" y="5423"/>
                    <a:pt x="1651" y="5626"/>
                    <a:pt x="572" y="6032"/>
                  </a:cubicBezTo>
                  <a:lnTo>
                    <a:pt x="0" y="4572"/>
                  </a:lnTo>
                  <a:lnTo>
                    <a:pt x="1125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1" name="Shape 12446"/>
            <p:cNvSpPr/>
            <p:nvPr/>
          </p:nvSpPr>
          <p:spPr>
            <a:xfrm>
              <a:off x="295250" y="19521"/>
              <a:ext cx="66739" cy="38443"/>
            </a:xfrm>
            <a:custGeom>
              <a:avLst/>
              <a:gdLst/>
              <a:ahLst/>
              <a:cxnLst/>
              <a:rect l="0" t="0" r="0" b="0"/>
              <a:pathLst>
                <a:path w="66739" h="38443">
                  <a:moveTo>
                    <a:pt x="11290" y="0"/>
                  </a:moveTo>
                  <a:lnTo>
                    <a:pt x="13005" y="0"/>
                  </a:lnTo>
                  <a:lnTo>
                    <a:pt x="13005" y="8394"/>
                  </a:lnTo>
                  <a:cubicBezTo>
                    <a:pt x="16129" y="2794"/>
                    <a:pt x="19329" y="0"/>
                    <a:pt x="22619" y="0"/>
                  </a:cubicBezTo>
                  <a:cubicBezTo>
                    <a:pt x="24117" y="0"/>
                    <a:pt x="25349" y="457"/>
                    <a:pt x="26340" y="1371"/>
                  </a:cubicBezTo>
                  <a:lnTo>
                    <a:pt x="27510" y="3895"/>
                  </a:lnTo>
                  <a:lnTo>
                    <a:pt x="37097" y="0"/>
                  </a:lnTo>
                  <a:lnTo>
                    <a:pt x="38849" y="0"/>
                  </a:lnTo>
                  <a:lnTo>
                    <a:pt x="38849" y="7912"/>
                  </a:lnTo>
                  <a:cubicBezTo>
                    <a:pt x="43218" y="2642"/>
                    <a:pt x="47384" y="0"/>
                    <a:pt x="51359" y="0"/>
                  </a:cubicBezTo>
                  <a:cubicBezTo>
                    <a:pt x="53403" y="0"/>
                    <a:pt x="55156" y="520"/>
                    <a:pt x="56629" y="1536"/>
                  </a:cubicBezTo>
                  <a:cubicBezTo>
                    <a:pt x="58090" y="2553"/>
                    <a:pt x="59258" y="4229"/>
                    <a:pt x="60122" y="6553"/>
                  </a:cubicBezTo>
                  <a:cubicBezTo>
                    <a:pt x="60719" y="8191"/>
                    <a:pt x="61023" y="10693"/>
                    <a:pt x="61023" y="14071"/>
                  </a:cubicBezTo>
                  <a:lnTo>
                    <a:pt x="61023" y="29997"/>
                  </a:lnTo>
                  <a:cubicBezTo>
                    <a:pt x="61023" y="32359"/>
                    <a:pt x="61214" y="33972"/>
                    <a:pt x="61595" y="34823"/>
                  </a:cubicBezTo>
                  <a:lnTo>
                    <a:pt x="63043" y="36411"/>
                  </a:lnTo>
                  <a:cubicBezTo>
                    <a:pt x="63703" y="36779"/>
                    <a:pt x="64935" y="36969"/>
                    <a:pt x="66739" y="36969"/>
                  </a:cubicBezTo>
                  <a:lnTo>
                    <a:pt x="66739" y="38443"/>
                  </a:lnTo>
                  <a:lnTo>
                    <a:pt x="48273" y="38443"/>
                  </a:lnTo>
                  <a:lnTo>
                    <a:pt x="48273" y="36969"/>
                  </a:lnTo>
                  <a:lnTo>
                    <a:pt x="49035" y="36969"/>
                  </a:lnTo>
                  <a:cubicBezTo>
                    <a:pt x="50774" y="36969"/>
                    <a:pt x="51981" y="36716"/>
                    <a:pt x="52679" y="36182"/>
                  </a:cubicBezTo>
                  <a:lnTo>
                    <a:pt x="54127" y="33833"/>
                  </a:lnTo>
                  <a:cubicBezTo>
                    <a:pt x="54242" y="33426"/>
                    <a:pt x="54305" y="32156"/>
                    <a:pt x="54305" y="29997"/>
                  </a:cubicBezTo>
                  <a:lnTo>
                    <a:pt x="54305" y="14719"/>
                  </a:lnTo>
                  <a:cubicBezTo>
                    <a:pt x="54305" y="11316"/>
                    <a:pt x="53861" y="8851"/>
                    <a:pt x="52984" y="7327"/>
                  </a:cubicBezTo>
                  <a:cubicBezTo>
                    <a:pt x="52082" y="5791"/>
                    <a:pt x="50597" y="5016"/>
                    <a:pt x="48501" y="5016"/>
                  </a:cubicBezTo>
                  <a:cubicBezTo>
                    <a:pt x="45263" y="5016"/>
                    <a:pt x="42037" y="6782"/>
                    <a:pt x="38849" y="10312"/>
                  </a:cubicBezTo>
                  <a:lnTo>
                    <a:pt x="38849" y="29997"/>
                  </a:lnTo>
                  <a:cubicBezTo>
                    <a:pt x="38849" y="32524"/>
                    <a:pt x="38989" y="34099"/>
                    <a:pt x="39294" y="34696"/>
                  </a:cubicBezTo>
                  <a:lnTo>
                    <a:pt x="40868" y="36436"/>
                  </a:lnTo>
                  <a:cubicBezTo>
                    <a:pt x="41529" y="36792"/>
                    <a:pt x="42888" y="36969"/>
                    <a:pt x="44920" y="36969"/>
                  </a:cubicBezTo>
                  <a:lnTo>
                    <a:pt x="44920" y="38443"/>
                  </a:lnTo>
                  <a:lnTo>
                    <a:pt x="26454" y="38443"/>
                  </a:lnTo>
                  <a:lnTo>
                    <a:pt x="26454" y="36969"/>
                  </a:lnTo>
                  <a:lnTo>
                    <a:pt x="27254" y="36969"/>
                  </a:lnTo>
                  <a:cubicBezTo>
                    <a:pt x="29172" y="36969"/>
                    <a:pt x="30442" y="36499"/>
                    <a:pt x="31115" y="35534"/>
                  </a:cubicBezTo>
                  <a:cubicBezTo>
                    <a:pt x="31788" y="34569"/>
                    <a:pt x="32118" y="32715"/>
                    <a:pt x="32118" y="29997"/>
                  </a:cubicBezTo>
                  <a:lnTo>
                    <a:pt x="32118" y="16142"/>
                  </a:lnTo>
                  <a:cubicBezTo>
                    <a:pt x="32118" y="11658"/>
                    <a:pt x="32017" y="8928"/>
                    <a:pt x="31814" y="7962"/>
                  </a:cubicBezTo>
                  <a:lnTo>
                    <a:pt x="30861" y="5943"/>
                  </a:lnTo>
                  <a:lnTo>
                    <a:pt x="29185" y="5423"/>
                  </a:lnTo>
                  <a:lnTo>
                    <a:pt x="27281" y="5848"/>
                  </a:lnTo>
                  <a:lnTo>
                    <a:pt x="26746" y="7214"/>
                  </a:lnTo>
                  <a:lnTo>
                    <a:pt x="24219" y="8318"/>
                  </a:lnTo>
                  <a:cubicBezTo>
                    <a:pt x="23266" y="8318"/>
                    <a:pt x="22199" y="7848"/>
                    <a:pt x="21018" y="6921"/>
                  </a:cubicBezTo>
                  <a:cubicBezTo>
                    <a:pt x="19837" y="5969"/>
                    <a:pt x="18961" y="5499"/>
                    <a:pt x="18377" y="5499"/>
                  </a:cubicBezTo>
                  <a:lnTo>
                    <a:pt x="16802" y="6324"/>
                  </a:lnTo>
                  <a:cubicBezTo>
                    <a:pt x="15570" y="7442"/>
                    <a:pt x="14313" y="9258"/>
                    <a:pt x="13005" y="11811"/>
                  </a:cubicBezTo>
                  <a:lnTo>
                    <a:pt x="13005" y="29718"/>
                  </a:lnTo>
                  <a:cubicBezTo>
                    <a:pt x="13005" y="31788"/>
                    <a:pt x="13271" y="33350"/>
                    <a:pt x="13779" y="34417"/>
                  </a:cubicBezTo>
                  <a:lnTo>
                    <a:pt x="15646" y="36246"/>
                  </a:lnTo>
                  <a:cubicBezTo>
                    <a:pt x="16548" y="36728"/>
                    <a:pt x="17843" y="36969"/>
                    <a:pt x="19533" y="36969"/>
                  </a:cubicBezTo>
                  <a:lnTo>
                    <a:pt x="19533" y="38443"/>
                  </a:lnTo>
                  <a:lnTo>
                    <a:pt x="406" y="38443"/>
                  </a:lnTo>
                  <a:lnTo>
                    <a:pt x="406" y="36969"/>
                  </a:lnTo>
                  <a:cubicBezTo>
                    <a:pt x="2299" y="36969"/>
                    <a:pt x="3734" y="36678"/>
                    <a:pt x="4635" y="36081"/>
                  </a:cubicBezTo>
                  <a:lnTo>
                    <a:pt x="6071" y="33985"/>
                  </a:lnTo>
                  <a:cubicBezTo>
                    <a:pt x="6210" y="33541"/>
                    <a:pt x="6286" y="32220"/>
                    <a:pt x="6286" y="30048"/>
                  </a:cubicBezTo>
                  <a:lnTo>
                    <a:pt x="6286" y="15570"/>
                  </a:lnTo>
                  <a:cubicBezTo>
                    <a:pt x="6286" y="11214"/>
                    <a:pt x="6185" y="8623"/>
                    <a:pt x="6007" y="7810"/>
                  </a:cubicBezTo>
                  <a:lnTo>
                    <a:pt x="5029" y="5994"/>
                  </a:lnTo>
                  <a:lnTo>
                    <a:pt x="3264" y="5423"/>
                  </a:lnTo>
                  <a:lnTo>
                    <a:pt x="406" y="6032"/>
                  </a:lnTo>
                  <a:lnTo>
                    <a:pt x="0" y="4572"/>
                  </a:lnTo>
                  <a:lnTo>
                    <a:pt x="112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2" name="Shape 12447"/>
            <p:cNvSpPr/>
            <p:nvPr/>
          </p:nvSpPr>
          <p:spPr>
            <a:xfrm>
              <a:off x="274193" y="19521"/>
              <a:ext cx="20104" cy="39179"/>
            </a:xfrm>
            <a:custGeom>
              <a:avLst/>
              <a:gdLst/>
              <a:ahLst/>
              <a:cxnLst/>
              <a:rect l="0" t="0" r="0" b="0"/>
              <a:pathLst>
                <a:path w="20104" h="39179">
                  <a:moveTo>
                    <a:pt x="1257" y="0"/>
                  </a:moveTo>
                  <a:cubicBezTo>
                    <a:pt x="4572" y="0"/>
                    <a:pt x="7290" y="571"/>
                    <a:pt x="9411" y="1663"/>
                  </a:cubicBezTo>
                  <a:cubicBezTo>
                    <a:pt x="11024" y="2515"/>
                    <a:pt x="12192" y="3822"/>
                    <a:pt x="12967" y="5626"/>
                  </a:cubicBezTo>
                  <a:cubicBezTo>
                    <a:pt x="13450" y="6794"/>
                    <a:pt x="13703" y="9182"/>
                    <a:pt x="13703" y="12802"/>
                  </a:cubicBezTo>
                  <a:lnTo>
                    <a:pt x="13703" y="25476"/>
                  </a:lnTo>
                  <a:cubicBezTo>
                    <a:pt x="13703" y="29045"/>
                    <a:pt x="13767" y="31229"/>
                    <a:pt x="13894" y="32029"/>
                  </a:cubicBezTo>
                  <a:lnTo>
                    <a:pt x="14580" y="33629"/>
                  </a:lnTo>
                  <a:lnTo>
                    <a:pt x="15659" y="34036"/>
                  </a:lnTo>
                  <a:lnTo>
                    <a:pt x="16790" y="33769"/>
                  </a:lnTo>
                  <a:cubicBezTo>
                    <a:pt x="17374" y="33401"/>
                    <a:pt x="18479" y="32410"/>
                    <a:pt x="20104" y="30784"/>
                  </a:cubicBezTo>
                  <a:lnTo>
                    <a:pt x="20104" y="33058"/>
                  </a:lnTo>
                  <a:cubicBezTo>
                    <a:pt x="17044" y="37134"/>
                    <a:pt x="14148" y="39179"/>
                    <a:pt x="11367" y="39179"/>
                  </a:cubicBezTo>
                  <a:cubicBezTo>
                    <a:pt x="10046" y="39179"/>
                    <a:pt x="8979" y="38709"/>
                    <a:pt x="8192" y="37782"/>
                  </a:cubicBezTo>
                  <a:cubicBezTo>
                    <a:pt x="7417" y="36868"/>
                    <a:pt x="6998" y="35293"/>
                    <a:pt x="6972" y="33058"/>
                  </a:cubicBezTo>
                  <a:lnTo>
                    <a:pt x="0" y="38030"/>
                  </a:lnTo>
                  <a:lnTo>
                    <a:pt x="0" y="33890"/>
                  </a:lnTo>
                  <a:lnTo>
                    <a:pt x="6972" y="30404"/>
                  </a:lnTo>
                  <a:lnTo>
                    <a:pt x="6972" y="16192"/>
                  </a:lnTo>
                  <a:lnTo>
                    <a:pt x="0" y="19222"/>
                  </a:lnTo>
                  <a:lnTo>
                    <a:pt x="0" y="16707"/>
                  </a:lnTo>
                  <a:lnTo>
                    <a:pt x="6972" y="13691"/>
                  </a:lnTo>
                  <a:lnTo>
                    <a:pt x="6972" y="12229"/>
                  </a:lnTo>
                  <a:cubicBezTo>
                    <a:pt x="6972" y="8509"/>
                    <a:pt x="6376" y="5943"/>
                    <a:pt x="5194" y="4572"/>
                  </a:cubicBezTo>
                  <a:cubicBezTo>
                    <a:pt x="4013" y="3187"/>
                    <a:pt x="2286" y="2477"/>
                    <a:pt x="38" y="2477"/>
                  </a:cubicBezTo>
                  <a:lnTo>
                    <a:pt x="0" y="2490"/>
                  </a:lnTo>
                  <a:lnTo>
                    <a:pt x="0" y="367"/>
                  </a:lnTo>
                  <a:lnTo>
                    <a:pt x="125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3" name="Shape 12448"/>
            <p:cNvSpPr/>
            <p:nvPr/>
          </p:nvSpPr>
          <p:spPr>
            <a:xfrm>
              <a:off x="368884" y="0"/>
              <a:ext cx="8268" cy="8268"/>
            </a:xfrm>
            <a:custGeom>
              <a:avLst/>
              <a:gdLst/>
              <a:ahLst/>
              <a:cxnLst/>
              <a:rect l="0" t="0" r="0" b="0"/>
              <a:pathLst>
                <a:path w="8268" h="8268">
                  <a:moveTo>
                    <a:pt x="4153" y="0"/>
                  </a:moveTo>
                  <a:cubicBezTo>
                    <a:pt x="5296" y="0"/>
                    <a:pt x="6261" y="394"/>
                    <a:pt x="7074" y="1195"/>
                  </a:cubicBezTo>
                  <a:cubicBezTo>
                    <a:pt x="7874" y="1994"/>
                    <a:pt x="8268" y="2960"/>
                    <a:pt x="8268" y="4115"/>
                  </a:cubicBezTo>
                  <a:cubicBezTo>
                    <a:pt x="8268" y="5258"/>
                    <a:pt x="7874" y="6236"/>
                    <a:pt x="7074" y="7036"/>
                  </a:cubicBezTo>
                  <a:cubicBezTo>
                    <a:pt x="6261" y="7862"/>
                    <a:pt x="5296" y="8268"/>
                    <a:pt x="4153" y="8268"/>
                  </a:cubicBezTo>
                  <a:cubicBezTo>
                    <a:pt x="3010" y="8268"/>
                    <a:pt x="2044" y="7862"/>
                    <a:pt x="1207" y="7036"/>
                  </a:cubicBezTo>
                  <a:cubicBezTo>
                    <a:pt x="406" y="6236"/>
                    <a:pt x="0" y="5258"/>
                    <a:pt x="0" y="4115"/>
                  </a:cubicBezTo>
                  <a:cubicBezTo>
                    <a:pt x="0" y="2960"/>
                    <a:pt x="393" y="1994"/>
                    <a:pt x="1194" y="1195"/>
                  </a:cubicBezTo>
                  <a:cubicBezTo>
                    <a:pt x="2006" y="394"/>
                    <a:pt x="2984" y="0"/>
                    <a:pt x="41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4" name="Shape 12449"/>
            <p:cNvSpPr/>
            <p:nvPr/>
          </p:nvSpPr>
          <p:spPr>
            <a:xfrm>
              <a:off x="452361" y="52490"/>
              <a:ext cx="17196" cy="22163"/>
            </a:xfrm>
            <a:custGeom>
              <a:avLst/>
              <a:gdLst/>
              <a:ahLst/>
              <a:cxnLst/>
              <a:rect l="0" t="0" r="0" b="0"/>
              <a:pathLst>
                <a:path w="17196" h="22163">
                  <a:moveTo>
                    <a:pt x="0" y="0"/>
                  </a:moveTo>
                  <a:lnTo>
                    <a:pt x="8878" y="456"/>
                  </a:lnTo>
                  <a:cubicBezTo>
                    <a:pt x="11405" y="812"/>
                    <a:pt x="13424" y="1752"/>
                    <a:pt x="14948" y="3276"/>
                  </a:cubicBezTo>
                  <a:cubicBezTo>
                    <a:pt x="16459" y="4800"/>
                    <a:pt x="17196" y="6679"/>
                    <a:pt x="17196" y="8902"/>
                  </a:cubicBezTo>
                  <a:cubicBezTo>
                    <a:pt x="17196" y="11976"/>
                    <a:pt x="15761" y="14845"/>
                    <a:pt x="12878" y="17538"/>
                  </a:cubicBezTo>
                  <a:lnTo>
                    <a:pt x="0" y="22163"/>
                  </a:lnTo>
                  <a:lnTo>
                    <a:pt x="0" y="18571"/>
                  </a:lnTo>
                  <a:lnTo>
                    <a:pt x="10744" y="16014"/>
                  </a:lnTo>
                  <a:cubicBezTo>
                    <a:pt x="13069" y="14287"/>
                    <a:pt x="14224" y="12446"/>
                    <a:pt x="14224" y="10502"/>
                  </a:cubicBezTo>
                  <a:cubicBezTo>
                    <a:pt x="14224" y="9067"/>
                    <a:pt x="13526" y="8064"/>
                    <a:pt x="12142" y="7467"/>
                  </a:cubicBezTo>
                  <a:cubicBezTo>
                    <a:pt x="10744" y="6870"/>
                    <a:pt x="7938" y="6514"/>
                    <a:pt x="3759" y="6413"/>
                  </a:cubicBezTo>
                  <a:lnTo>
                    <a:pt x="0" y="616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5" name="Shape 12450"/>
            <p:cNvSpPr/>
            <p:nvPr/>
          </p:nvSpPr>
          <p:spPr>
            <a:xfrm>
              <a:off x="452361" y="20131"/>
              <a:ext cx="17691" cy="25014"/>
            </a:xfrm>
            <a:custGeom>
              <a:avLst/>
              <a:gdLst/>
              <a:ahLst/>
              <a:cxnLst/>
              <a:rect l="0" t="0" r="0" b="0"/>
              <a:pathLst>
                <a:path w="17691" h="25014">
                  <a:moveTo>
                    <a:pt x="0" y="0"/>
                  </a:moveTo>
                  <a:lnTo>
                    <a:pt x="7087" y="2005"/>
                  </a:lnTo>
                  <a:lnTo>
                    <a:pt x="14986" y="2005"/>
                  </a:lnTo>
                  <a:cubicBezTo>
                    <a:pt x="16167" y="2005"/>
                    <a:pt x="16853" y="2043"/>
                    <a:pt x="17044" y="2107"/>
                  </a:cubicBezTo>
                  <a:lnTo>
                    <a:pt x="17450" y="2449"/>
                  </a:lnTo>
                  <a:lnTo>
                    <a:pt x="17691" y="3745"/>
                  </a:lnTo>
                  <a:lnTo>
                    <a:pt x="17488" y="5231"/>
                  </a:lnTo>
                  <a:lnTo>
                    <a:pt x="17069" y="5548"/>
                  </a:lnTo>
                  <a:cubicBezTo>
                    <a:pt x="16853" y="5638"/>
                    <a:pt x="16167" y="5676"/>
                    <a:pt x="14986" y="5676"/>
                  </a:cubicBezTo>
                  <a:lnTo>
                    <a:pt x="10147" y="5676"/>
                  </a:lnTo>
                  <a:cubicBezTo>
                    <a:pt x="11671" y="7618"/>
                    <a:pt x="12433" y="10120"/>
                    <a:pt x="12433" y="13168"/>
                  </a:cubicBezTo>
                  <a:cubicBezTo>
                    <a:pt x="12433" y="16648"/>
                    <a:pt x="11100" y="19620"/>
                    <a:pt x="8433" y="22096"/>
                  </a:cubicBezTo>
                  <a:lnTo>
                    <a:pt x="0" y="25014"/>
                  </a:lnTo>
                  <a:lnTo>
                    <a:pt x="0" y="22990"/>
                  </a:lnTo>
                  <a:lnTo>
                    <a:pt x="3302" y="21487"/>
                  </a:lnTo>
                  <a:cubicBezTo>
                    <a:pt x="4636" y="19938"/>
                    <a:pt x="5296" y="17499"/>
                    <a:pt x="5296" y="14184"/>
                  </a:cubicBezTo>
                  <a:cubicBezTo>
                    <a:pt x="5296" y="9866"/>
                    <a:pt x="4369" y="6488"/>
                    <a:pt x="2489" y="4037"/>
                  </a:cubicBezTo>
                  <a:lnTo>
                    <a:pt x="0" y="278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6" name="Shape 12452"/>
            <p:cNvSpPr/>
            <p:nvPr/>
          </p:nvSpPr>
          <p:spPr>
            <a:xfrm>
              <a:off x="153826" y="94998"/>
              <a:ext cx="22523" cy="59119"/>
            </a:xfrm>
            <a:custGeom>
              <a:avLst/>
              <a:gdLst/>
              <a:ahLst/>
              <a:cxnLst/>
              <a:rect l="0" t="0" r="0" b="0"/>
              <a:pathLst>
                <a:path w="22523" h="59119">
                  <a:moveTo>
                    <a:pt x="11214" y="0"/>
                  </a:moveTo>
                  <a:lnTo>
                    <a:pt x="13043" y="0"/>
                  </a:lnTo>
                  <a:lnTo>
                    <a:pt x="13043" y="27077"/>
                  </a:lnTo>
                  <a:lnTo>
                    <a:pt x="22523" y="20969"/>
                  </a:lnTo>
                  <a:lnTo>
                    <a:pt x="22523" y="25851"/>
                  </a:lnTo>
                  <a:lnTo>
                    <a:pt x="21527" y="25324"/>
                  </a:lnTo>
                  <a:cubicBezTo>
                    <a:pt x="20091" y="25324"/>
                    <a:pt x="18644" y="25692"/>
                    <a:pt x="17209" y="26416"/>
                  </a:cubicBezTo>
                  <a:cubicBezTo>
                    <a:pt x="16116" y="26975"/>
                    <a:pt x="14732" y="28067"/>
                    <a:pt x="13043" y="29693"/>
                  </a:cubicBezTo>
                  <a:lnTo>
                    <a:pt x="13043" y="52032"/>
                  </a:lnTo>
                  <a:cubicBezTo>
                    <a:pt x="14427" y="53391"/>
                    <a:pt x="15875" y="54407"/>
                    <a:pt x="17348" y="55105"/>
                  </a:cubicBezTo>
                  <a:cubicBezTo>
                    <a:pt x="18834" y="55804"/>
                    <a:pt x="20346" y="56147"/>
                    <a:pt x="21895" y="56147"/>
                  </a:cubicBezTo>
                  <a:lnTo>
                    <a:pt x="22523" y="55776"/>
                  </a:lnTo>
                  <a:lnTo>
                    <a:pt x="22523" y="58000"/>
                  </a:lnTo>
                  <a:lnTo>
                    <a:pt x="19812" y="59119"/>
                  </a:lnTo>
                  <a:cubicBezTo>
                    <a:pt x="17640" y="59119"/>
                    <a:pt x="15430" y="58738"/>
                    <a:pt x="13195" y="57938"/>
                  </a:cubicBezTo>
                  <a:cubicBezTo>
                    <a:pt x="10947" y="57150"/>
                    <a:pt x="8649" y="55969"/>
                    <a:pt x="6325" y="54394"/>
                  </a:cubicBezTo>
                  <a:lnTo>
                    <a:pt x="6325" y="15697"/>
                  </a:lnTo>
                  <a:cubicBezTo>
                    <a:pt x="6325" y="11455"/>
                    <a:pt x="6223" y="8839"/>
                    <a:pt x="6020" y="7874"/>
                  </a:cubicBezTo>
                  <a:lnTo>
                    <a:pt x="5055" y="5880"/>
                  </a:lnTo>
                  <a:lnTo>
                    <a:pt x="3429" y="5347"/>
                  </a:lnTo>
                  <a:cubicBezTo>
                    <a:pt x="2667" y="5347"/>
                    <a:pt x="1715" y="5562"/>
                    <a:pt x="572" y="6007"/>
                  </a:cubicBezTo>
                  <a:lnTo>
                    <a:pt x="0" y="4572"/>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7" name="Shape 12453"/>
            <p:cNvSpPr/>
            <p:nvPr/>
          </p:nvSpPr>
          <p:spPr>
            <a:xfrm>
              <a:off x="200092" y="131247"/>
              <a:ext cx="13818" cy="22501"/>
            </a:xfrm>
            <a:custGeom>
              <a:avLst/>
              <a:gdLst/>
              <a:ahLst/>
              <a:cxnLst/>
              <a:rect l="0" t="0" r="0" b="0"/>
              <a:pathLst>
                <a:path w="13818" h="22501">
                  <a:moveTo>
                    <a:pt x="13818" y="0"/>
                  </a:moveTo>
                  <a:lnTo>
                    <a:pt x="13818" y="2521"/>
                  </a:lnTo>
                  <a:lnTo>
                    <a:pt x="12852" y="2943"/>
                  </a:lnTo>
                  <a:cubicBezTo>
                    <a:pt x="10694" y="4137"/>
                    <a:pt x="9157" y="5368"/>
                    <a:pt x="8230" y="6689"/>
                  </a:cubicBezTo>
                  <a:cubicBezTo>
                    <a:pt x="7315" y="7985"/>
                    <a:pt x="6845" y="9420"/>
                    <a:pt x="6845" y="10970"/>
                  </a:cubicBezTo>
                  <a:cubicBezTo>
                    <a:pt x="6845" y="12925"/>
                    <a:pt x="7429" y="14551"/>
                    <a:pt x="8611" y="15846"/>
                  </a:cubicBezTo>
                  <a:cubicBezTo>
                    <a:pt x="9779" y="17129"/>
                    <a:pt x="11113" y="17777"/>
                    <a:pt x="12636" y="17777"/>
                  </a:cubicBezTo>
                  <a:lnTo>
                    <a:pt x="13818" y="17186"/>
                  </a:lnTo>
                  <a:lnTo>
                    <a:pt x="13818" y="21314"/>
                  </a:lnTo>
                  <a:lnTo>
                    <a:pt x="13576" y="21485"/>
                  </a:lnTo>
                  <a:cubicBezTo>
                    <a:pt x="12103" y="22171"/>
                    <a:pt x="10541" y="22501"/>
                    <a:pt x="8877" y="22501"/>
                  </a:cubicBezTo>
                  <a:cubicBezTo>
                    <a:pt x="6299" y="22501"/>
                    <a:pt x="4178" y="21637"/>
                    <a:pt x="2502" y="19860"/>
                  </a:cubicBezTo>
                  <a:cubicBezTo>
                    <a:pt x="838" y="18082"/>
                    <a:pt x="0" y="15770"/>
                    <a:pt x="0" y="12887"/>
                  </a:cubicBezTo>
                  <a:cubicBezTo>
                    <a:pt x="0" y="11071"/>
                    <a:pt x="394" y="9496"/>
                    <a:pt x="1219" y="8150"/>
                  </a:cubicBezTo>
                  <a:cubicBezTo>
                    <a:pt x="2337" y="6309"/>
                    <a:pt x="4267" y="4569"/>
                    <a:pt x="7036" y="2943"/>
                  </a:cubicBezTo>
                  <a:lnTo>
                    <a:pt x="138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8" name="Shape 12454"/>
            <p:cNvSpPr/>
            <p:nvPr/>
          </p:nvSpPr>
          <p:spPr>
            <a:xfrm>
              <a:off x="201527" y="114903"/>
              <a:ext cx="12383" cy="12963"/>
            </a:xfrm>
            <a:custGeom>
              <a:avLst/>
              <a:gdLst/>
              <a:ahLst/>
              <a:cxnLst/>
              <a:rect l="0" t="0" r="0" b="0"/>
              <a:pathLst>
                <a:path w="12383" h="12963">
                  <a:moveTo>
                    <a:pt x="12383" y="0"/>
                  </a:moveTo>
                  <a:lnTo>
                    <a:pt x="12383" y="2122"/>
                  </a:lnTo>
                  <a:lnTo>
                    <a:pt x="8356" y="3514"/>
                  </a:lnTo>
                  <a:cubicBezTo>
                    <a:pt x="7315" y="4429"/>
                    <a:pt x="6795" y="5483"/>
                    <a:pt x="6795" y="6689"/>
                  </a:cubicBezTo>
                  <a:lnTo>
                    <a:pt x="6883" y="9038"/>
                  </a:lnTo>
                  <a:cubicBezTo>
                    <a:pt x="6883" y="10296"/>
                    <a:pt x="6553" y="11261"/>
                    <a:pt x="5931" y="11947"/>
                  </a:cubicBezTo>
                  <a:lnTo>
                    <a:pt x="3416" y="12963"/>
                  </a:lnTo>
                  <a:lnTo>
                    <a:pt x="952" y="11909"/>
                  </a:lnTo>
                  <a:cubicBezTo>
                    <a:pt x="317" y="11185"/>
                    <a:pt x="0" y="10232"/>
                    <a:pt x="0" y="9013"/>
                  </a:cubicBezTo>
                  <a:cubicBezTo>
                    <a:pt x="0" y="6677"/>
                    <a:pt x="1181" y="4530"/>
                    <a:pt x="3594" y="2574"/>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29" name="Shape 12455"/>
            <p:cNvSpPr/>
            <p:nvPr/>
          </p:nvSpPr>
          <p:spPr>
            <a:xfrm>
              <a:off x="176349" y="114531"/>
              <a:ext cx="16529" cy="38467"/>
            </a:xfrm>
            <a:custGeom>
              <a:avLst/>
              <a:gdLst/>
              <a:ahLst/>
              <a:cxnLst/>
              <a:rect l="0" t="0" r="0" b="0"/>
              <a:pathLst>
                <a:path w="16529" h="38467">
                  <a:moveTo>
                    <a:pt x="2229" y="0"/>
                  </a:moveTo>
                  <a:cubicBezTo>
                    <a:pt x="6064" y="0"/>
                    <a:pt x="9392" y="1638"/>
                    <a:pt x="12262" y="4928"/>
                  </a:cubicBezTo>
                  <a:cubicBezTo>
                    <a:pt x="15120" y="8191"/>
                    <a:pt x="16529" y="12661"/>
                    <a:pt x="16529" y="18338"/>
                  </a:cubicBezTo>
                  <a:cubicBezTo>
                    <a:pt x="16529" y="24981"/>
                    <a:pt x="14332" y="30328"/>
                    <a:pt x="9938" y="34366"/>
                  </a:cubicBezTo>
                  <a:lnTo>
                    <a:pt x="0" y="38467"/>
                  </a:lnTo>
                  <a:lnTo>
                    <a:pt x="0" y="36243"/>
                  </a:lnTo>
                  <a:lnTo>
                    <a:pt x="6280" y="32537"/>
                  </a:lnTo>
                  <a:cubicBezTo>
                    <a:pt x="8414" y="29819"/>
                    <a:pt x="9481" y="25870"/>
                    <a:pt x="9481" y="20675"/>
                  </a:cubicBezTo>
                  <a:cubicBezTo>
                    <a:pt x="9481" y="15887"/>
                    <a:pt x="8414" y="12205"/>
                    <a:pt x="6280" y="9639"/>
                  </a:cubicBezTo>
                  <a:lnTo>
                    <a:pt x="0" y="6318"/>
                  </a:lnTo>
                  <a:lnTo>
                    <a:pt x="0" y="1436"/>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0" name="Shape 12456"/>
            <p:cNvSpPr/>
            <p:nvPr/>
          </p:nvSpPr>
          <p:spPr>
            <a:xfrm>
              <a:off x="266437" y="115715"/>
              <a:ext cx="14421" cy="37545"/>
            </a:xfrm>
            <a:custGeom>
              <a:avLst/>
              <a:gdLst/>
              <a:ahLst/>
              <a:cxnLst/>
              <a:rect l="0" t="0" r="0" b="0"/>
              <a:pathLst>
                <a:path w="14421" h="37545">
                  <a:moveTo>
                    <a:pt x="14421" y="0"/>
                  </a:moveTo>
                  <a:lnTo>
                    <a:pt x="14421" y="1907"/>
                  </a:lnTo>
                  <a:lnTo>
                    <a:pt x="8890" y="4302"/>
                  </a:lnTo>
                  <a:cubicBezTo>
                    <a:pt x="7112" y="6054"/>
                    <a:pt x="6071" y="8493"/>
                    <a:pt x="5779" y="11618"/>
                  </a:cubicBezTo>
                  <a:lnTo>
                    <a:pt x="14421" y="11618"/>
                  </a:lnTo>
                  <a:lnTo>
                    <a:pt x="14421" y="13980"/>
                  </a:lnTo>
                  <a:lnTo>
                    <a:pt x="5779" y="13980"/>
                  </a:lnTo>
                  <a:cubicBezTo>
                    <a:pt x="5753" y="19530"/>
                    <a:pt x="7087" y="23873"/>
                    <a:pt x="9804" y="27035"/>
                  </a:cubicBezTo>
                  <a:lnTo>
                    <a:pt x="14421" y="29310"/>
                  </a:lnTo>
                  <a:lnTo>
                    <a:pt x="14421" y="37545"/>
                  </a:lnTo>
                  <a:lnTo>
                    <a:pt x="4788" y="33169"/>
                  </a:lnTo>
                  <a:cubicBezTo>
                    <a:pt x="1588" y="29677"/>
                    <a:pt x="0" y="24978"/>
                    <a:pt x="0" y="19085"/>
                  </a:cubicBezTo>
                  <a:cubicBezTo>
                    <a:pt x="0" y="12697"/>
                    <a:pt x="1625" y="7706"/>
                    <a:pt x="4902" y="4137"/>
                  </a:cubicBezTo>
                  <a:lnTo>
                    <a:pt x="144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1" name="Shape 12457"/>
            <p:cNvSpPr/>
            <p:nvPr/>
          </p:nvSpPr>
          <p:spPr>
            <a:xfrm>
              <a:off x="235766" y="114531"/>
              <a:ext cx="25476" cy="39586"/>
            </a:xfrm>
            <a:custGeom>
              <a:avLst/>
              <a:gdLst/>
              <a:ahLst/>
              <a:cxnLst/>
              <a:rect l="0" t="0" r="0" b="0"/>
              <a:pathLst>
                <a:path w="25476" h="39586">
                  <a:moveTo>
                    <a:pt x="11328" y="0"/>
                  </a:moveTo>
                  <a:cubicBezTo>
                    <a:pt x="12802" y="0"/>
                    <a:pt x="14580" y="317"/>
                    <a:pt x="16663" y="939"/>
                  </a:cubicBezTo>
                  <a:cubicBezTo>
                    <a:pt x="18060" y="1359"/>
                    <a:pt x="18987" y="1549"/>
                    <a:pt x="19444" y="1549"/>
                  </a:cubicBezTo>
                  <a:lnTo>
                    <a:pt x="20460" y="1270"/>
                  </a:lnTo>
                  <a:lnTo>
                    <a:pt x="21324" y="0"/>
                  </a:lnTo>
                  <a:lnTo>
                    <a:pt x="22657" y="0"/>
                  </a:lnTo>
                  <a:lnTo>
                    <a:pt x="22657" y="12725"/>
                  </a:lnTo>
                  <a:lnTo>
                    <a:pt x="21324" y="12725"/>
                  </a:lnTo>
                  <a:cubicBezTo>
                    <a:pt x="20282" y="8737"/>
                    <a:pt x="18961" y="6007"/>
                    <a:pt x="17348" y="4559"/>
                  </a:cubicBezTo>
                  <a:cubicBezTo>
                    <a:pt x="15723" y="3124"/>
                    <a:pt x="13665" y="2413"/>
                    <a:pt x="11176" y="2413"/>
                  </a:cubicBezTo>
                  <a:cubicBezTo>
                    <a:pt x="9258" y="2413"/>
                    <a:pt x="7722" y="2908"/>
                    <a:pt x="6553" y="3911"/>
                  </a:cubicBezTo>
                  <a:cubicBezTo>
                    <a:pt x="5398" y="4928"/>
                    <a:pt x="4813" y="6032"/>
                    <a:pt x="4813" y="7264"/>
                  </a:cubicBezTo>
                  <a:cubicBezTo>
                    <a:pt x="4813" y="8775"/>
                    <a:pt x="5245" y="10083"/>
                    <a:pt x="6109" y="11176"/>
                  </a:cubicBezTo>
                  <a:cubicBezTo>
                    <a:pt x="6960" y="12293"/>
                    <a:pt x="8661" y="13474"/>
                    <a:pt x="11252" y="14706"/>
                  </a:cubicBezTo>
                  <a:lnTo>
                    <a:pt x="17196" y="17628"/>
                  </a:lnTo>
                  <a:cubicBezTo>
                    <a:pt x="22720" y="20307"/>
                    <a:pt x="25476" y="23850"/>
                    <a:pt x="25476" y="28257"/>
                  </a:cubicBezTo>
                  <a:cubicBezTo>
                    <a:pt x="25476" y="31648"/>
                    <a:pt x="24181" y="34391"/>
                    <a:pt x="21616" y="36461"/>
                  </a:cubicBezTo>
                  <a:cubicBezTo>
                    <a:pt x="19050" y="38557"/>
                    <a:pt x="16180" y="39586"/>
                    <a:pt x="12992" y="39586"/>
                  </a:cubicBezTo>
                  <a:cubicBezTo>
                    <a:pt x="10719" y="39586"/>
                    <a:pt x="8103" y="39179"/>
                    <a:pt x="5169" y="38379"/>
                  </a:cubicBezTo>
                  <a:lnTo>
                    <a:pt x="2972" y="37947"/>
                  </a:lnTo>
                  <a:lnTo>
                    <a:pt x="1512" y="39014"/>
                  </a:lnTo>
                  <a:lnTo>
                    <a:pt x="165" y="39014"/>
                  </a:lnTo>
                  <a:lnTo>
                    <a:pt x="165" y="25691"/>
                  </a:lnTo>
                  <a:lnTo>
                    <a:pt x="1512" y="25691"/>
                  </a:lnTo>
                  <a:cubicBezTo>
                    <a:pt x="2274" y="29489"/>
                    <a:pt x="3721" y="32359"/>
                    <a:pt x="5867" y="34289"/>
                  </a:cubicBezTo>
                  <a:cubicBezTo>
                    <a:pt x="8014" y="36233"/>
                    <a:pt x="10414" y="37185"/>
                    <a:pt x="13081" y="37185"/>
                  </a:cubicBezTo>
                  <a:cubicBezTo>
                    <a:pt x="14961" y="37185"/>
                    <a:pt x="16497" y="36639"/>
                    <a:pt x="17666" y="35534"/>
                  </a:cubicBezTo>
                  <a:cubicBezTo>
                    <a:pt x="18847" y="34430"/>
                    <a:pt x="19444" y="33109"/>
                    <a:pt x="19444" y="31559"/>
                  </a:cubicBezTo>
                  <a:cubicBezTo>
                    <a:pt x="19444" y="29692"/>
                    <a:pt x="18783" y="28104"/>
                    <a:pt x="17463" y="26822"/>
                  </a:cubicBezTo>
                  <a:cubicBezTo>
                    <a:pt x="16142" y="25552"/>
                    <a:pt x="13513" y="23939"/>
                    <a:pt x="9576" y="21983"/>
                  </a:cubicBezTo>
                  <a:cubicBezTo>
                    <a:pt x="5626" y="20015"/>
                    <a:pt x="3048" y="18262"/>
                    <a:pt x="1829" y="16687"/>
                  </a:cubicBezTo>
                  <a:cubicBezTo>
                    <a:pt x="610" y="15125"/>
                    <a:pt x="0" y="13170"/>
                    <a:pt x="0" y="10807"/>
                  </a:cubicBezTo>
                  <a:cubicBezTo>
                    <a:pt x="0" y="7721"/>
                    <a:pt x="1054" y="5155"/>
                    <a:pt x="3163" y="3098"/>
                  </a:cubicBezTo>
                  <a:cubicBezTo>
                    <a:pt x="5271"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2" name="Shape 12458"/>
            <p:cNvSpPr/>
            <p:nvPr/>
          </p:nvSpPr>
          <p:spPr>
            <a:xfrm>
              <a:off x="213910" y="114531"/>
              <a:ext cx="20104" cy="39179"/>
            </a:xfrm>
            <a:custGeom>
              <a:avLst/>
              <a:gdLst/>
              <a:ahLst/>
              <a:cxnLst/>
              <a:rect l="0" t="0" r="0" b="0"/>
              <a:pathLst>
                <a:path w="20104" h="39179">
                  <a:moveTo>
                    <a:pt x="1270" y="0"/>
                  </a:moveTo>
                  <a:cubicBezTo>
                    <a:pt x="4572" y="0"/>
                    <a:pt x="7289" y="558"/>
                    <a:pt x="9411" y="1676"/>
                  </a:cubicBezTo>
                  <a:cubicBezTo>
                    <a:pt x="11023" y="2515"/>
                    <a:pt x="12205" y="3835"/>
                    <a:pt x="12979" y="5613"/>
                  </a:cubicBezTo>
                  <a:cubicBezTo>
                    <a:pt x="13462" y="6794"/>
                    <a:pt x="13691" y="9182"/>
                    <a:pt x="13691" y="12802"/>
                  </a:cubicBezTo>
                  <a:lnTo>
                    <a:pt x="13691" y="25476"/>
                  </a:lnTo>
                  <a:cubicBezTo>
                    <a:pt x="13691" y="29045"/>
                    <a:pt x="13767" y="31216"/>
                    <a:pt x="13907" y="32029"/>
                  </a:cubicBezTo>
                  <a:lnTo>
                    <a:pt x="14579" y="33642"/>
                  </a:lnTo>
                  <a:lnTo>
                    <a:pt x="15672" y="34048"/>
                  </a:lnTo>
                  <a:lnTo>
                    <a:pt x="16802" y="33756"/>
                  </a:lnTo>
                  <a:cubicBezTo>
                    <a:pt x="17373" y="33413"/>
                    <a:pt x="18478" y="32423"/>
                    <a:pt x="20104" y="30784"/>
                  </a:cubicBezTo>
                  <a:lnTo>
                    <a:pt x="20104" y="33071"/>
                  </a:lnTo>
                  <a:cubicBezTo>
                    <a:pt x="17056" y="37134"/>
                    <a:pt x="14148" y="39179"/>
                    <a:pt x="11379" y="39179"/>
                  </a:cubicBezTo>
                  <a:cubicBezTo>
                    <a:pt x="10046" y="39179"/>
                    <a:pt x="8979" y="38722"/>
                    <a:pt x="8204" y="37795"/>
                  </a:cubicBezTo>
                  <a:cubicBezTo>
                    <a:pt x="7404" y="36868"/>
                    <a:pt x="7010" y="35293"/>
                    <a:pt x="6972" y="33071"/>
                  </a:cubicBezTo>
                  <a:lnTo>
                    <a:pt x="0" y="38030"/>
                  </a:lnTo>
                  <a:lnTo>
                    <a:pt x="0" y="33903"/>
                  </a:lnTo>
                  <a:lnTo>
                    <a:pt x="6972" y="30416"/>
                  </a:lnTo>
                  <a:lnTo>
                    <a:pt x="6972" y="16192"/>
                  </a:lnTo>
                  <a:lnTo>
                    <a:pt x="0" y="19238"/>
                  </a:lnTo>
                  <a:lnTo>
                    <a:pt x="0" y="16716"/>
                  </a:lnTo>
                  <a:lnTo>
                    <a:pt x="6972" y="13691"/>
                  </a:lnTo>
                  <a:lnTo>
                    <a:pt x="6972" y="12229"/>
                  </a:lnTo>
                  <a:cubicBezTo>
                    <a:pt x="6972" y="8509"/>
                    <a:pt x="6388" y="5956"/>
                    <a:pt x="5194" y="4559"/>
                  </a:cubicBezTo>
                  <a:cubicBezTo>
                    <a:pt x="4026" y="3187"/>
                    <a:pt x="2299" y="2476"/>
                    <a:pt x="51" y="2476"/>
                  </a:cubicBezTo>
                  <a:lnTo>
                    <a:pt x="0" y="2493"/>
                  </a:lnTo>
                  <a:lnTo>
                    <a:pt x="0" y="372"/>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3" name="Shape 12459"/>
            <p:cNvSpPr/>
            <p:nvPr/>
          </p:nvSpPr>
          <p:spPr>
            <a:xfrm>
              <a:off x="280858" y="138547"/>
              <a:ext cx="17164" cy="15570"/>
            </a:xfrm>
            <a:custGeom>
              <a:avLst/>
              <a:gdLst/>
              <a:ahLst/>
              <a:cxnLst/>
              <a:rect l="0" t="0" r="0" b="0"/>
              <a:pathLst>
                <a:path w="17164" h="15570">
                  <a:moveTo>
                    <a:pt x="15907" y="0"/>
                  </a:moveTo>
                  <a:lnTo>
                    <a:pt x="17164" y="812"/>
                  </a:lnTo>
                  <a:cubicBezTo>
                    <a:pt x="16593" y="4534"/>
                    <a:pt x="14929" y="7938"/>
                    <a:pt x="12198" y="10985"/>
                  </a:cubicBezTo>
                  <a:cubicBezTo>
                    <a:pt x="9455" y="14046"/>
                    <a:pt x="6001" y="15570"/>
                    <a:pt x="1886" y="15570"/>
                  </a:cubicBezTo>
                  <a:lnTo>
                    <a:pt x="0" y="14714"/>
                  </a:lnTo>
                  <a:lnTo>
                    <a:pt x="0" y="6478"/>
                  </a:lnTo>
                  <a:lnTo>
                    <a:pt x="4972" y="8928"/>
                  </a:lnTo>
                  <a:cubicBezTo>
                    <a:pt x="7423" y="8928"/>
                    <a:pt x="9544" y="8255"/>
                    <a:pt x="11360" y="6921"/>
                  </a:cubicBezTo>
                  <a:cubicBezTo>
                    <a:pt x="13164" y="5562"/>
                    <a:pt x="14675" y="3263"/>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4" name="Shape 12460"/>
            <p:cNvSpPr/>
            <p:nvPr/>
          </p:nvSpPr>
          <p:spPr>
            <a:xfrm>
              <a:off x="303432" y="115122"/>
              <a:ext cx="16821" cy="38995"/>
            </a:xfrm>
            <a:custGeom>
              <a:avLst/>
              <a:gdLst/>
              <a:ahLst/>
              <a:cxnLst/>
              <a:rect l="0" t="0" r="0" b="0"/>
              <a:pathLst>
                <a:path w="16821" h="38995">
                  <a:moveTo>
                    <a:pt x="16821" y="0"/>
                  </a:moveTo>
                  <a:lnTo>
                    <a:pt x="16821" y="2265"/>
                  </a:lnTo>
                  <a:lnTo>
                    <a:pt x="11163" y="5111"/>
                  </a:lnTo>
                  <a:cubicBezTo>
                    <a:pt x="8699" y="7956"/>
                    <a:pt x="7442" y="12070"/>
                    <a:pt x="7442" y="17506"/>
                  </a:cubicBezTo>
                  <a:cubicBezTo>
                    <a:pt x="7442" y="23005"/>
                    <a:pt x="8661" y="27209"/>
                    <a:pt x="11037" y="30130"/>
                  </a:cubicBezTo>
                  <a:lnTo>
                    <a:pt x="16821" y="33298"/>
                  </a:lnTo>
                  <a:lnTo>
                    <a:pt x="16821" y="38649"/>
                  </a:lnTo>
                  <a:lnTo>
                    <a:pt x="15240" y="38995"/>
                  </a:lnTo>
                  <a:cubicBezTo>
                    <a:pt x="11163" y="38995"/>
                    <a:pt x="7607" y="37293"/>
                    <a:pt x="4547" y="33889"/>
                  </a:cubicBezTo>
                  <a:cubicBezTo>
                    <a:pt x="1512" y="30460"/>
                    <a:pt x="0" y="26091"/>
                    <a:pt x="0" y="20732"/>
                  </a:cubicBezTo>
                  <a:cubicBezTo>
                    <a:pt x="0" y="15373"/>
                    <a:pt x="1689" y="10483"/>
                    <a:pt x="5042" y="6051"/>
                  </a:cubicBezTo>
                  <a:lnTo>
                    <a:pt x="168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5" name="Shape 12461"/>
            <p:cNvSpPr/>
            <p:nvPr/>
          </p:nvSpPr>
          <p:spPr>
            <a:xfrm>
              <a:off x="280858" y="114492"/>
              <a:ext cx="17164" cy="15202"/>
            </a:xfrm>
            <a:custGeom>
              <a:avLst/>
              <a:gdLst/>
              <a:ahLst/>
              <a:cxnLst/>
              <a:rect l="0" t="0" r="0" b="0"/>
              <a:pathLst>
                <a:path w="17164" h="15202">
                  <a:moveTo>
                    <a:pt x="2813" y="0"/>
                  </a:moveTo>
                  <a:cubicBezTo>
                    <a:pt x="6991" y="0"/>
                    <a:pt x="10446" y="1384"/>
                    <a:pt x="13126" y="4141"/>
                  </a:cubicBezTo>
                  <a:cubicBezTo>
                    <a:pt x="15831" y="6896"/>
                    <a:pt x="17164" y="10579"/>
                    <a:pt x="17164" y="15202"/>
                  </a:cubicBezTo>
                  <a:lnTo>
                    <a:pt x="0" y="15202"/>
                  </a:lnTo>
                  <a:lnTo>
                    <a:pt x="0" y="12840"/>
                  </a:lnTo>
                  <a:lnTo>
                    <a:pt x="8642" y="12840"/>
                  </a:lnTo>
                  <a:cubicBezTo>
                    <a:pt x="8515" y="10452"/>
                    <a:pt x="8223" y="8776"/>
                    <a:pt x="7791" y="7772"/>
                  </a:cubicBezTo>
                  <a:cubicBezTo>
                    <a:pt x="7106" y="6262"/>
                    <a:pt x="6102" y="5068"/>
                    <a:pt x="4756" y="4191"/>
                  </a:cubicBezTo>
                  <a:cubicBezTo>
                    <a:pt x="3397" y="3328"/>
                    <a:pt x="2000" y="2896"/>
                    <a:pt x="540" y="2896"/>
                  </a:cubicBezTo>
                  <a:lnTo>
                    <a:pt x="0" y="3130"/>
                  </a:lnTo>
                  <a:lnTo>
                    <a:pt x="0" y="1223"/>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36" name="Shape 12462"/>
            <p:cNvSpPr/>
            <p:nvPr/>
          </p:nvSpPr>
          <p:spPr>
            <a:xfrm>
              <a:off x="320253" y="94998"/>
              <a:ext cx="22346" cy="59119"/>
            </a:xfrm>
            <a:custGeom>
              <a:avLst/>
              <a:gdLst/>
              <a:ahLst/>
              <a:cxnLst/>
              <a:rect l="0" t="0" r="0" b="0"/>
              <a:pathLst>
                <a:path w="22346" h="59119">
                  <a:moveTo>
                    <a:pt x="14281" y="0"/>
                  </a:moveTo>
                  <a:lnTo>
                    <a:pt x="16123" y="0"/>
                  </a:lnTo>
                  <a:lnTo>
                    <a:pt x="16123" y="43180"/>
                  </a:lnTo>
                  <a:cubicBezTo>
                    <a:pt x="16123" y="47549"/>
                    <a:pt x="16212" y="50229"/>
                    <a:pt x="16415" y="51181"/>
                  </a:cubicBezTo>
                  <a:lnTo>
                    <a:pt x="17393" y="53213"/>
                  </a:lnTo>
                  <a:lnTo>
                    <a:pt x="18955" y="53772"/>
                  </a:lnTo>
                  <a:cubicBezTo>
                    <a:pt x="19704" y="53772"/>
                    <a:pt x="20669" y="53556"/>
                    <a:pt x="21901" y="53086"/>
                  </a:cubicBezTo>
                  <a:lnTo>
                    <a:pt x="22346" y="54508"/>
                  </a:lnTo>
                  <a:lnTo>
                    <a:pt x="11259" y="59119"/>
                  </a:lnTo>
                  <a:lnTo>
                    <a:pt x="9379" y="59119"/>
                  </a:lnTo>
                  <a:lnTo>
                    <a:pt x="9379" y="53772"/>
                  </a:lnTo>
                  <a:cubicBezTo>
                    <a:pt x="7563" y="55690"/>
                    <a:pt x="5785" y="57048"/>
                    <a:pt x="4045" y="57886"/>
                  </a:cubicBezTo>
                  <a:lnTo>
                    <a:pt x="0" y="58773"/>
                  </a:lnTo>
                  <a:lnTo>
                    <a:pt x="0" y="53422"/>
                  </a:lnTo>
                  <a:lnTo>
                    <a:pt x="2217" y="54635"/>
                  </a:lnTo>
                  <a:cubicBezTo>
                    <a:pt x="4680" y="54635"/>
                    <a:pt x="7081" y="53404"/>
                    <a:pt x="9379" y="50927"/>
                  </a:cubicBezTo>
                  <a:lnTo>
                    <a:pt x="9379" y="31674"/>
                  </a:lnTo>
                  <a:cubicBezTo>
                    <a:pt x="9227" y="29845"/>
                    <a:pt x="8744" y="28156"/>
                    <a:pt x="7919" y="26632"/>
                  </a:cubicBezTo>
                  <a:cubicBezTo>
                    <a:pt x="7106" y="25121"/>
                    <a:pt x="6026" y="23965"/>
                    <a:pt x="4668" y="23190"/>
                  </a:cubicBezTo>
                  <a:cubicBezTo>
                    <a:pt x="3334" y="22416"/>
                    <a:pt x="2026" y="22009"/>
                    <a:pt x="756" y="22009"/>
                  </a:cubicBezTo>
                  <a:lnTo>
                    <a:pt x="0" y="22389"/>
                  </a:lnTo>
                  <a:lnTo>
                    <a:pt x="0" y="20124"/>
                  </a:lnTo>
                  <a:lnTo>
                    <a:pt x="1226" y="19494"/>
                  </a:lnTo>
                  <a:cubicBezTo>
                    <a:pt x="4528" y="19494"/>
                    <a:pt x="7233" y="20536"/>
                    <a:pt x="9379" y="22631"/>
                  </a:cubicBezTo>
                  <a:lnTo>
                    <a:pt x="9379" y="15748"/>
                  </a:lnTo>
                  <a:cubicBezTo>
                    <a:pt x="9379" y="11468"/>
                    <a:pt x="9290" y="8839"/>
                    <a:pt x="9074" y="7874"/>
                  </a:cubicBezTo>
                  <a:lnTo>
                    <a:pt x="8122" y="5880"/>
                  </a:lnTo>
                  <a:lnTo>
                    <a:pt x="6484" y="5347"/>
                  </a:lnTo>
                  <a:cubicBezTo>
                    <a:pt x="5785" y="5347"/>
                    <a:pt x="4845" y="5562"/>
                    <a:pt x="3677" y="6007"/>
                  </a:cubicBezTo>
                  <a:lnTo>
                    <a:pt x="3144" y="4572"/>
                  </a:lnTo>
                  <a:lnTo>
                    <a:pt x="1428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37" name="Group 1236"/>
          <p:cNvGrpSpPr/>
          <p:nvPr/>
        </p:nvGrpSpPr>
        <p:grpSpPr>
          <a:xfrm>
            <a:off x="7770455" y="2646226"/>
            <a:ext cx="126079" cy="138305"/>
            <a:chOff x="0" y="0"/>
            <a:chExt cx="56553" cy="53683"/>
          </a:xfrm>
        </p:grpSpPr>
        <p:sp>
          <p:nvSpPr>
            <p:cNvPr id="1238" name="Shape 12463"/>
            <p:cNvSpPr/>
            <p:nvPr/>
          </p:nvSpPr>
          <p:spPr>
            <a:xfrm>
              <a:off x="0" y="0"/>
              <a:ext cx="56553" cy="53683"/>
            </a:xfrm>
            <a:custGeom>
              <a:avLst/>
              <a:gdLst/>
              <a:ahLst/>
              <a:cxnLst/>
              <a:rect l="0" t="0" r="0" b="0"/>
              <a:pathLst>
                <a:path w="56553" h="53683">
                  <a:moveTo>
                    <a:pt x="55118" y="0"/>
                  </a:moveTo>
                  <a:lnTo>
                    <a:pt x="56553" y="2032"/>
                  </a:lnTo>
                  <a:cubicBezTo>
                    <a:pt x="50724" y="6414"/>
                    <a:pt x="44272" y="13157"/>
                    <a:pt x="37135" y="22251"/>
                  </a:cubicBezTo>
                  <a:cubicBezTo>
                    <a:pt x="30036" y="31356"/>
                    <a:pt x="24600" y="39866"/>
                    <a:pt x="20828" y="47790"/>
                  </a:cubicBezTo>
                  <a:lnTo>
                    <a:pt x="17831" y="49823"/>
                  </a:lnTo>
                  <a:cubicBezTo>
                    <a:pt x="15317" y="51550"/>
                    <a:pt x="13640" y="52845"/>
                    <a:pt x="12726" y="53683"/>
                  </a:cubicBezTo>
                  <a:cubicBezTo>
                    <a:pt x="12370" y="52413"/>
                    <a:pt x="11595" y="50330"/>
                    <a:pt x="10414" y="47410"/>
                  </a:cubicBezTo>
                  <a:lnTo>
                    <a:pt x="9258" y="44755"/>
                  </a:lnTo>
                  <a:cubicBezTo>
                    <a:pt x="7633" y="40945"/>
                    <a:pt x="6121" y="38138"/>
                    <a:pt x="4712" y="36322"/>
                  </a:cubicBezTo>
                  <a:cubicBezTo>
                    <a:pt x="3315" y="34506"/>
                    <a:pt x="1753" y="33287"/>
                    <a:pt x="0" y="32690"/>
                  </a:cubicBezTo>
                  <a:cubicBezTo>
                    <a:pt x="2946" y="29604"/>
                    <a:pt x="5626" y="28042"/>
                    <a:pt x="8077" y="28042"/>
                  </a:cubicBezTo>
                  <a:cubicBezTo>
                    <a:pt x="10173" y="28042"/>
                    <a:pt x="12497" y="30886"/>
                    <a:pt x="15049" y="36576"/>
                  </a:cubicBezTo>
                  <a:lnTo>
                    <a:pt x="16307" y="39408"/>
                  </a:lnTo>
                  <a:cubicBezTo>
                    <a:pt x="20904" y="31674"/>
                    <a:pt x="26810" y="24143"/>
                    <a:pt x="34011" y="16828"/>
                  </a:cubicBezTo>
                  <a:cubicBezTo>
                    <a:pt x="41199" y="9525"/>
                    <a:pt x="48247" y="3899"/>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39" name="Group 1238"/>
          <p:cNvGrpSpPr/>
          <p:nvPr/>
        </p:nvGrpSpPr>
        <p:grpSpPr>
          <a:xfrm>
            <a:off x="7935039" y="5704654"/>
            <a:ext cx="91058" cy="97626"/>
            <a:chOff x="0" y="0"/>
            <a:chExt cx="40970" cy="38036"/>
          </a:xfrm>
        </p:grpSpPr>
        <p:sp>
          <p:nvSpPr>
            <p:cNvPr id="1240" name="Shape 12464"/>
            <p:cNvSpPr/>
            <p:nvPr/>
          </p:nvSpPr>
          <p:spPr>
            <a:xfrm>
              <a:off x="0" y="0"/>
              <a:ext cx="40970" cy="38036"/>
            </a:xfrm>
            <a:custGeom>
              <a:avLst/>
              <a:gdLst/>
              <a:ahLst/>
              <a:cxnLst/>
              <a:rect l="0" t="0" r="0" b="0"/>
              <a:pathLst>
                <a:path w="40970" h="38036">
                  <a:moveTo>
                    <a:pt x="13043" y="0"/>
                  </a:moveTo>
                  <a:cubicBezTo>
                    <a:pt x="13678" y="4204"/>
                    <a:pt x="15520" y="8331"/>
                    <a:pt x="18631" y="12319"/>
                  </a:cubicBezTo>
                  <a:lnTo>
                    <a:pt x="19838" y="13856"/>
                  </a:lnTo>
                  <a:lnTo>
                    <a:pt x="20828" y="12598"/>
                  </a:lnTo>
                  <a:cubicBezTo>
                    <a:pt x="25362" y="6807"/>
                    <a:pt x="29490" y="3911"/>
                    <a:pt x="33172" y="3911"/>
                  </a:cubicBezTo>
                  <a:cubicBezTo>
                    <a:pt x="36068" y="3911"/>
                    <a:pt x="38253" y="6109"/>
                    <a:pt x="39751" y="10478"/>
                  </a:cubicBezTo>
                  <a:lnTo>
                    <a:pt x="38811" y="10401"/>
                  </a:lnTo>
                  <a:cubicBezTo>
                    <a:pt x="37503" y="10401"/>
                    <a:pt x="35675" y="11278"/>
                    <a:pt x="33312" y="13030"/>
                  </a:cubicBezTo>
                  <a:cubicBezTo>
                    <a:pt x="30937" y="14770"/>
                    <a:pt x="28944" y="16764"/>
                    <a:pt x="27305" y="18948"/>
                  </a:cubicBezTo>
                  <a:lnTo>
                    <a:pt x="26099" y="20624"/>
                  </a:lnTo>
                  <a:lnTo>
                    <a:pt x="27267" y="21768"/>
                  </a:lnTo>
                  <a:cubicBezTo>
                    <a:pt x="31648" y="26009"/>
                    <a:pt x="36208" y="28130"/>
                    <a:pt x="40970" y="28130"/>
                  </a:cubicBezTo>
                  <a:cubicBezTo>
                    <a:pt x="38418" y="33286"/>
                    <a:pt x="35751" y="35878"/>
                    <a:pt x="32982" y="35878"/>
                  </a:cubicBezTo>
                  <a:cubicBezTo>
                    <a:pt x="30468" y="35878"/>
                    <a:pt x="26861" y="33680"/>
                    <a:pt x="22136" y="29273"/>
                  </a:cubicBezTo>
                  <a:lnTo>
                    <a:pt x="20269" y="27559"/>
                  </a:lnTo>
                  <a:lnTo>
                    <a:pt x="19647" y="28422"/>
                  </a:lnTo>
                  <a:cubicBezTo>
                    <a:pt x="15405" y="34836"/>
                    <a:pt x="11926" y="38036"/>
                    <a:pt x="9208" y="38036"/>
                  </a:cubicBezTo>
                  <a:cubicBezTo>
                    <a:pt x="6083" y="38036"/>
                    <a:pt x="3010" y="35496"/>
                    <a:pt x="0" y="30417"/>
                  </a:cubicBezTo>
                  <a:lnTo>
                    <a:pt x="889" y="30455"/>
                  </a:lnTo>
                  <a:cubicBezTo>
                    <a:pt x="4445" y="30455"/>
                    <a:pt x="8433" y="27737"/>
                    <a:pt x="12802" y="22301"/>
                  </a:cubicBezTo>
                  <a:lnTo>
                    <a:pt x="13907" y="20917"/>
                  </a:lnTo>
                  <a:lnTo>
                    <a:pt x="12472" y="19367"/>
                  </a:lnTo>
                  <a:cubicBezTo>
                    <a:pt x="8471" y="15125"/>
                    <a:pt x="6490" y="11532"/>
                    <a:pt x="6490" y="8560"/>
                  </a:cubicBezTo>
                  <a:cubicBezTo>
                    <a:pt x="6490"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41" name="Group 1240"/>
          <p:cNvGrpSpPr/>
          <p:nvPr/>
        </p:nvGrpSpPr>
        <p:grpSpPr>
          <a:xfrm>
            <a:off x="6451095" y="3169214"/>
            <a:ext cx="91058" cy="97626"/>
            <a:chOff x="0" y="0"/>
            <a:chExt cx="40958" cy="38036"/>
          </a:xfrm>
        </p:grpSpPr>
        <p:sp>
          <p:nvSpPr>
            <p:cNvPr id="1242" name="Shape 12465"/>
            <p:cNvSpPr/>
            <p:nvPr/>
          </p:nvSpPr>
          <p:spPr>
            <a:xfrm>
              <a:off x="0" y="0"/>
              <a:ext cx="40958" cy="38036"/>
            </a:xfrm>
            <a:custGeom>
              <a:avLst/>
              <a:gdLst/>
              <a:ahLst/>
              <a:cxnLst/>
              <a:rect l="0" t="0" r="0" b="0"/>
              <a:pathLst>
                <a:path w="40958" h="38036">
                  <a:moveTo>
                    <a:pt x="13043" y="0"/>
                  </a:moveTo>
                  <a:cubicBezTo>
                    <a:pt x="13665" y="4204"/>
                    <a:pt x="15532" y="8331"/>
                    <a:pt x="18631" y="12319"/>
                  </a:cubicBezTo>
                  <a:lnTo>
                    <a:pt x="19850" y="13856"/>
                  </a:lnTo>
                  <a:lnTo>
                    <a:pt x="20828" y="12598"/>
                  </a:lnTo>
                  <a:cubicBezTo>
                    <a:pt x="25375" y="6807"/>
                    <a:pt x="29490" y="3911"/>
                    <a:pt x="33185" y="3911"/>
                  </a:cubicBezTo>
                  <a:cubicBezTo>
                    <a:pt x="36068" y="3911"/>
                    <a:pt x="38253" y="6109"/>
                    <a:pt x="39751" y="10478"/>
                  </a:cubicBezTo>
                  <a:lnTo>
                    <a:pt x="38811" y="10401"/>
                  </a:lnTo>
                  <a:cubicBezTo>
                    <a:pt x="37516" y="10401"/>
                    <a:pt x="35662" y="11278"/>
                    <a:pt x="33312" y="13030"/>
                  </a:cubicBezTo>
                  <a:cubicBezTo>
                    <a:pt x="30937" y="14770"/>
                    <a:pt x="28944" y="16764"/>
                    <a:pt x="27318" y="18948"/>
                  </a:cubicBezTo>
                  <a:lnTo>
                    <a:pt x="26099" y="20624"/>
                  </a:lnTo>
                  <a:lnTo>
                    <a:pt x="27267" y="21768"/>
                  </a:lnTo>
                  <a:cubicBezTo>
                    <a:pt x="31648" y="26009"/>
                    <a:pt x="36208" y="28130"/>
                    <a:pt x="40958" y="28130"/>
                  </a:cubicBezTo>
                  <a:cubicBezTo>
                    <a:pt x="38405" y="33286"/>
                    <a:pt x="35751" y="35878"/>
                    <a:pt x="32982" y="35878"/>
                  </a:cubicBezTo>
                  <a:cubicBezTo>
                    <a:pt x="30480" y="35878"/>
                    <a:pt x="26861" y="33680"/>
                    <a:pt x="22136" y="29273"/>
                  </a:cubicBezTo>
                  <a:lnTo>
                    <a:pt x="20257" y="27559"/>
                  </a:lnTo>
                  <a:lnTo>
                    <a:pt x="19647" y="28422"/>
                  </a:lnTo>
                  <a:cubicBezTo>
                    <a:pt x="15405" y="34836"/>
                    <a:pt x="11926" y="38036"/>
                    <a:pt x="9195" y="38036"/>
                  </a:cubicBezTo>
                  <a:cubicBezTo>
                    <a:pt x="6083" y="38036"/>
                    <a:pt x="3010" y="35496"/>
                    <a:pt x="0" y="30417"/>
                  </a:cubicBezTo>
                  <a:lnTo>
                    <a:pt x="889" y="30455"/>
                  </a:lnTo>
                  <a:cubicBezTo>
                    <a:pt x="4445" y="30455"/>
                    <a:pt x="8420" y="27737"/>
                    <a:pt x="12802" y="22301"/>
                  </a:cubicBezTo>
                  <a:lnTo>
                    <a:pt x="13907" y="20917"/>
                  </a:lnTo>
                  <a:lnTo>
                    <a:pt x="12472" y="19367"/>
                  </a:lnTo>
                  <a:cubicBezTo>
                    <a:pt x="8484" y="15125"/>
                    <a:pt x="6477" y="11532"/>
                    <a:pt x="6477" y="8560"/>
                  </a:cubicBezTo>
                  <a:cubicBezTo>
                    <a:pt x="6477"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43" name="Group 1242"/>
          <p:cNvGrpSpPr/>
          <p:nvPr/>
        </p:nvGrpSpPr>
        <p:grpSpPr>
          <a:xfrm>
            <a:off x="6431341" y="2634779"/>
            <a:ext cx="126079" cy="138305"/>
            <a:chOff x="0" y="0"/>
            <a:chExt cx="56541" cy="53683"/>
          </a:xfrm>
        </p:grpSpPr>
        <p:sp>
          <p:nvSpPr>
            <p:cNvPr id="1244" name="Shape 12466"/>
            <p:cNvSpPr/>
            <p:nvPr/>
          </p:nvSpPr>
          <p:spPr>
            <a:xfrm>
              <a:off x="0" y="0"/>
              <a:ext cx="56541" cy="53683"/>
            </a:xfrm>
            <a:custGeom>
              <a:avLst/>
              <a:gdLst/>
              <a:ahLst/>
              <a:cxnLst/>
              <a:rect l="0" t="0" r="0" b="0"/>
              <a:pathLst>
                <a:path w="56541" h="53683">
                  <a:moveTo>
                    <a:pt x="55118" y="0"/>
                  </a:moveTo>
                  <a:lnTo>
                    <a:pt x="56541" y="2032"/>
                  </a:lnTo>
                  <a:cubicBezTo>
                    <a:pt x="50724" y="6414"/>
                    <a:pt x="44259" y="13157"/>
                    <a:pt x="37135" y="22251"/>
                  </a:cubicBezTo>
                  <a:cubicBezTo>
                    <a:pt x="30023" y="31356"/>
                    <a:pt x="24574" y="39866"/>
                    <a:pt x="20828" y="47790"/>
                  </a:cubicBezTo>
                  <a:lnTo>
                    <a:pt x="17818" y="49823"/>
                  </a:lnTo>
                  <a:cubicBezTo>
                    <a:pt x="15304" y="51550"/>
                    <a:pt x="13615" y="52845"/>
                    <a:pt x="12712" y="53683"/>
                  </a:cubicBezTo>
                  <a:cubicBezTo>
                    <a:pt x="12357" y="52413"/>
                    <a:pt x="11582" y="50330"/>
                    <a:pt x="10389" y="47410"/>
                  </a:cubicBezTo>
                  <a:lnTo>
                    <a:pt x="9258" y="44755"/>
                  </a:lnTo>
                  <a:cubicBezTo>
                    <a:pt x="7620" y="40945"/>
                    <a:pt x="6109" y="38138"/>
                    <a:pt x="4699" y="36322"/>
                  </a:cubicBezTo>
                  <a:cubicBezTo>
                    <a:pt x="3302" y="34506"/>
                    <a:pt x="1727" y="33287"/>
                    <a:pt x="0" y="32690"/>
                  </a:cubicBezTo>
                  <a:cubicBezTo>
                    <a:pt x="2934" y="29604"/>
                    <a:pt x="5626" y="28042"/>
                    <a:pt x="8065" y="28042"/>
                  </a:cubicBezTo>
                  <a:cubicBezTo>
                    <a:pt x="10147" y="28042"/>
                    <a:pt x="12485" y="30886"/>
                    <a:pt x="15037" y="36576"/>
                  </a:cubicBezTo>
                  <a:lnTo>
                    <a:pt x="16294" y="39408"/>
                  </a:lnTo>
                  <a:cubicBezTo>
                    <a:pt x="20904" y="31674"/>
                    <a:pt x="26797" y="24143"/>
                    <a:pt x="33998" y="16828"/>
                  </a:cubicBezTo>
                  <a:cubicBezTo>
                    <a:pt x="41199" y="9525"/>
                    <a:pt x="48234" y="3899"/>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45" name="Group 1244"/>
          <p:cNvGrpSpPr/>
          <p:nvPr/>
        </p:nvGrpSpPr>
        <p:grpSpPr>
          <a:xfrm>
            <a:off x="2874914" y="4642216"/>
            <a:ext cx="924579" cy="150505"/>
            <a:chOff x="0" y="0"/>
            <a:chExt cx="418761" cy="59237"/>
          </a:xfrm>
        </p:grpSpPr>
        <p:sp>
          <p:nvSpPr>
            <p:cNvPr id="1246" name="Shape 12484"/>
            <p:cNvSpPr/>
            <p:nvPr/>
          </p:nvSpPr>
          <p:spPr>
            <a:xfrm>
              <a:off x="77699" y="19552"/>
              <a:ext cx="18015" cy="39570"/>
            </a:xfrm>
            <a:custGeom>
              <a:avLst/>
              <a:gdLst/>
              <a:ahLst/>
              <a:cxnLst/>
              <a:rect l="0" t="0" r="0" b="0"/>
              <a:pathLst>
                <a:path w="18015" h="39570">
                  <a:moveTo>
                    <a:pt x="18015" y="0"/>
                  </a:moveTo>
                  <a:lnTo>
                    <a:pt x="18015" y="3269"/>
                  </a:lnTo>
                  <a:lnTo>
                    <a:pt x="16802" y="2626"/>
                  </a:lnTo>
                  <a:cubicBezTo>
                    <a:pt x="15354" y="2626"/>
                    <a:pt x="13907" y="3045"/>
                    <a:pt x="12446" y="3896"/>
                  </a:cubicBezTo>
                  <a:cubicBezTo>
                    <a:pt x="10998" y="4759"/>
                    <a:pt x="9830" y="6271"/>
                    <a:pt x="8928" y="8417"/>
                  </a:cubicBezTo>
                  <a:cubicBezTo>
                    <a:pt x="8039" y="10564"/>
                    <a:pt x="7582" y="13332"/>
                    <a:pt x="7582" y="16685"/>
                  </a:cubicBezTo>
                  <a:cubicBezTo>
                    <a:pt x="7582" y="22120"/>
                    <a:pt x="8661" y="26819"/>
                    <a:pt x="10820" y="30756"/>
                  </a:cubicBezTo>
                  <a:lnTo>
                    <a:pt x="18015" y="35735"/>
                  </a:lnTo>
                  <a:lnTo>
                    <a:pt x="18015" y="39459"/>
                  </a:lnTo>
                  <a:lnTo>
                    <a:pt x="17615" y="39570"/>
                  </a:lnTo>
                  <a:cubicBezTo>
                    <a:pt x="11976" y="39570"/>
                    <a:pt x="7519" y="37310"/>
                    <a:pt x="4204" y="32826"/>
                  </a:cubicBezTo>
                  <a:cubicBezTo>
                    <a:pt x="1397" y="29055"/>
                    <a:pt x="0" y="24813"/>
                    <a:pt x="0" y="20126"/>
                  </a:cubicBezTo>
                  <a:cubicBezTo>
                    <a:pt x="0" y="16685"/>
                    <a:pt x="851" y="13294"/>
                    <a:pt x="2553" y="9903"/>
                  </a:cubicBezTo>
                  <a:cubicBezTo>
                    <a:pt x="4254" y="6512"/>
                    <a:pt x="6490" y="4023"/>
                    <a:pt x="9246" y="2397"/>
                  </a:cubicBezTo>
                  <a:lnTo>
                    <a:pt x="1801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47" name="Shape 12485"/>
            <p:cNvSpPr/>
            <p:nvPr/>
          </p:nvSpPr>
          <p:spPr>
            <a:xfrm>
              <a:off x="0" y="1414"/>
              <a:ext cx="49784" cy="57823"/>
            </a:xfrm>
            <a:custGeom>
              <a:avLst/>
              <a:gdLst/>
              <a:ahLst/>
              <a:cxnLst/>
              <a:rect l="0" t="0" r="0" b="0"/>
              <a:pathLst>
                <a:path w="49784" h="57823">
                  <a:moveTo>
                    <a:pt x="28118" y="0"/>
                  </a:moveTo>
                  <a:cubicBezTo>
                    <a:pt x="32131" y="0"/>
                    <a:pt x="36068" y="991"/>
                    <a:pt x="39954" y="2934"/>
                  </a:cubicBezTo>
                  <a:cubicBezTo>
                    <a:pt x="41097" y="3543"/>
                    <a:pt x="41897" y="3848"/>
                    <a:pt x="42393" y="3848"/>
                  </a:cubicBezTo>
                  <a:lnTo>
                    <a:pt x="44323" y="3061"/>
                  </a:lnTo>
                  <a:cubicBezTo>
                    <a:pt x="45034" y="2337"/>
                    <a:pt x="45530" y="1321"/>
                    <a:pt x="45834" y="0"/>
                  </a:cubicBezTo>
                  <a:lnTo>
                    <a:pt x="47244" y="0"/>
                  </a:lnTo>
                  <a:lnTo>
                    <a:pt x="48514" y="18809"/>
                  </a:lnTo>
                  <a:lnTo>
                    <a:pt x="47244" y="18809"/>
                  </a:lnTo>
                  <a:cubicBezTo>
                    <a:pt x="45568" y="13170"/>
                    <a:pt x="43155" y="9131"/>
                    <a:pt x="40031" y="6655"/>
                  </a:cubicBezTo>
                  <a:cubicBezTo>
                    <a:pt x="36919" y="4191"/>
                    <a:pt x="33160" y="2934"/>
                    <a:pt x="28778" y="2934"/>
                  </a:cubicBezTo>
                  <a:cubicBezTo>
                    <a:pt x="25121" y="2934"/>
                    <a:pt x="21793" y="3873"/>
                    <a:pt x="18834" y="5728"/>
                  </a:cubicBezTo>
                  <a:cubicBezTo>
                    <a:pt x="15875" y="7607"/>
                    <a:pt x="13538" y="10566"/>
                    <a:pt x="11836" y="14643"/>
                  </a:cubicBezTo>
                  <a:cubicBezTo>
                    <a:pt x="10135" y="18732"/>
                    <a:pt x="9284" y="23787"/>
                    <a:pt x="9284" y="29858"/>
                  </a:cubicBezTo>
                  <a:cubicBezTo>
                    <a:pt x="9284" y="34861"/>
                    <a:pt x="10109" y="39192"/>
                    <a:pt x="11697" y="42863"/>
                  </a:cubicBezTo>
                  <a:cubicBezTo>
                    <a:pt x="13297" y="46520"/>
                    <a:pt x="15723" y="49340"/>
                    <a:pt x="18948" y="51295"/>
                  </a:cubicBezTo>
                  <a:cubicBezTo>
                    <a:pt x="22161" y="53251"/>
                    <a:pt x="25832" y="54242"/>
                    <a:pt x="29972" y="54242"/>
                  </a:cubicBezTo>
                  <a:cubicBezTo>
                    <a:pt x="33553" y="54242"/>
                    <a:pt x="36716" y="53467"/>
                    <a:pt x="39472" y="51930"/>
                  </a:cubicBezTo>
                  <a:cubicBezTo>
                    <a:pt x="42215" y="50394"/>
                    <a:pt x="45238" y="47358"/>
                    <a:pt x="48514" y="42773"/>
                  </a:cubicBezTo>
                  <a:lnTo>
                    <a:pt x="49784" y="43599"/>
                  </a:lnTo>
                  <a:cubicBezTo>
                    <a:pt x="47015" y="48501"/>
                    <a:pt x="43764" y="52121"/>
                    <a:pt x="40081" y="54394"/>
                  </a:cubicBezTo>
                  <a:cubicBezTo>
                    <a:pt x="36373" y="56680"/>
                    <a:pt x="31991" y="57823"/>
                    <a:pt x="26912" y="57823"/>
                  </a:cubicBezTo>
                  <a:cubicBezTo>
                    <a:pt x="17742" y="57823"/>
                    <a:pt x="10643" y="54419"/>
                    <a:pt x="5626" y="47625"/>
                  </a:cubicBezTo>
                  <a:cubicBezTo>
                    <a:pt x="1880" y="42583"/>
                    <a:pt x="0" y="36614"/>
                    <a:pt x="0" y="29781"/>
                  </a:cubicBezTo>
                  <a:cubicBezTo>
                    <a:pt x="0" y="24257"/>
                    <a:pt x="1245" y="19190"/>
                    <a:pt x="3721" y="14567"/>
                  </a:cubicBezTo>
                  <a:cubicBezTo>
                    <a:pt x="6185" y="9931"/>
                    <a:pt x="9589" y="6362"/>
                    <a:pt x="13919" y="3823"/>
                  </a:cubicBezTo>
                  <a:cubicBezTo>
                    <a:pt x="18263" y="1283"/>
                    <a:pt x="23000" y="0"/>
                    <a:pt x="28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48" name="Shape 12486"/>
            <p:cNvSpPr/>
            <p:nvPr/>
          </p:nvSpPr>
          <p:spPr>
            <a:xfrm>
              <a:off x="54153" y="4"/>
              <a:ext cx="18999" cy="57963"/>
            </a:xfrm>
            <a:custGeom>
              <a:avLst/>
              <a:gdLst/>
              <a:ahLst/>
              <a:cxnLst/>
              <a:rect l="0" t="0" r="0" b="0"/>
              <a:pathLst>
                <a:path w="18999" h="57963">
                  <a:moveTo>
                    <a:pt x="11138" y="0"/>
                  </a:moveTo>
                  <a:lnTo>
                    <a:pt x="12979" y="0"/>
                  </a:lnTo>
                  <a:lnTo>
                    <a:pt x="12979" y="49530"/>
                  </a:lnTo>
                  <a:cubicBezTo>
                    <a:pt x="12979" y="51867"/>
                    <a:pt x="13132" y="53416"/>
                    <a:pt x="13488" y="54179"/>
                  </a:cubicBezTo>
                  <a:lnTo>
                    <a:pt x="15049" y="55906"/>
                  </a:lnTo>
                  <a:cubicBezTo>
                    <a:pt x="15761" y="56300"/>
                    <a:pt x="17082" y="56503"/>
                    <a:pt x="18999" y="56503"/>
                  </a:cubicBezTo>
                  <a:lnTo>
                    <a:pt x="18999" y="57963"/>
                  </a:lnTo>
                  <a:lnTo>
                    <a:pt x="698" y="57963"/>
                  </a:lnTo>
                  <a:lnTo>
                    <a:pt x="698" y="56503"/>
                  </a:lnTo>
                  <a:cubicBezTo>
                    <a:pt x="2413" y="56503"/>
                    <a:pt x="3582" y="56324"/>
                    <a:pt x="4191" y="55969"/>
                  </a:cubicBezTo>
                  <a:lnTo>
                    <a:pt x="5690" y="54217"/>
                  </a:lnTo>
                  <a:cubicBezTo>
                    <a:pt x="6033" y="53404"/>
                    <a:pt x="6210" y="51842"/>
                    <a:pt x="6210" y="49530"/>
                  </a:cubicBezTo>
                  <a:lnTo>
                    <a:pt x="6210" y="15596"/>
                  </a:lnTo>
                  <a:cubicBezTo>
                    <a:pt x="6210" y="11392"/>
                    <a:pt x="6109" y="8801"/>
                    <a:pt x="5918" y="7849"/>
                  </a:cubicBezTo>
                  <a:lnTo>
                    <a:pt x="5004" y="5868"/>
                  </a:lnTo>
                  <a:lnTo>
                    <a:pt x="3391" y="5335"/>
                  </a:lnTo>
                  <a:cubicBezTo>
                    <a:pt x="2692" y="5335"/>
                    <a:pt x="1791" y="5550"/>
                    <a:pt x="698" y="5982"/>
                  </a:cubicBezTo>
                  <a:lnTo>
                    <a:pt x="0" y="4559"/>
                  </a:lnTo>
                  <a:lnTo>
                    <a:pt x="111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49" name="Shape 12487"/>
            <p:cNvSpPr/>
            <p:nvPr/>
          </p:nvSpPr>
          <p:spPr>
            <a:xfrm>
              <a:off x="117882" y="20641"/>
              <a:ext cx="41542" cy="38481"/>
            </a:xfrm>
            <a:custGeom>
              <a:avLst/>
              <a:gdLst/>
              <a:ahLst/>
              <a:cxnLst/>
              <a:rect l="0" t="0" r="0" b="0"/>
              <a:pathLst>
                <a:path w="41542" h="38481">
                  <a:moveTo>
                    <a:pt x="0" y="0"/>
                  </a:moveTo>
                  <a:lnTo>
                    <a:pt x="13081" y="0"/>
                  </a:lnTo>
                  <a:lnTo>
                    <a:pt x="13081" y="24968"/>
                  </a:lnTo>
                  <a:cubicBezTo>
                    <a:pt x="13081" y="28461"/>
                    <a:pt x="13691" y="30747"/>
                    <a:pt x="14910" y="31827"/>
                  </a:cubicBezTo>
                  <a:cubicBezTo>
                    <a:pt x="16104" y="32906"/>
                    <a:pt x="17577" y="33452"/>
                    <a:pt x="19279" y="33452"/>
                  </a:cubicBezTo>
                  <a:cubicBezTo>
                    <a:pt x="20447" y="33452"/>
                    <a:pt x="21780" y="33084"/>
                    <a:pt x="23266" y="32360"/>
                  </a:cubicBezTo>
                  <a:cubicBezTo>
                    <a:pt x="24740" y="31624"/>
                    <a:pt x="26505" y="30239"/>
                    <a:pt x="28537" y="28143"/>
                  </a:cubicBezTo>
                  <a:lnTo>
                    <a:pt x="28537" y="6986"/>
                  </a:lnTo>
                  <a:cubicBezTo>
                    <a:pt x="28537" y="4864"/>
                    <a:pt x="28156" y="3442"/>
                    <a:pt x="27381" y="2705"/>
                  </a:cubicBezTo>
                  <a:cubicBezTo>
                    <a:pt x="26607" y="1943"/>
                    <a:pt x="25006" y="1550"/>
                    <a:pt x="22542" y="1486"/>
                  </a:cubicBezTo>
                  <a:lnTo>
                    <a:pt x="22542" y="0"/>
                  </a:lnTo>
                  <a:lnTo>
                    <a:pt x="35268" y="0"/>
                  </a:lnTo>
                  <a:lnTo>
                    <a:pt x="35268" y="22619"/>
                  </a:lnTo>
                  <a:cubicBezTo>
                    <a:pt x="35268" y="26937"/>
                    <a:pt x="35370" y="29579"/>
                    <a:pt x="35585" y="30544"/>
                  </a:cubicBezTo>
                  <a:lnTo>
                    <a:pt x="36550" y="32563"/>
                  </a:lnTo>
                  <a:lnTo>
                    <a:pt x="38125" y="33134"/>
                  </a:lnTo>
                  <a:lnTo>
                    <a:pt x="40970" y="32436"/>
                  </a:lnTo>
                  <a:lnTo>
                    <a:pt x="41542" y="33858"/>
                  </a:lnTo>
                  <a:lnTo>
                    <a:pt x="30366" y="38481"/>
                  </a:lnTo>
                  <a:lnTo>
                    <a:pt x="28537" y="38481"/>
                  </a:lnTo>
                  <a:lnTo>
                    <a:pt x="28537" y="30569"/>
                  </a:lnTo>
                  <a:cubicBezTo>
                    <a:pt x="25336" y="34036"/>
                    <a:pt x="22898" y="36221"/>
                    <a:pt x="21209" y="37135"/>
                  </a:cubicBezTo>
                  <a:cubicBezTo>
                    <a:pt x="19520" y="38024"/>
                    <a:pt x="17729" y="38481"/>
                    <a:pt x="15862" y="38481"/>
                  </a:cubicBezTo>
                  <a:cubicBezTo>
                    <a:pt x="13767" y="38481"/>
                    <a:pt x="11951" y="37859"/>
                    <a:pt x="10414" y="36653"/>
                  </a:cubicBezTo>
                  <a:cubicBezTo>
                    <a:pt x="8877" y="35459"/>
                    <a:pt x="7810" y="33896"/>
                    <a:pt x="7214" y="31979"/>
                  </a:cubicBezTo>
                  <a:cubicBezTo>
                    <a:pt x="6617" y="30087"/>
                    <a:pt x="6324" y="27394"/>
                    <a:pt x="6324" y="23902"/>
                  </a:cubicBezTo>
                  <a:lnTo>
                    <a:pt x="6324" y="7239"/>
                  </a:lnTo>
                  <a:cubicBezTo>
                    <a:pt x="6324" y="5474"/>
                    <a:pt x="6121" y="4255"/>
                    <a:pt x="5753" y="3582"/>
                  </a:cubicBezTo>
                  <a:lnTo>
                    <a:pt x="4064" y="2007"/>
                  </a:lnTo>
                  <a:cubicBezTo>
                    <a:pt x="3315" y="1639"/>
                    <a:pt x="1956" y="1474"/>
                    <a:pt x="0" y="148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0" name="Shape 12488"/>
            <p:cNvSpPr/>
            <p:nvPr/>
          </p:nvSpPr>
          <p:spPr>
            <a:xfrm>
              <a:off x="160909" y="20110"/>
              <a:ext cx="16827" cy="39013"/>
            </a:xfrm>
            <a:custGeom>
              <a:avLst/>
              <a:gdLst/>
              <a:ahLst/>
              <a:cxnLst/>
              <a:rect l="0" t="0" r="0" b="0"/>
              <a:pathLst>
                <a:path w="16827" h="39013">
                  <a:moveTo>
                    <a:pt x="16827" y="0"/>
                  </a:moveTo>
                  <a:lnTo>
                    <a:pt x="16827" y="2274"/>
                  </a:lnTo>
                  <a:lnTo>
                    <a:pt x="11163" y="5129"/>
                  </a:lnTo>
                  <a:cubicBezTo>
                    <a:pt x="8687" y="7949"/>
                    <a:pt x="7442" y="12089"/>
                    <a:pt x="7442" y="17524"/>
                  </a:cubicBezTo>
                  <a:cubicBezTo>
                    <a:pt x="7442" y="22998"/>
                    <a:pt x="8649" y="27202"/>
                    <a:pt x="11036" y="30135"/>
                  </a:cubicBezTo>
                  <a:lnTo>
                    <a:pt x="16827" y="33306"/>
                  </a:lnTo>
                  <a:lnTo>
                    <a:pt x="16827" y="38654"/>
                  </a:lnTo>
                  <a:lnTo>
                    <a:pt x="15240" y="39013"/>
                  </a:lnTo>
                  <a:cubicBezTo>
                    <a:pt x="11163" y="39013"/>
                    <a:pt x="7607" y="37298"/>
                    <a:pt x="4559" y="33894"/>
                  </a:cubicBezTo>
                  <a:cubicBezTo>
                    <a:pt x="1511" y="30478"/>
                    <a:pt x="0" y="26096"/>
                    <a:pt x="0" y="20737"/>
                  </a:cubicBezTo>
                  <a:cubicBezTo>
                    <a:pt x="0" y="15391"/>
                    <a:pt x="1676" y="10476"/>
                    <a:pt x="5054" y="6031"/>
                  </a:cubicBezTo>
                  <a:lnTo>
                    <a:pt x="168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1" name="Shape 12489"/>
            <p:cNvSpPr/>
            <p:nvPr/>
          </p:nvSpPr>
          <p:spPr>
            <a:xfrm>
              <a:off x="95714" y="19537"/>
              <a:ext cx="18040" cy="39475"/>
            </a:xfrm>
            <a:custGeom>
              <a:avLst/>
              <a:gdLst/>
              <a:ahLst/>
              <a:cxnLst/>
              <a:rect l="0" t="0" r="0" b="0"/>
              <a:pathLst>
                <a:path w="18040" h="39475">
                  <a:moveTo>
                    <a:pt x="57" y="0"/>
                  </a:moveTo>
                  <a:cubicBezTo>
                    <a:pt x="5696" y="0"/>
                    <a:pt x="10230" y="2146"/>
                    <a:pt x="13659" y="6426"/>
                  </a:cubicBezTo>
                  <a:cubicBezTo>
                    <a:pt x="16554" y="10109"/>
                    <a:pt x="18040" y="14313"/>
                    <a:pt x="18040" y="19076"/>
                  </a:cubicBezTo>
                  <a:cubicBezTo>
                    <a:pt x="18040" y="22416"/>
                    <a:pt x="17215" y="25794"/>
                    <a:pt x="15615" y="29235"/>
                  </a:cubicBezTo>
                  <a:cubicBezTo>
                    <a:pt x="14015" y="32639"/>
                    <a:pt x="11805" y="35217"/>
                    <a:pt x="8998" y="36970"/>
                  </a:cubicBezTo>
                  <a:lnTo>
                    <a:pt x="0" y="39475"/>
                  </a:lnTo>
                  <a:lnTo>
                    <a:pt x="0" y="35750"/>
                  </a:lnTo>
                  <a:lnTo>
                    <a:pt x="1340" y="36678"/>
                  </a:lnTo>
                  <a:cubicBezTo>
                    <a:pt x="3982" y="36678"/>
                    <a:pt x="6166" y="35585"/>
                    <a:pt x="7881" y="33427"/>
                  </a:cubicBezTo>
                  <a:cubicBezTo>
                    <a:pt x="9595" y="31255"/>
                    <a:pt x="10433" y="27521"/>
                    <a:pt x="10433" y="22213"/>
                  </a:cubicBezTo>
                  <a:cubicBezTo>
                    <a:pt x="10433" y="15570"/>
                    <a:pt x="9011" y="10363"/>
                    <a:pt x="6166" y="6553"/>
                  </a:cubicBezTo>
                  <a:lnTo>
                    <a:pt x="0" y="3284"/>
                  </a:lnTo>
                  <a:lnTo>
                    <a:pt x="0" y="16"/>
                  </a:lnTo>
                  <a:lnTo>
                    <a:pt x="5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2" name="Shape 12490"/>
            <p:cNvSpPr/>
            <p:nvPr/>
          </p:nvSpPr>
          <p:spPr>
            <a:xfrm>
              <a:off x="177736" y="4"/>
              <a:ext cx="22352" cy="59119"/>
            </a:xfrm>
            <a:custGeom>
              <a:avLst/>
              <a:gdLst/>
              <a:ahLst/>
              <a:cxnLst/>
              <a:rect l="0" t="0" r="0" b="0"/>
              <a:pathLst>
                <a:path w="22352" h="59119">
                  <a:moveTo>
                    <a:pt x="14275" y="0"/>
                  </a:moveTo>
                  <a:lnTo>
                    <a:pt x="16104" y="0"/>
                  </a:lnTo>
                  <a:lnTo>
                    <a:pt x="16104" y="43168"/>
                  </a:lnTo>
                  <a:cubicBezTo>
                    <a:pt x="16104" y="47549"/>
                    <a:pt x="16205" y="50216"/>
                    <a:pt x="16409" y="51181"/>
                  </a:cubicBezTo>
                  <a:lnTo>
                    <a:pt x="17399" y="53201"/>
                  </a:lnTo>
                  <a:lnTo>
                    <a:pt x="18961" y="53772"/>
                  </a:lnTo>
                  <a:cubicBezTo>
                    <a:pt x="19710" y="53772"/>
                    <a:pt x="20676" y="53531"/>
                    <a:pt x="21882" y="53074"/>
                  </a:cubicBezTo>
                  <a:lnTo>
                    <a:pt x="22352" y="54496"/>
                  </a:lnTo>
                  <a:lnTo>
                    <a:pt x="11252" y="59119"/>
                  </a:lnTo>
                  <a:lnTo>
                    <a:pt x="9385" y="59119"/>
                  </a:lnTo>
                  <a:lnTo>
                    <a:pt x="9385" y="53772"/>
                  </a:lnTo>
                  <a:cubicBezTo>
                    <a:pt x="7557" y="55664"/>
                    <a:pt x="5792" y="57036"/>
                    <a:pt x="4039" y="57848"/>
                  </a:cubicBezTo>
                  <a:lnTo>
                    <a:pt x="0" y="58760"/>
                  </a:lnTo>
                  <a:lnTo>
                    <a:pt x="0" y="53413"/>
                  </a:lnTo>
                  <a:lnTo>
                    <a:pt x="2210" y="54623"/>
                  </a:lnTo>
                  <a:cubicBezTo>
                    <a:pt x="4687" y="54623"/>
                    <a:pt x="7074" y="53391"/>
                    <a:pt x="9385" y="50902"/>
                  </a:cubicBezTo>
                  <a:lnTo>
                    <a:pt x="9385" y="31674"/>
                  </a:lnTo>
                  <a:cubicBezTo>
                    <a:pt x="9208" y="29820"/>
                    <a:pt x="8725" y="28131"/>
                    <a:pt x="7925" y="26607"/>
                  </a:cubicBezTo>
                  <a:cubicBezTo>
                    <a:pt x="7087" y="25083"/>
                    <a:pt x="6020" y="23940"/>
                    <a:pt x="4674" y="23178"/>
                  </a:cubicBezTo>
                  <a:cubicBezTo>
                    <a:pt x="3315" y="22390"/>
                    <a:pt x="2007" y="22010"/>
                    <a:pt x="737" y="22010"/>
                  </a:cubicBezTo>
                  <a:lnTo>
                    <a:pt x="0" y="22381"/>
                  </a:lnTo>
                  <a:lnTo>
                    <a:pt x="0" y="20106"/>
                  </a:lnTo>
                  <a:lnTo>
                    <a:pt x="1219" y="19482"/>
                  </a:lnTo>
                  <a:cubicBezTo>
                    <a:pt x="4521" y="19482"/>
                    <a:pt x="7239" y="20524"/>
                    <a:pt x="9385" y="22619"/>
                  </a:cubicBezTo>
                  <a:lnTo>
                    <a:pt x="9385" y="15735"/>
                  </a:lnTo>
                  <a:cubicBezTo>
                    <a:pt x="9385" y="11468"/>
                    <a:pt x="9271" y="8840"/>
                    <a:pt x="9081" y="7862"/>
                  </a:cubicBezTo>
                  <a:lnTo>
                    <a:pt x="8115" y="5868"/>
                  </a:lnTo>
                  <a:lnTo>
                    <a:pt x="6477" y="5335"/>
                  </a:lnTo>
                  <a:cubicBezTo>
                    <a:pt x="5792" y="5335"/>
                    <a:pt x="4852" y="5550"/>
                    <a:pt x="3683" y="5982"/>
                  </a:cubicBezTo>
                  <a:lnTo>
                    <a:pt x="3150" y="4559"/>
                  </a:lnTo>
                  <a:lnTo>
                    <a:pt x="1427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3" name="Shape 12492"/>
            <p:cNvSpPr/>
            <p:nvPr/>
          </p:nvSpPr>
          <p:spPr>
            <a:xfrm>
              <a:off x="230001" y="0"/>
              <a:ext cx="22511" cy="59119"/>
            </a:xfrm>
            <a:custGeom>
              <a:avLst/>
              <a:gdLst/>
              <a:ahLst/>
              <a:cxnLst/>
              <a:rect l="0" t="0" r="0" b="0"/>
              <a:pathLst>
                <a:path w="22511" h="59119">
                  <a:moveTo>
                    <a:pt x="11201" y="0"/>
                  </a:moveTo>
                  <a:lnTo>
                    <a:pt x="13030" y="0"/>
                  </a:lnTo>
                  <a:lnTo>
                    <a:pt x="13030" y="27063"/>
                  </a:lnTo>
                  <a:lnTo>
                    <a:pt x="22511" y="20966"/>
                  </a:lnTo>
                  <a:lnTo>
                    <a:pt x="22511" y="25840"/>
                  </a:lnTo>
                  <a:lnTo>
                    <a:pt x="21514" y="25311"/>
                  </a:lnTo>
                  <a:cubicBezTo>
                    <a:pt x="20079" y="25311"/>
                    <a:pt x="18631" y="25679"/>
                    <a:pt x="17196" y="26416"/>
                  </a:cubicBezTo>
                  <a:cubicBezTo>
                    <a:pt x="16104" y="26962"/>
                    <a:pt x="14719" y="28042"/>
                    <a:pt x="13030" y="29680"/>
                  </a:cubicBezTo>
                  <a:lnTo>
                    <a:pt x="13030" y="52019"/>
                  </a:lnTo>
                  <a:cubicBezTo>
                    <a:pt x="14427" y="53378"/>
                    <a:pt x="15862" y="54407"/>
                    <a:pt x="17335" y="55105"/>
                  </a:cubicBezTo>
                  <a:cubicBezTo>
                    <a:pt x="18821" y="55791"/>
                    <a:pt x="20333" y="56147"/>
                    <a:pt x="21870" y="56147"/>
                  </a:cubicBezTo>
                  <a:lnTo>
                    <a:pt x="22511" y="55769"/>
                  </a:lnTo>
                  <a:lnTo>
                    <a:pt x="22511" y="57996"/>
                  </a:lnTo>
                  <a:lnTo>
                    <a:pt x="19799" y="59119"/>
                  </a:lnTo>
                  <a:cubicBezTo>
                    <a:pt x="17615" y="59119"/>
                    <a:pt x="15418" y="58712"/>
                    <a:pt x="13183" y="57938"/>
                  </a:cubicBezTo>
                  <a:cubicBezTo>
                    <a:pt x="10935" y="57138"/>
                    <a:pt x="8649" y="55956"/>
                    <a:pt x="6312" y="54381"/>
                  </a:cubicBezTo>
                  <a:lnTo>
                    <a:pt x="6312" y="15684"/>
                  </a:lnTo>
                  <a:cubicBezTo>
                    <a:pt x="6312" y="11443"/>
                    <a:pt x="6198" y="8839"/>
                    <a:pt x="5995" y="7862"/>
                  </a:cubicBezTo>
                  <a:lnTo>
                    <a:pt x="5042" y="5867"/>
                  </a:lnTo>
                  <a:lnTo>
                    <a:pt x="3416" y="5334"/>
                  </a:lnTo>
                  <a:cubicBezTo>
                    <a:pt x="2654" y="5334"/>
                    <a:pt x="1702" y="5562"/>
                    <a:pt x="559" y="5994"/>
                  </a:cubicBezTo>
                  <a:lnTo>
                    <a:pt x="0" y="4559"/>
                  </a:lnTo>
                  <a:lnTo>
                    <a:pt x="112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4" name="Shape 12493"/>
            <p:cNvSpPr/>
            <p:nvPr/>
          </p:nvSpPr>
          <p:spPr>
            <a:xfrm>
              <a:off x="276254" y="36243"/>
              <a:ext cx="13818" cy="22495"/>
            </a:xfrm>
            <a:custGeom>
              <a:avLst/>
              <a:gdLst/>
              <a:ahLst/>
              <a:cxnLst/>
              <a:rect l="0" t="0" r="0" b="0"/>
              <a:pathLst>
                <a:path w="13818" h="22495">
                  <a:moveTo>
                    <a:pt x="13818" y="0"/>
                  </a:moveTo>
                  <a:lnTo>
                    <a:pt x="13818" y="2510"/>
                  </a:lnTo>
                  <a:lnTo>
                    <a:pt x="12840" y="2937"/>
                  </a:lnTo>
                  <a:cubicBezTo>
                    <a:pt x="10694" y="4131"/>
                    <a:pt x="9170" y="5375"/>
                    <a:pt x="8243" y="6683"/>
                  </a:cubicBezTo>
                  <a:cubicBezTo>
                    <a:pt x="7315" y="7978"/>
                    <a:pt x="6845" y="9413"/>
                    <a:pt x="6845" y="10963"/>
                  </a:cubicBezTo>
                  <a:cubicBezTo>
                    <a:pt x="6845" y="12932"/>
                    <a:pt x="7429" y="14545"/>
                    <a:pt x="8598" y="15840"/>
                  </a:cubicBezTo>
                  <a:cubicBezTo>
                    <a:pt x="9779" y="17135"/>
                    <a:pt x="11113" y="17783"/>
                    <a:pt x="12624" y="17783"/>
                  </a:cubicBezTo>
                  <a:lnTo>
                    <a:pt x="13818" y="17187"/>
                  </a:lnTo>
                  <a:lnTo>
                    <a:pt x="13818" y="21315"/>
                  </a:lnTo>
                  <a:lnTo>
                    <a:pt x="13589" y="21478"/>
                  </a:lnTo>
                  <a:cubicBezTo>
                    <a:pt x="12103" y="22164"/>
                    <a:pt x="10541" y="22495"/>
                    <a:pt x="8877" y="22495"/>
                  </a:cubicBezTo>
                  <a:cubicBezTo>
                    <a:pt x="6299" y="22495"/>
                    <a:pt x="4166" y="21619"/>
                    <a:pt x="2502" y="19853"/>
                  </a:cubicBezTo>
                  <a:cubicBezTo>
                    <a:pt x="838" y="18075"/>
                    <a:pt x="0" y="15763"/>
                    <a:pt x="0" y="12880"/>
                  </a:cubicBezTo>
                  <a:cubicBezTo>
                    <a:pt x="0" y="11064"/>
                    <a:pt x="394" y="9490"/>
                    <a:pt x="1219" y="8143"/>
                  </a:cubicBezTo>
                  <a:cubicBezTo>
                    <a:pt x="2337" y="6315"/>
                    <a:pt x="4267" y="4562"/>
                    <a:pt x="7036" y="2937"/>
                  </a:cubicBezTo>
                  <a:lnTo>
                    <a:pt x="138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5" name="Shape 12494"/>
            <p:cNvSpPr/>
            <p:nvPr/>
          </p:nvSpPr>
          <p:spPr>
            <a:xfrm>
              <a:off x="277690" y="19903"/>
              <a:ext cx="12383" cy="12965"/>
            </a:xfrm>
            <a:custGeom>
              <a:avLst/>
              <a:gdLst/>
              <a:ahLst/>
              <a:cxnLst/>
              <a:rect l="0" t="0" r="0" b="0"/>
              <a:pathLst>
                <a:path w="12383" h="12965">
                  <a:moveTo>
                    <a:pt x="12383" y="0"/>
                  </a:moveTo>
                  <a:lnTo>
                    <a:pt x="12383" y="2123"/>
                  </a:lnTo>
                  <a:lnTo>
                    <a:pt x="8356" y="3490"/>
                  </a:lnTo>
                  <a:cubicBezTo>
                    <a:pt x="7328" y="4418"/>
                    <a:pt x="6807" y="5485"/>
                    <a:pt x="6807" y="6679"/>
                  </a:cubicBezTo>
                  <a:lnTo>
                    <a:pt x="6883" y="9028"/>
                  </a:lnTo>
                  <a:cubicBezTo>
                    <a:pt x="6883" y="10285"/>
                    <a:pt x="6553" y="11263"/>
                    <a:pt x="5918" y="11936"/>
                  </a:cubicBezTo>
                  <a:lnTo>
                    <a:pt x="3416" y="12965"/>
                  </a:lnTo>
                  <a:lnTo>
                    <a:pt x="952" y="11898"/>
                  </a:lnTo>
                  <a:cubicBezTo>
                    <a:pt x="317" y="11187"/>
                    <a:pt x="0" y="10222"/>
                    <a:pt x="0" y="8990"/>
                  </a:cubicBezTo>
                  <a:cubicBezTo>
                    <a:pt x="0" y="6665"/>
                    <a:pt x="1194" y="4519"/>
                    <a:pt x="3581" y="2563"/>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6" name="Shape 12495"/>
            <p:cNvSpPr/>
            <p:nvPr/>
          </p:nvSpPr>
          <p:spPr>
            <a:xfrm>
              <a:off x="252512" y="19533"/>
              <a:ext cx="16542" cy="38463"/>
            </a:xfrm>
            <a:custGeom>
              <a:avLst/>
              <a:gdLst/>
              <a:ahLst/>
              <a:cxnLst/>
              <a:rect l="0" t="0" r="0" b="0"/>
              <a:pathLst>
                <a:path w="16542" h="38463">
                  <a:moveTo>
                    <a:pt x="2229" y="0"/>
                  </a:moveTo>
                  <a:cubicBezTo>
                    <a:pt x="6064" y="0"/>
                    <a:pt x="9404" y="1625"/>
                    <a:pt x="12249" y="4914"/>
                  </a:cubicBezTo>
                  <a:cubicBezTo>
                    <a:pt x="15120" y="8179"/>
                    <a:pt x="16542" y="12661"/>
                    <a:pt x="16542" y="18338"/>
                  </a:cubicBezTo>
                  <a:cubicBezTo>
                    <a:pt x="16542" y="24981"/>
                    <a:pt x="14345" y="30314"/>
                    <a:pt x="9925" y="34353"/>
                  </a:cubicBezTo>
                  <a:lnTo>
                    <a:pt x="0" y="38463"/>
                  </a:lnTo>
                  <a:lnTo>
                    <a:pt x="0" y="36236"/>
                  </a:lnTo>
                  <a:lnTo>
                    <a:pt x="6280" y="32537"/>
                  </a:lnTo>
                  <a:cubicBezTo>
                    <a:pt x="8414" y="29819"/>
                    <a:pt x="9481" y="25844"/>
                    <a:pt x="9481" y="20662"/>
                  </a:cubicBezTo>
                  <a:cubicBezTo>
                    <a:pt x="9481" y="15887"/>
                    <a:pt x="8414" y="12205"/>
                    <a:pt x="6280" y="9639"/>
                  </a:cubicBezTo>
                  <a:lnTo>
                    <a:pt x="0" y="6307"/>
                  </a:lnTo>
                  <a:lnTo>
                    <a:pt x="0" y="1433"/>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7" name="Shape 12496"/>
            <p:cNvSpPr/>
            <p:nvPr/>
          </p:nvSpPr>
          <p:spPr>
            <a:xfrm>
              <a:off x="342586" y="20707"/>
              <a:ext cx="14434" cy="37556"/>
            </a:xfrm>
            <a:custGeom>
              <a:avLst/>
              <a:gdLst/>
              <a:ahLst/>
              <a:cxnLst/>
              <a:rect l="0" t="0" r="0" b="0"/>
              <a:pathLst>
                <a:path w="14434" h="37556">
                  <a:moveTo>
                    <a:pt x="14434" y="0"/>
                  </a:moveTo>
                  <a:lnTo>
                    <a:pt x="14434" y="1906"/>
                  </a:lnTo>
                  <a:lnTo>
                    <a:pt x="8903" y="4312"/>
                  </a:lnTo>
                  <a:cubicBezTo>
                    <a:pt x="7125" y="6052"/>
                    <a:pt x="6096" y="8503"/>
                    <a:pt x="5792" y="11614"/>
                  </a:cubicBezTo>
                  <a:lnTo>
                    <a:pt x="14434" y="11614"/>
                  </a:lnTo>
                  <a:lnTo>
                    <a:pt x="14434" y="13977"/>
                  </a:lnTo>
                  <a:lnTo>
                    <a:pt x="5792" y="13977"/>
                  </a:lnTo>
                  <a:cubicBezTo>
                    <a:pt x="5766" y="19527"/>
                    <a:pt x="7112" y="23882"/>
                    <a:pt x="9830" y="27032"/>
                  </a:cubicBezTo>
                  <a:lnTo>
                    <a:pt x="14434" y="29303"/>
                  </a:lnTo>
                  <a:lnTo>
                    <a:pt x="14434" y="37556"/>
                  </a:lnTo>
                  <a:lnTo>
                    <a:pt x="4801" y="33154"/>
                  </a:lnTo>
                  <a:cubicBezTo>
                    <a:pt x="1600" y="29674"/>
                    <a:pt x="0" y="24988"/>
                    <a:pt x="0" y="19082"/>
                  </a:cubicBezTo>
                  <a:cubicBezTo>
                    <a:pt x="0" y="12694"/>
                    <a:pt x="1651" y="7715"/>
                    <a:pt x="4915" y="4146"/>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8" name="Shape 12497"/>
            <p:cNvSpPr/>
            <p:nvPr/>
          </p:nvSpPr>
          <p:spPr>
            <a:xfrm>
              <a:off x="311916" y="19533"/>
              <a:ext cx="25489" cy="39586"/>
            </a:xfrm>
            <a:custGeom>
              <a:avLst/>
              <a:gdLst/>
              <a:ahLst/>
              <a:cxnLst/>
              <a:rect l="0" t="0" r="0" b="0"/>
              <a:pathLst>
                <a:path w="25489" h="39586">
                  <a:moveTo>
                    <a:pt x="11341" y="0"/>
                  </a:moveTo>
                  <a:cubicBezTo>
                    <a:pt x="12814" y="0"/>
                    <a:pt x="14579" y="305"/>
                    <a:pt x="16688" y="927"/>
                  </a:cubicBezTo>
                  <a:cubicBezTo>
                    <a:pt x="18072" y="1333"/>
                    <a:pt x="18999" y="1536"/>
                    <a:pt x="19456" y="1536"/>
                  </a:cubicBezTo>
                  <a:lnTo>
                    <a:pt x="20472" y="1257"/>
                  </a:lnTo>
                  <a:lnTo>
                    <a:pt x="21336" y="0"/>
                  </a:lnTo>
                  <a:lnTo>
                    <a:pt x="22670" y="0"/>
                  </a:lnTo>
                  <a:lnTo>
                    <a:pt x="22670" y="12712"/>
                  </a:lnTo>
                  <a:lnTo>
                    <a:pt x="21336" y="12712"/>
                  </a:lnTo>
                  <a:cubicBezTo>
                    <a:pt x="20294" y="8724"/>
                    <a:pt x="18974" y="5994"/>
                    <a:pt x="17348" y="4546"/>
                  </a:cubicBezTo>
                  <a:cubicBezTo>
                    <a:pt x="15735" y="3111"/>
                    <a:pt x="13678" y="2400"/>
                    <a:pt x="11188" y="2400"/>
                  </a:cubicBezTo>
                  <a:cubicBezTo>
                    <a:pt x="9271" y="2400"/>
                    <a:pt x="7734" y="2908"/>
                    <a:pt x="6566" y="3911"/>
                  </a:cubicBezTo>
                  <a:cubicBezTo>
                    <a:pt x="5410" y="4914"/>
                    <a:pt x="4826" y="6032"/>
                    <a:pt x="4826" y="7238"/>
                  </a:cubicBezTo>
                  <a:cubicBezTo>
                    <a:pt x="4826" y="8775"/>
                    <a:pt x="5258" y="10071"/>
                    <a:pt x="6121" y="11163"/>
                  </a:cubicBezTo>
                  <a:cubicBezTo>
                    <a:pt x="6972" y="12281"/>
                    <a:pt x="8661" y="13462"/>
                    <a:pt x="11265" y="14706"/>
                  </a:cubicBezTo>
                  <a:lnTo>
                    <a:pt x="17208" y="17614"/>
                  </a:lnTo>
                  <a:cubicBezTo>
                    <a:pt x="22733" y="20307"/>
                    <a:pt x="25489" y="23837"/>
                    <a:pt x="25489" y="28245"/>
                  </a:cubicBezTo>
                  <a:cubicBezTo>
                    <a:pt x="25489" y="31635"/>
                    <a:pt x="24206" y="34379"/>
                    <a:pt x="21628" y="36449"/>
                  </a:cubicBezTo>
                  <a:cubicBezTo>
                    <a:pt x="19062" y="38544"/>
                    <a:pt x="16192" y="39586"/>
                    <a:pt x="13005" y="39586"/>
                  </a:cubicBezTo>
                  <a:cubicBezTo>
                    <a:pt x="10744" y="39586"/>
                    <a:pt x="8115" y="39167"/>
                    <a:pt x="5181" y="38353"/>
                  </a:cubicBezTo>
                  <a:lnTo>
                    <a:pt x="2972" y="37935"/>
                  </a:lnTo>
                  <a:lnTo>
                    <a:pt x="1511" y="39001"/>
                  </a:lnTo>
                  <a:lnTo>
                    <a:pt x="178" y="39001"/>
                  </a:lnTo>
                  <a:lnTo>
                    <a:pt x="178" y="25679"/>
                  </a:lnTo>
                  <a:lnTo>
                    <a:pt x="1511" y="25679"/>
                  </a:lnTo>
                  <a:cubicBezTo>
                    <a:pt x="2286" y="29476"/>
                    <a:pt x="3733" y="32359"/>
                    <a:pt x="5880" y="34277"/>
                  </a:cubicBezTo>
                  <a:cubicBezTo>
                    <a:pt x="8026" y="36220"/>
                    <a:pt x="10426" y="37173"/>
                    <a:pt x="13093" y="37173"/>
                  </a:cubicBezTo>
                  <a:cubicBezTo>
                    <a:pt x="14973" y="37173"/>
                    <a:pt x="16497" y="36626"/>
                    <a:pt x="17678" y="35522"/>
                  </a:cubicBezTo>
                  <a:cubicBezTo>
                    <a:pt x="18859" y="34417"/>
                    <a:pt x="19456" y="33096"/>
                    <a:pt x="19456" y="31546"/>
                  </a:cubicBezTo>
                  <a:cubicBezTo>
                    <a:pt x="19456" y="29667"/>
                    <a:pt x="18796" y="28092"/>
                    <a:pt x="17475" y="26809"/>
                  </a:cubicBezTo>
                  <a:cubicBezTo>
                    <a:pt x="16154" y="25540"/>
                    <a:pt x="13526" y="23926"/>
                    <a:pt x="9588" y="21971"/>
                  </a:cubicBezTo>
                  <a:cubicBezTo>
                    <a:pt x="5651" y="20002"/>
                    <a:pt x="3061" y="18237"/>
                    <a:pt x="1841" y="16675"/>
                  </a:cubicBezTo>
                  <a:cubicBezTo>
                    <a:pt x="622" y="15125"/>
                    <a:pt x="0" y="13170"/>
                    <a:pt x="0" y="10807"/>
                  </a:cubicBezTo>
                  <a:cubicBezTo>
                    <a:pt x="0" y="7721"/>
                    <a:pt x="1054" y="5143"/>
                    <a:pt x="3162" y="3086"/>
                  </a:cubicBezTo>
                  <a:cubicBezTo>
                    <a:pt x="5283" y="1029"/>
                    <a:pt x="8001" y="0"/>
                    <a:pt x="1134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59" name="Shape 12498"/>
            <p:cNvSpPr/>
            <p:nvPr/>
          </p:nvSpPr>
          <p:spPr>
            <a:xfrm>
              <a:off x="290072" y="19533"/>
              <a:ext cx="20104" cy="39167"/>
            </a:xfrm>
            <a:custGeom>
              <a:avLst/>
              <a:gdLst/>
              <a:ahLst/>
              <a:cxnLst/>
              <a:rect l="0" t="0" r="0" b="0"/>
              <a:pathLst>
                <a:path w="20104" h="39167">
                  <a:moveTo>
                    <a:pt x="1270" y="0"/>
                  </a:moveTo>
                  <a:cubicBezTo>
                    <a:pt x="4572" y="0"/>
                    <a:pt x="7289" y="546"/>
                    <a:pt x="9411" y="1663"/>
                  </a:cubicBezTo>
                  <a:cubicBezTo>
                    <a:pt x="11023" y="2501"/>
                    <a:pt x="12205" y="3835"/>
                    <a:pt x="12967" y="5613"/>
                  </a:cubicBezTo>
                  <a:cubicBezTo>
                    <a:pt x="13462" y="6794"/>
                    <a:pt x="13703" y="9182"/>
                    <a:pt x="13703" y="12788"/>
                  </a:cubicBezTo>
                  <a:lnTo>
                    <a:pt x="13703" y="25476"/>
                  </a:lnTo>
                  <a:cubicBezTo>
                    <a:pt x="13703" y="29019"/>
                    <a:pt x="13767" y="31216"/>
                    <a:pt x="13907" y="32017"/>
                  </a:cubicBezTo>
                  <a:lnTo>
                    <a:pt x="14592" y="33642"/>
                  </a:lnTo>
                  <a:lnTo>
                    <a:pt x="15672" y="34036"/>
                  </a:lnTo>
                  <a:lnTo>
                    <a:pt x="16789" y="33744"/>
                  </a:lnTo>
                  <a:cubicBezTo>
                    <a:pt x="17373" y="33401"/>
                    <a:pt x="18466" y="32410"/>
                    <a:pt x="20104" y="30772"/>
                  </a:cubicBezTo>
                  <a:lnTo>
                    <a:pt x="20104" y="33058"/>
                  </a:lnTo>
                  <a:cubicBezTo>
                    <a:pt x="17056" y="37134"/>
                    <a:pt x="14148" y="39167"/>
                    <a:pt x="11379" y="39167"/>
                  </a:cubicBezTo>
                  <a:cubicBezTo>
                    <a:pt x="10046" y="39167"/>
                    <a:pt x="8979" y="38709"/>
                    <a:pt x="8204" y="37795"/>
                  </a:cubicBezTo>
                  <a:cubicBezTo>
                    <a:pt x="7417" y="36855"/>
                    <a:pt x="7010" y="35280"/>
                    <a:pt x="6972" y="33058"/>
                  </a:cubicBezTo>
                  <a:lnTo>
                    <a:pt x="0" y="38025"/>
                  </a:lnTo>
                  <a:lnTo>
                    <a:pt x="0" y="33897"/>
                  </a:lnTo>
                  <a:lnTo>
                    <a:pt x="6972" y="30416"/>
                  </a:lnTo>
                  <a:lnTo>
                    <a:pt x="6972" y="16180"/>
                  </a:lnTo>
                  <a:lnTo>
                    <a:pt x="0" y="19220"/>
                  </a:lnTo>
                  <a:lnTo>
                    <a:pt x="0" y="16710"/>
                  </a:lnTo>
                  <a:lnTo>
                    <a:pt x="6972" y="13691"/>
                  </a:lnTo>
                  <a:lnTo>
                    <a:pt x="6972" y="12229"/>
                  </a:lnTo>
                  <a:cubicBezTo>
                    <a:pt x="6972" y="8509"/>
                    <a:pt x="6388" y="5956"/>
                    <a:pt x="5194" y="4546"/>
                  </a:cubicBezTo>
                  <a:cubicBezTo>
                    <a:pt x="4026" y="3175"/>
                    <a:pt x="2299" y="2476"/>
                    <a:pt x="51" y="2476"/>
                  </a:cubicBezTo>
                  <a:lnTo>
                    <a:pt x="0" y="2493"/>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60" name="Shape 12499"/>
            <p:cNvSpPr/>
            <p:nvPr/>
          </p:nvSpPr>
          <p:spPr>
            <a:xfrm>
              <a:off x="357020" y="43535"/>
              <a:ext cx="17164" cy="15584"/>
            </a:xfrm>
            <a:custGeom>
              <a:avLst/>
              <a:gdLst/>
              <a:ahLst/>
              <a:cxnLst/>
              <a:rect l="0" t="0" r="0" b="0"/>
              <a:pathLst>
                <a:path w="17164" h="15584">
                  <a:moveTo>
                    <a:pt x="15907" y="0"/>
                  </a:moveTo>
                  <a:lnTo>
                    <a:pt x="17164" y="813"/>
                  </a:lnTo>
                  <a:cubicBezTo>
                    <a:pt x="16593" y="4547"/>
                    <a:pt x="14942" y="7938"/>
                    <a:pt x="12198" y="10986"/>
                  </a:cubicBezTo>
                  <a:cubicBezTo>
                    <a:pt x="9455" y="14046"/>
                    <a:pt x="6014" y="15584"/>
                    <a:pt x="1873" y="15584"/>
                  </a:cubicBezTo>
                  <a:lnTo>
                    <a:pt x="0" y="14728"/>
                  </a:lnTo>
                  <a:lnTo>
                    <a:pt x="0" y="6475"/>
                  </a:lnTo>
                  <a:lnTo>
                    <a:pt x="4972" y="8928"/>
                  </a:lnTo>
                  <a:cubicBezTo>
                    <a:pt x="7423" y="8928"/>
                    <a:pt x="9557" y="8255"/>
                    <a:pt x="11360" y="6922"/>
                  </a:cubicBezTo>
                  <a:cubicBezTo>
                    <a:pt x="13164" y="5563"/>
                    <a:pt x="14687" y="3277"/>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61" name="Shape 12500"/>
            <p:cNvSpPr/>
            <p:nvPr/>
          </p:nvSpPr>
          <p:spPr>
            <a:xfrm>
              <a:off x="379582" y="20109"/>
              <a:ext cx="16846" cy="39009"/>
            </a:xfrm>
            <a:custGeom>
              <a:avLst/>
              <a:gdLst/>
              <a:ahLst/>
              <a:cxnLst/>
              <a:rect l="0" t="0" r="0" b="0"/>
              <a:pathLst>
                <a:path w="16846" h="39009">
                  <a:moveTo>
                    <a:pt x="16846" y="0"/>
                  </a:moveTo>
                  <a:lnTo>
                    <a:pt x="16846" y="2267"/>
                  </a:lnTo>
                  <a:lnTo>
                    <a:pt x="11176" y="5125"/>
                  </a:lnTo>
                  <a:cubicBezTo>
                    <a:pt x="8699" y="7945"/>
                    <a:pt x="7467" y="12085"/>
                    <a:pt x="7467" y="17521"/>
                  </a:cubicBezTo>
                  <a:cubicBezTo>
                    <a:pt x="7467" y="23007"/>
                    <a:pt x="8674" y="27211"/>
                    <a:pt x="11049" y="30132"/>
                  </a:cubicBezTo>
                  <a:lnTo>
                    <a:pt x="16846" y="33321"/>
                  </a:lnTo>
                  <a:lnTo>
                    <a:pt x="16846" y="38651"/>
                  </a:lnTo>
                  <a:lnTo>
                    <a:pt x="15240" y="39009"/>
                  </a:lnTo>
                  <a:cubicBezTo>
                    <a:pt x="11176" y="39009"/>
                    <a:pt x="7607" y="37307"/>
                    <a:pt x="4572" y="33891"/>
                  </a:cubicBezTo>
                  <a:cubicBezTo>
                    <a:pt x="1524" y="30474"/>
                    <a:pt x="0" y="26106"/>
                    <a:pt x="0" y="20746"/>
                  </a:cubicBezTo>
                  <a:cubicBezTo>
                    <a:pt x="0" y="15387"/>
                    <a:pt x="1701" y="10472"/>
                    <a:pt x="5054" y="6040"/>
                  </a:cubicBezTo>
                  <a:lnTo>
                    <a:pt x="1684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62" name="Shape 12501"/>
            <p:cNvSpPr/>
            <p:nvPr/>
          </p:nvSpPr>
          <p:spPr>
            <a:xfrm>
              <a:off x="357020" y="19482"/>
              <a:ext cx="17164" cy="15202"/>
            </a:xfrm>
            <a:custGeom>
              <a:avLst/>
              <a:gdLst/>
              <a:ahLst/>
              <a:cxnLst/>
              <a:rect l="0" t="0" r="0" b="0"/>
              <a:pathLst>
                <a:path w="17164" h="15202">
                  <a:moveTo>
                    <a:pt x="2813" y="0"/>
                  </a:moveTo>
                  <a:cubicBezTo>
                    <a:pt x="6991" y="0"/>
                    <a:pt x="10446" y="1384"/>
                    <a:pt x="13126" y="4128"/>
                  </a:cubicBezTo>
                  <a:cubicBezTo>
                    <a:pt x="15818" y="6896"/>
                    <a:pt x="17164" y="10592"/>
                    <a:pt x="17164" y="15202"/>
                  </a:cubicBezTo>
                  <a:lnTo>
                    <a:pt x="0" y="15202"/>
                  </a:lnTo>
                  <a:lnTo>
                    <a:pt x="0" y="12840"/>
                  </a:lnTo>
                  <a:lnTo>
                    <a:pt x="8642" y="12840"/>
                  </a:lnTo>
                  <a:cubicBezTo>
                    <a:pt x="8515" y="10452"/>
                    <a:pt x="8223" y="8775"/>
                    <a:pt x="7791" y="7785"/>
                  </a:cubicBezTo>
                  <a:cubicBezTo>
                    <a:pt x="7106" y="6261"/>
                    <a:pt x="6090" y="5080"/>
                    <a:pt x="4756" y="4191"/>
                  </a:cubicBezTo>
                  <a:cubicBezTo>
                    <a:pt x="3397" y="3328"/>
                    <a:pt x="2000" y="2896"/>
                    <a:pt x="540" y="2896"/>
                  </a:cubicBezTo>
                  <a:lnTo>
                    <a:pt x="0" y="3131"/>
                  </a:lnTo>
                  <a:lnTo>
                    <a:pt x="0" y="1225"/>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63" name="Shape 12502"/>
            <p:cNvSpPr/>
            <p:nvPr/>
          </p:nvSpPr>
          <p:spPr>
            <a:xfrm>
              <a:off x="396428" y="0"/>
              <a:ext cx="22333" cy="59119"/>
            </a:xfrm>
            <a:custGeom>
              <a:avLst/>
              <a:gdLst/>
              <a:ahLst/>
              <a:cxnLst/>
              <a:rect l="0" t="0" r="0" b="0"/>
              <a:pathLst>
                <a:path w="22333" h="59119">
                  <a:moveTo>
                    <a:pt x="14256" y="0"/>
                  </a:moveTo>
                  <a:lnTo>
                    <a:pt x="16110" y="0"/>
                  </a:lnTo>
                  <a:lnTo>
                    <a:pt x="16110" y="43167"/>
                  </a:lnTo>
                  <a:cubicBezTo>
                    <a:pt x="16110" y="47549"/>
                    <a:pt x="16199" y="50216"/>
                    <a:pt x="16402" y="51181"/>
                  </a:cubicBezTo>
                  <a:lnTo>
                    <a:pt x="17380" y="53201"/>
                  </a:lnTo>
                  <a:lnTo>
                    <a:pt x="18942" y="53772"/>
                  </a:lnTo>
                  <a:cubicBezTo>
                    <a:pt x="19691" y="53772"/>
                    <a:pt x="20656" y="53543"/>
                    <a:pt x="21889" y="53086"/>
                  </a:cubicBezTo>
                  <a:lnTo>
                    <a:pt x="22333" y="54496"/>
                  </a:lnTo>
                  <a:lnTo>
                    <a:pt x="11259" y="59119"/>
                  </a:lnTo>
                  <a:lnTo>
                    <a:pt x="9379" y="59119"/>
                  </a:lnTo>
                  <a:lnTo>
                    <a:pt x="9379" y="53772"/>
                  </a:lnTo>
                  <a:cubicBezTo>
                    <a:pt x="7550" y="55676"/>
                    <a:pt x="5772" y="57036"/>
                    <a:pt x="4032" y="57862"/>
                  </a:cubicBezTo>
                  <a:lnTo>
                    <a:pt x="0" y="58761"/>
                  </a:lnTo>
                  <a:lnTo>
                    <a:pt x="0" y="53430"/>
                  </a:lnTo>
                  <a:lnTo>
                    <a:pt x="2191" y="54635"/>
                  </a:lnTo>
                  <a:cubicBezTo>
                    <a:pt x="4668" y="54635"/>
                    <a:pt x="7055" y="53391"/>
                    <a:pt x="9379" y="50914"/>
                  </a:cubicBezTo>
                  <a:lnTo>
                    <a:pt x="9379" y="31674"/>
                  </a:lnTo>
                  <a:cubicBezTo>
                    <a:pt x="9214" y="29832"/>
                    <a:pt x="8731" y="28143"/>
                    <a:pt x="7893" y="26619"/>
                  </a:cubicBezTo>
                  <a:cubicBezTo>
                    <a:pt x="7093" y="25095"/>
                    <a:pt x="6001" y="23952"/>
                    <a:pt x="4668" y="23178"/>
                  </a:cubicBezTo>
                  <a:cubicBezTo>
                    <a:pt x="3321" y="22403"/>
                    <a:pt x="2000" y="22009"/>
                    <a:pt x="730" y="22009"/>
                  </a:cubicBezTo>
                  <a:lnTo>
                    <a:pt x="0" y="22377"/>
                  </a:lnTo>
                  <a:lnTo>
                    <a:pt x="0" y="20109"/>
                  </a:lnTo>
                  <a:lnTo>
                    <a:pt x="1226" y="19482"/>
                  </a:lnTo>
                  <a:cubicBezTo>
                    <a:pt x="4515" y="19482"/>
                    <a:pt x="7220" y="20524"/>
                    <a:pt x="9379" y="22619"/>
                  </a:cubicBezTo>
                  <a:lnTo>
                    <a:pt x="9379" y="15735"/>
                  </a:lnTo>
                  <a:cubicBezTo>
                    <a:pt x="9379" y="11468"/>
                    <a:pt x="9277" y="8839"/>
                    <a:pt x="9061" y="7862"/>
                  </a:cubicBezTo>
                  <a:lnTo>
                    <a:pt x="8109" y="5867"/>
                  </a:lnTo>
                  <a:lnTo>
                    <a:pt x="6471" y="5334"/>
                  </a:lnTo>
                  <a:cubicBezTo>
                    <a:pt x="5772" y="5334"/>
                    <a:pt x="4833" y="5562"/>
                    <a:pt x="3664" y="5994"/>
                  </a:cubicBezTo>
                  <a:lnTo>
                    <a:pt x="3131" y="4559"/>
                  </a:lnTo>
                  <a:lnTo>
                    <a:pt x="142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64" name="Group 1263"/>
          <p:cNvGrpSpPr/>
          <p:nvPr/>
        </p:nvGrpSpPr>
        <p:grpSpPr>
          <a:xfrm>
            <a:off x="5116028" y="2634779"/>
            <a:ext cx="126079" cy="138305"/>
            <a:chOff x="0" y="0"/>
            <a:chExt cx="56553" cy="53683"/>
          </a:xfrm>
        </p:grpSpPr>
        <p:sp>
          <p:nvSpPr>
            <p:cNvPr id="1265" name="Shape 12503"/>
            <p:cNvSpPr/>
            <p:nvPr/>
          </p:nvSpPr>
          <p:spPr>
            <a:xfrm>
              <a:off x="0" y="0"/>
              <a:ext cx="56553" cy="53683"/>
            </a:xfrm>
            <a:custGeom>
              <a:avLst/>
              <a:gdLst/>
              <a:ahLst/>
              <a:cxnLst/>
              <a:rect l="0" t="0" r="0" b="0"/>
              <a:pathLst>
                <a:path w="56553" h="53683">
                  <a:moveTo>
                    <a:pt x="55118" y="0"/>
                  </a:moveTo>
                  <a:lnTo>
                    <a:pt x="56553" y="2045"/>
                  </a:lnTo>
                  <a:cubicBezTo>
                    <a:pt x="50724" y="6414"/>
                    <a:pt x="44272" y="13144"/>
                    <a:pt x="37135" y="22263"/>
                  </a:cubicBezTo>
                  <a:cubicBezTo>
                    <a:pt x="30036" y="31369"/>
                    <a:pt x="24600" y="39865"/>
                    <a:pt x="20828" y="47777"/>
                  </a:cubicBezTo>
                  <a:lnTo>
                    <a:pt x="17831" y="49822"/>
                  </a:lnTo>
                  <a:cubicBezTo>
                    <a:pt x="15317" y="51549"/>
                    <a:pt x="13640" y="52845"/>
                    <a:pt x="12726" y="53683"/>
                  </a:cubicBezTo>
                  <a:cubicBezTo>
                    <a:pt x="12370" y="52413"/>
                    <a:pt x="11595" y="50317"/>
                    <a:pt x="10414" y="47409"/>
                  </a:cubicBezTo>
                  <a:lnTo>
                    <a:pt x="9258" y="44767"/>
                  </a:lnTo>
                  <a:cubicBezTo>
                    <a:pt x="7633" y="40957"/>
                    <a:pt x="6121" y="38150"/>
                    <a:pt x="4712" y="36322"/>
                  </a:cubicBezTo>
                  <a:cubicBezTo>
                    <a:pt x="3315" y="34506"/>
                    <a:pt x="1753" y="33300"/>
                    <a:pt x="0" y="32703"/>
                  </a:cubicBezTo>
                  <a:cubicBezTo>
                    <a:pt x="2946" y="29591"/>
                    <a:pt x="5626" y="28054"/>
                    <a:pt x="8077" y="28054"/>
                  </a:cubicBezTo>
                  <a:cubicBezTo>
                    <a:pt x="10173" y="28054"/>
                    <a:pt x="12497" y="30873"/>
                    <a:pt x="15049" y="36563"/>
                  </a:cubicBezTo>
                  <a:lnTo>
                    <a:pt x="16307" y="39421"/>
                  </a:lnTo>
                  <a:cubicBezTo>
                    <a:pt x="20904" y="31661"/>
                    <a:pt x="26810" y="24143"/>
                    <a:pt x="34011" y="16840"/>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66" name="Group 1265"/>
          <p:cNvGrpSpPr/>
          <p:nvPr/>
        </p:nvGrpSpPr>
        <p:grpSpPr>
          <a:xfrm>
            <a:off x="6455897" y="4203043"/>
            <a:ext cx="91058" cy="97626"/>
            <a:chOff x="0" y="0"/>
            <a:chExt cx="40970" cy="38036"/>
          </a:xfrm>
        </p:grpSpPr>
        <p:sp>
          <p:nvSpPr>
            <p:cNvPr id="1267" name="Shape 12504"/>
            <p:cNvSpPr/>
            <p:nvPr/>
          </p:nvSpPr>
          <p:spPr>
            <a:xfrm>
              <a:off x="0" y="0"/>
              <a:ext cx="40970" cy="38036"/>
            </a:xfrm>
            <a:custGeom>
              <a:avLst/>
              <a:gdLst/>
              <a:ahLst/>
              <a:cxnLst/>
              <a:rect l="0" t="0" r="0" b="0"/>
              <a:pathLst>
                <a:path w="40970" h="38036">
                  <a:moveTo>
                    <a:pt x="13043" y="0"/>
                  </a:moveTo>
                  <a:cubicBezTo>
                    <a:pt x="13678" y="4216"/>
                    <a:pt x="15520" y="8318"/>
                    <a:pt x="18631" y="12306"/>
                  </a:cubicBezTo>
                  <a:lnTo>
                    <a:pt x="19838" y="13856"/>
                  </a:lnTo>
                  <a:lnTo>
                    <a:pt x="20828" y="12598"/>
                  </a:lnTo>
                  <a:cubicBezTo>
                    <a:pt x="25362" y="6794"/>
                    <a:pt x="29490" y="3911"/>
                    <a:pt x="33172" y="3911"/>
                  </a:cubicBezTo>
                  <a:cubicBezTo>
                    <a:pt x="36068" y="3911"/>
                    <a:pt x="38253" y="6109"/>
                    <a:pt x="39751" y="10490"/>
                  </a:cubicBezTo>
                  <a:lnTo>
                    <a:pt x="38811" y="10401"/>
                  </a:lnTo>
                  <a:cubicBezTo>
                    <a:pt x="37503" y="10401"/>
                    <a:pt x="35675" y="11264"/>
                    <a:pt x="33312" y="13030"/>
                  </a:cubicBezTo>
                  <a:cubicBezTo>
                    <a:pt x="30937" y="14783"/>
                    <a:pt x="28944" y="16764"/>
                    <a:pt x="27305" y="18948"/>
                  </a:cubicBezTo>
                  <a:lnTo>
                    <a:pt x="26099" y="20624"/>
                  </a:lnTo>
                  <a:lnTo>
                    <a:pt x="27267" y="21780"/>
                  </a:lnTo>
                  <a:cubicBezTo>
                    <a:pt x="31648" y="26009"/>
                    <a:pt x="36208" y="28130"/>
                    <a:pt x="40970" y="28130"/>
                  </a:cubicBezTo>
                  <a:cubicBezTo>
                    <a:pt x="38418" y="33286"/>
                    <a:pt x="35751" y="35890"/>
                    <a:pt x="32982" y="35890"/>
                  </a:cubicBezTo>
                  <a:cubicBezTo>
                    <a:pt x="30468" y="35890"/>
                    <a:pt x="26861" y="33680"/>
                    <a:pt x="22136" y="29273"/>
                  </a:cubicBezTo>
                  <a:lnTo>
                    <a:pt x="20269" y="27559"/>
                  </a:lnTo>
                  <a:lnTo>
                    <a:pt x="19647" y="28422"/>
                  </a:lnTo>
                  <a:cubicBezTo>
                    <a:pt x="15405" y="34836"/>
                    <a:pt x="11926" y="38036"/>
                    <a:pt x="9208" y="38036"/>
                  </a:cubicBezTo>
                  <a:cubicBezTo>
                    <a:pt x="6083" y="38036"/>
                    <a:pt x="3010" y="35496"/>
                    <a:pt x="0" y="30417"/>
                  </a:cubicBezTo>
                  <a:lnTo>
                    <a:pt x="889" y="30467"/>
                  </a:lnTo>
                  <a:cubicBezTo>
                    <a:pt x="4445" y="30467"/>
                    <a:pt x="8433" y="27737"/>
                    <a:pt x="12802" y="22301"/>
                  </a:cubicBezTo>
                  <a:lnTo>
                    <a:pt x="13907" y="20917"/>
                  </a:lnTo>
                  <a:lnTo>
                    <a:pt x="12472" y="19367"/>
                  </a:lnTo>
                  <a:cubicBezTo>
                    <a:pt x="8471" y="15125"/>
                    <a:pt x="6490" y="11532"/>
                    <a:pt x="6490" y="8560"/>
                  </a:cubicBezTo>
                  <a:cubicBezTo>
                    <a:pt x="6490"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68" name="Group 1267"/>
          <p:cNvGrpSpPr/>
          <p:nvPr/>
        </p:nvGrpSpPr>
        <p:grpSpPr>
          <a:xfrm>
            <a:off x="6528692" y="5179943"/>
            <a:ext cx="91058" cy="97626"/>
            <a:chOff x="0" y="0"/>
            <a:chExt cx="40958" cy="38036"/>
          </a:xfrm>
        </p:grpSpPr>
        <p:sp>
          <p:nvSpPr>
            <p:cNvPr id="1269" name="Shape 12505"/>
            <p:cNvSpPr/>
            <p:nvPr/>
          </p:nvSpPr>
          <p:spPr>
            <a:xfrm>
              <a:off x="0" y="0"/>
              <a:ext cx="40958" cy="38036"/>
            </a:xfrm>
            <a:custGeom>
              <a:avLst/>
              <a:gdLst/>
              <a:ahLst/>
              <a:cxnLst/>
              <a:rect l="0" t="0" r="0" b="0"/>
              <a:pathLst>
                <a:path w="40958" h="38036">
                  <a:moveTo>
                    <a:pt x="13043" y="0"/>
                  </a:moveTo>
                  <a:cubicBezTo>
                    <a:pt x="13665" y="4216"/>
                    <a:pt x="15532" y="8318"/>
                    <a:pt x="18631" y="12306"/>
                  </a:cubicBezTo>
                  <a:lnTo>
                    <a:pt x="19850" y="13856"/>
                  </a:lnTo>
                  <a:lnTo>
                    <a:pt x="20828" y="12598"/>
                  </a:lnTo>
                  <a:cubicBezTo>
                    <a:pt x="25375" y="6794"/>
                    <a:pt x="29490" y="3911"/>
                    <a:pt x="33185" y="3911"/>
                  </a:cubicBezTo>
                  <a:cubicBezTo>
                    <a:pt x="36068" y="3911"/>
                    <a:pt x="38253" y="6109"/>
                    <a:pt x="39751" y="10490"/>
                  </a:cubicBezTo>
                  <a:lnTo>
                    <a:pt x="38811" y="10401"/>
                  </a:lnTo>
                  <a:cubicBezTo>
                    <a:pt x="37516" y="10401"/>
                    <a:pt x="35662" y="11264"/>
                    <a:pt x="33312" y="13030"/>
                  </a:cubicBezTo>
                  <a:cubicBezTo>
                    <a:pt x="30937" y="14783"/>
                    <a:pt x="28944" y="16764"/>
                    <a:pt x="27318" y="18948"/>
                  </a:cubicBezTo>
                  <a:lnTo>
                    <a:pt x="26099" y="20624"/>
                  </a:lnTo>
                  <a:lnTo>
                    <a:pt x="27267" y="21780"/>
                  </a:lnTo>
                  <a:cubicBezTo>
                    <a:pt x="31648" y="26009"/>
                    <a:pt x="36208" y="28130"/>
                    <a:pt x="40958" y="28130"/>
                  </a:cubicBezTo>
                  <a:cubicBezTo>
                    <a:pt x="38405" y="33286"/>
                    <a:pt x="35751" y="35890"/>
                    <a:pt x="32982" y="35890"/>
                  </a:cubicBezTo>
                  <a:cubicBezTo>
                    <a:pt x="30480" y="35890"/>
                    <a:pt x="26861" y="33680"/>
                    <a:pt x="22136" y="29273"/>
                  </a:cubicBezTo>
                  <a:lnTo>
                    <a:pt x="20257" y="27559"/>
                  </a:lnTo>
                  <a:lnTo>
                    <a:pt x="19647" y="28422"/>
                  </a:lnTo>
                  <a:cubicBezTo>
                    <a:pt x="15405" y="34836"/>
                    <a:pt x="11926" y="38036"/>
                    <a:pt x="9195" y="38036"/>
                  </a:cubicBezTo>
                  <a:cubicBezTo>
                    <a:pt x="6083" y="38036"/>
                    <a:pt x="3010" y="35496"/>
                    <a:pt x="0" y="30417"/>
                  </a:cubicBezTo>
                  <a:lnTo>
                    <a:pt x="889" y="30467"/>
                  </a:lnTo>
                  <a:cubicBezTo>
                    <a:pt x="4445" y="30467"/>
                    <a:pt x="8420" y="27737"/>
                    <a:pt x="12802" y="22301"/>
                  </a:cubicBezTo>
                  <a:lnTo>
                    <a:pt x="13907" y="20917"/>
                  </a:lnTo>
                  <a:lnTo>
                    <a:pt x="12472" y="19367"/>
                  </a:lnTo>
                  <a:cubicBezTo>
                    <a:pt x="8484" y="15125"/>
                    <a:pt x="6477" y="11532"/>
                    <a:pt x="6477" y="8560"/>
                  </a:cubicBezTo>
                  <a:cubicBezTo>
                    <a:pt x="6477"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70" name="Group 1269"/>
          <p:cNvGrpSpPr/>
          <p:nvPr/>
        </p:nvGrpSpPr>
        <p:grpSpPr>
          <a:xfrm>
            <a:off x="9202391" y="4206536"/>
            <a:ext cx="126079" cy="138305"/>
            <a:chOff x="0" y="0"/>
            <a:chExt cx="56541" cy="53683"/>
          </a:xfrm>
        </p:grpSpPr>
        <p:sp>
          <p:nvSpPr>
            <p:cNvPr id="1271" name="Shape 12506"/>
            <p:cNvSpPr/>
            <p:nvPr/>
          </p:nvSpPr>
          <p:spPr>
            <a:xfrm>
              <a:off x="0" y="0"/>
              <a:ext cx="56541" cy="53683"/>
            </a:xfrm>
            <a:custGeom>
              <a:avLst/>
              <a:gdLst/>
              <a:ahLst/>
              <a:cxnLst/>
              <a:rect l="0" t="0" r="0" b="0"/>
              <a:pathLst>
                <a:path w="56541" h="53683">
                  <a:moveTo>
                    <a:pt x="55118" y="0"/>
                  </a:moveTo>
                  <a:lnTo>
                    <a:pt x="56541" y="2045"/>
                  </a:lnTo>
                  <a:cubicBezTo>
                    <a:pt x="50724" y="6414"/>
                    <a:pt x="44259" y="13144"/>
                    <a:pt x="37135" y="22263"/>
                  </a:cubicBezTo>
                  <a:cubicBezTo>
                    <a:pt x="30023" y="31369"/>
                    <a:pt x="24574" y="39865"/>
                    <a:pt x="20828" y="47777"/>
                  </a:cubicBezTo>
                  <a:lnTo>
                    <a:pt x="17818" y="49822"/>
                  </a:lnTo>
                  <a:cubicBezTo>
                    <a:pt x="15304" y="51549"/>
                    <a:pt x="13615" y="52845"/>
                    <a:pt x="12712" y="53683"/>
                  </a:cubicBezTo>
                  <a:cubicBezTo>
                    <a:pt x="12357" y="52413"/>
                    <a:pt x="11582" y="50317"/>
                    <a:pt x="10389" y="47409"/>
                  </a:cubicBezTo>
                  <a:lnTo>
                    <a:pt x="9258" y="44767"/>
                  </a:lnTo>
                  <a:cubicBezTo>
                    <a:pt x="7620" y="40957"/>
                    <a:pt x="6109" y="38150"/>
                    <a:pt x="4699" y="36322"/>
                  </a:cubicBezTo>
                  <a:cubicBezTo>
                    <a:pt x="3302" y="34506"/>
                    <a:pt x="1727" y="33300"/>
                    <a:pt x="0" y="32703"/>
                  </a:cubicBezTo>
                  <a:cubicBezTo>
                    <a:pt x="2934" y="29591"/>
                    <a:pt x="5626" y="28054"/>
                    <a:pt x="8065" y="28054"/>
                  </a:cubicBezTo>
                  <a:cubicBezTo>
                    <a:pt x="10147" y="28054"/>
                    <a:pt x="12485" y="30873"/>
                    <a:pt x="15037" y="36563"/>
                  </a:cubicBezTo>
                  <a:lnTo>
                    <a:pt x="16294" y="39421"/>
                  </a:lnTo>
                  <a:cubicBezTo>
                    <a:pt x="20904" y="31661"/>
                    <a:pt x="26797" y="24143"/>
                    <a:pt x="33998" y="16840"/>
                  </a:cubicBezTo>
                  <a:cubicBezTo>
                    <a:pt x="41199" y="9525"/>
                    <a:pt x="48234"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272" name="Group 1271"/>
          <p:cNvGrpSpPr/>
          <p:nvPr/>
        </p:nvGrpSpPr>
        <p:grpSpPr>
          <a:xfrm>
            <a:off x="2826022" y="5007632"/>
            <a:ext cx="1120702" cy="402707"/>
            <a:chOff x="0" y="0"/>
            <a:chExt cx="508698" cy="157005"/>
          </a:xfrm>
        </p:grpSpPr>
        <p:sp>
          <p:nvSpPr>
            <p:cNvPr id="1273" name="Shape 12524"/>
            <p:cNvSpPr/>
            <p:nvPr/>
          </p:nvSpPr>
          <p:spPr>
            <a:xfrm>
              <a:off x="76238" y="19540"/>
              <a:ext cx="18034" cy="39579"/>
            </a:xfrm>
            <a:custGeom>
              <a:avLst/>
              <a:gdLst/>
              <a:ahLst/>
              <a:cxnLst/>
              <a:rect l="0" t="0" r="0" b="0"/>
              <a:pathLst>
                <a:path w="18034" h="39579">
                  <a:moveTo>
                    <a:pt x="18034" y="0"/>
                  </a:moveTo>
                  <a:lnTo>
                    <a:pt x="18034" y="3288"/>
                  </a:lnTo>
                  <a:lnTo>
                    <a:pt x="16802" y="2635"/>
                  </a:lnTo>
                  <a:cubicBezTo>
                    <a:pt x="15354" y="2635"/>
                    <a:pt x="13919" y="3066"/>
                    <a:pt x="12471" y="3917"/>
                  </a:cubicBezTo>
                  <a:cubicBezTo>
                    <a:pt x="11024" y="4780"/>
                    <a:pt x="9830" y="6279"/>
                    <a:pt x="8941" y="8426"/>
                  </a:cubicBezTo>
                  <a:cubicBezTo>
                    <a:pt x="8039" y="10585"/>
                    <a:pt x="7594" y="13328"/>
                    <a:pt x="7594" y="16706"/>
                  </a:cubicBezTo>
                  <a:cubicBezTo>
                    <a:pt x="7594" y="22141"/>
                    <a:pt x="8674" y="26828"/>
                    <a:pt x="10820" y="30765"/>
                  </a:cubicBezTo>
                  <a:lnTo>
                    <a:pt x="18034" y="35742"/>
                  </a:lnTo>
                  <a:lnTo>
                    <a:pt x="18034" y="39462"/>
                  </a:lnTo>
                  <a:lnTo>
                    <a:pt x="17615" y="39579"/>
                  </a:lnTo>
                  <a:cubicBezTo>
                    <a:pt x="12002" y="39579"/>
                    <a:pt x="7519" y="37331"/>
                    <a:pt x="4204" y="32848"/>
                  </a:cubicBezTo>
                  <a:cubicBezTo>
                    <a:pt x="1410" y="29063"/>
                    <a:pt x="0" y="24834"/>
                    <a:pt x="0" y="20135"/>
                  </a:cubicBezTo>
                  <a:cubicBezTo>
                    <a:pt x="0" y="16706"/>
                    <a:pt x="864" y="13302"/>
                    <a:pt x="2565" y="9912"/>
                  </a:cubicBezTo>
                  <a:cubicBezTo>
                    <a:pt x="4242" y="6533"/>
                    <a:pt x="6490" y="4032"/>
                    <a:pt x="9271" y="2406"/>
                  </a:cubicBezTo>
                  <a:lnTo>
                    <a:pt x="180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4" name="Shape 12525"/>
            <p:cNvSpPr/>
            <p:nvPr/>
          </p:nvSpPr>
          <p:spPr>
            <a:xfrm>
              <a:off x="0" y="2680"/>
              <a:ext cx="71107" cy="55296"/>
            </a:xfrm>
            <a:custGeom>
              <a:avLst/>
              <a:gdLst/>
              <a:ahLst/>
              <a:cxnLst/>
              <a:rect l="0" t="0" r="0" b="0"/>
              <a:pathLst>
                <a:path w="71107" h="55296">
                  <a:moveTo>
                    <a:pt x="0" y="0"/>
                  </a:moveTo>
                  <a:lnTo>
                    <a:pt x="15659" y="0"/>
                  </a:lnTo>
                  <a:lnTo>
                    <a:pt x="35712" y="43269"/>
                  </a:lnTo>
                  <a:lnTo>
                    <a:pt x="55461" y="0"/>
                  </a:lnTo>
                  <a:lnTo>
                    <a:pt x="71107" y="0"/>
                  </a:lnTo>
                  <a:lnTo>
                    <a:pt x="71107" y="1512"/>
                  </a:lnTo>
                  <a:lnTo>
                    <a:pt x="69190" y="1512"/>
                  </a:lnTo>
                  <a:cubicBezTo>
                    <a:pt x="66827" y="1512"/>
                    <a:pt x="65151" y="2222"/>
                    <a:pt x="64173" y="3645"/>
                  </a:cubicBezTo>
                  <a:cubicBezTo>
                    <a:pt x="63563" y="4508"/>
                    <a:pt x="63284" y="6490"/>
                    <a:pt x="63284" y="9589"/>
                  </a:cubicBezTo>
                  <a:lnTo>
                    <a:pt x="63284" y="45707"/>
                  </a:lnTo>
                  <a:cubicBezTo>
                    <a:pt x="63284" y="49111"/>
                    <a:pt x="63652" y="51232"/>
                    <a:pt x="64414" y="52070"/>
                  </a:cubicBezTo>
                  <a:cubicBezTo>
                    <a:pt x="65430" y="53213"/>
                    <a:pt x="67018" y="53784"/>
                    <a:pt x="69190" y="53784"/>
                  </a:cubicBezTo>
                  <a:lnTo>
                    <a:pt x="71107" y="53784"/>
                  </a:lnTo>
                  <a:lnTo>
                    <a:pt x="71107" y="55296"/>
                  </a:lnTo>
                  <a:lnTo>
                    <a:pt x="47637" y="55296"/>
                  </a:lnTo>
                  <a:lnTo>
                    <a:pt x="47637" y="53784"/>
                  </a:lnTo>
                  <a:lnTo>
                    <a:pt x="49593" y="53784"/>
                  </a:lnTo>
                  <a:cubicBezTo>
                    <a:pt x="51930" y="53784"/>
                    <a:pt x="53606" y="53074"/>
                    <a:pt x="54546" y="51664"/>
                  </a:cubicBezTo>
                  <a:cubicBezTo>
                    <a:pt x="55143" y="50800"/>
                    <a:pt x="55461" y="48806"/>
                    <a:pt x="55461" y="45707"/>
                  </a:cubicBezTo>
                  <a:lnTo>
                    <a:pt x="55461" y="8775"/>
                  </a:lnTo>
                  <a:lnTo>
                    <a:pt x="34137" y="55296"/>
                  </a:lnTo>
                  <a:lnTo>
                    <a:pt x="32791" y="55296"/>
                  </a:lnTo>
                  <a:lnTo>
                    <a:pt x="11417" y="8775"/>
                  </a:lnTo>
                  <a:lnTo>
                    <a:pt x="11417" y="45707"/>
                  </a:lnTo>
                  <a:cubicBezTo>
                    <a:pt x="11417" y="49111"/>
                    <a:pt x="11785" y="51232"/>
                    <a:pt x="12522" y="52070"/>
                  </a:cubicBezTo>
                  <a:cubicBezTo>
                    <a:pt x="13526" y="53213"/>
                    <a:pt x="15125" y="53784"/>
                    <a:pt x="17285" y="53784"/>
                  </a:cubicBezTo>
                  <a:lnTo>
                    <a:pt x="19240" y="53784"/>
                  </a:lnTo>
                  <a:lnTo>
                    <a:pt x="19240" y="55296"/>
                  </a:lnTo>
                  <a:lnTo>
                    <a:pt x="0" y="55296"/>
                  </a:lnTo>
                  <a:lnTo>
                    <a:pt x="0" y="53784"/>
                  </a:lnTo>
                  <a:lnTo>
                    <a:pt x="1968" y="53784"/>
                  </a:lnTo>
                  <a:cubicBezTo>
                    <a:pt x="4292" y="53784"/>
                    <a:pt x="5956" y="53074"/>
                    <a:pt x="6921" y="51664"/>
                  </a:cubicBezTo>
                  <a:cubicBezTo>
                    <a:pt x="7531" y="50800"/>
                    <a:pt x="7836" y="48806"/>
                    <a:pt x="7836" y="45707"/>
                  </a:cubicBezTo>
                  <a:lnTo>
                    <a:pt x="7836" y="9589"/>
                  </a:lnTo>
                  <a:cubicBezTo>
                    <a:pt x="7836" y="7150"/>
                    <a:pt x="7557" y="5372"/>
                    <a:pt x="7010" y="4280"/>
                  </a:cubicBezTo>
                  <a:lnTo>
                    <a:pt x="4915" y="2311"/>
                  </a:lnTo>
                  <a:cubicBezTo>
                    <a:pt x="3899" y="1778"/>
                    <a:pt x="2248" y="1512"/>
                    <a:pt x="0" y="1512"/>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5" name="Shape 12526"/>
            <p:cNvSpPr/>
            <p:nvPr/>
          </p:nvSpPr>
          <p:spPr>
            <a:xfrm>
              <a:off x="94272" y="19533"/>
              <a:ext cx="18009" cy="39469"/>
            </a:xfrm>
            <a:custGeom>
              <a:avLst/>
              <a:gdLst/>
              <a:ahLst/>
              <a:cxnLst/>
              <a:rect l="0" t="0" r="0" b="0"/>
              <a:pathLst>
                <a:path w="18009" h="39469">
                  <a:moveTo>
                    <a:pt x="26" y="0"/>
                  </a:moveTo>
                  <a:cubicBezTo>
                    <a:pt x="5690" y="0"/>
                    <a:pt x="10224" y="2146"/>
                    <a:pt x="13665" y="6426"/>
                  </a:cubicBezTo>
                  <a:cubicBezTo>
                    <a:pt x="16561" y="10109"/>
                    <a:pt x="18009" y="14325"/>
                    <a:pt x="18009" y="19075"/>
                  </a:cubicBezTo>
                  <a:cubicBezTo>
                    <a:pt x="18009" y="22415"/>
                    <a:pt x="17209" y="25806"/>
                    <a:pt x="15608" y="29210"/>
                  </a:cubicBezTo>
                  <a:cubicBezTo>
                    <a:pt x="14008" y="32639"/>
                    <a:pt x="11799" y="35230"/>
                    <a:pt x="8979" y="36969"/>
                  </a:cubicBezTo>
                  <a:lnTo>
                    <a:pt x="0" y="39469"/>
                  </a:lnTo>
                  <a:lnTo>
                    <a:pt x="0" y="35749"/>
                  </a:lnTo>
                  <a:lnTo>
                    <a:pt x="1346" y="36678"/>
                  </a:lnTo>
                  <a:cubicBezTo>
                    <a:pt x="3975" y="36678"/>
                    <a:pt x="6147" y="35585"/>
                    <a:pt x="7862" y="33426"/>
                  </a:cubicBezTo>
                  <a:cubicBezTo>
                    <a:pt x="9576" y="31255"/>
                    <a:pt x="10440" y="27521"/>
                    <a:pt x="10440" y="22225"/>
                  </a:cubicBezTo>
                  <a:cubicBezTo>
                    <a:pt x="10440" y="15583"/>
                    <a:pt x="9004" y="10363"/>
                    <a:pt x="6147" y="6553"/>
                  </a:cubicBezTo>
                  <a:lnTo>
                    <a:pt x="0" y="3295"/>
                  </a:lnTo>
                  <a:lnTo>
                    <a:pt x="0" y="7"/>
                  </a:lnTo>
                  <a:lnTo>
                    <a:pt x="2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6" name="Shape 12527"/>
            <p:cNvSpPr/>
            <p:nvPr/>
          </p:nvSpPr>
          <p:spPr>
            <a:xfrm>
              <a:off x="113550" y="0"/>
              <a:ext cx="22523" cy="59119"/>
            </a:xfrm>
            <a:custGeom>
              <a:avLst/>
              <a:gdLst/>
              <a:ahLst/>
              <a:cxnLst/>
              <a:rect l="0" t="0" r="0" b="0"/>
              <a:pathLst>
                <a:path w="22523" h="59119">
                  <a:moveTo>
                    <a:pt x="11214" y="0"/>
                  </a:moveTo>
                  <a:lnTo>
                    <a:pt x="13043" y="0"/>
                  </a:lnTo>
                  <a:lnTo>
                    <a:pt x="13043" y="27063"/>
                  </a:lnTo>
                  <a:lnTo>
                    <a:pt x="22523" y="20966"/>
                  </a:lnTo>
                  <a:lnTo>
                    <a:pt x="22523" y="25838"/>
                  </a:lnTo>
                  <a:lnTo>
                    <a:pt x="21527" y="25311"/>
                  </a:lnTo>
                  <a:cubicBezTo>
                    <a:pt x="20091" y="25311"/>
                    <a:pt x="18656" y="25679"/>
                    <a:pt x="17209" y="26416"/>
                  </a:cubicBezTo>
                  <a:cubicBezTo>
                    <a:pt x="16116" y="26975"/>
                    <a:pt x="14732" y="28042"/>
                    <a:pt x="13043" y="29680"/>
                  </a:cubicBezTo>
                  <a:lnTo>
                    <a:pt x="13043" y="52007"/>
                  </a:lnTo>
                  <a:cubicBezTo>
                    <a:pt x="14440" y="53391"/>
                    <a:pt x="15875" y="54407"/>
                    <a:pt x="17348" y="55093"/>
                  </a:cubicBezTo>
                  <a:cubicBezTo>
                    <a:pt x="18834" y="55779"/>
                    <a:pt x="20346" y="56134"/>
                    <a:pt x="21908" y="56134"/>
                  </a:cubicBezTo>
                  <a:lnTo>
                    <a:pt x="22523" y="55770"/>
                  </a:lnTo>
                  <a:lnTo>
                    <a:pt x="22523" y="58001"/>
                  </a:lnTo>
                  <a:lnTo>
                    <a:pt x="19812" y="59119"/>
                  </a:lnTo>
                  <a:cubicBezTo>
                    <a:pt x="17653" y="59119"/>
                    <a:pt x="15443" y="58712"/>
                    <a:pt x="13195" y="57924"/>
                  </a:cubicBezTo>
                  <a:cubicBezTo>
                    <a:pt x="10947" y="57150"/>
                    <a:pt x="8661" y="55956"/>
                    <a:pt x="6325" y="54381"/>
                  </a:cubicBezTo>
                  <a:lnTo>
                    <a:pt x="6325" y="15697"/>
                  </a:lnTo>
                  <a:cubicBezTo>
                    <a:pt x="6325" y="11455"/>
                    <a:pt x="6223" y="8839"/>
                    <a:pt x="6033" y="7874"/>
                  </a:cubicBezTo>
                  <a:lnTo>
                    <a:pt x="5055" y="5855"/>
                  </a:lnTo>
                  <a:lnTo>
                    <a:pt x="3429" y="5334"/>
                  </a:lnTo>
                  <a:cubicBezTo>
                    <a:pt x="2680" y="5334"/>
                    <a:pt x="1727" y="5550"/>
                    <a:pt x="572" y="5994"/>
                  </a:cubicBezTo>
                  <a:lnTo>
                    <a:pt x="0" y="4572"/>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7" name="Shape 12528"/>
            <p:cNvSpPr/>
            <p:nvPr/>
          </p:nvSpPr>
          <p:spPr>
            <a:xfrm>
              <a:off x="203276" y="20719"/>
              <a:ext cx="14427" cy="37539"/>
            </a:xfrm>
            <a:custGeom>
              <a:avLst/>
              <a:gdLst/>
              <a:ahLst/>
              <a:cxnLst/>
              <a:rect l="0" t="0" r="0" b="0"/>
              <a:pathLst>
                <a:path w="14427" h="37539">
                  <a:moveTo>
                    <a:pt x="14427" y="0"/>
                  </a:moveTo>
                  <a:lnTo>
                    <a:pt x="14427" y="1890"/>
                  </a:lnTo>
                  <a:lnTo>
                    <a:pt x="8915" y="4287"/>
                  </a:lnTo>
                  <a:cubicBezTo>
                    <a:pt x="7125" y="6053"/>
                    <a:pt x="6083" y="8478"/>
                    <a:pt x="5779" y="11602"/>
                  </a:cubicBezTo>
                  <a:lnTo>
                    <a:pt x="14427" y="11602"/>
                  </a:lnTo>
                  <a:lnTo>
                    <a:pt x="14427" y="13977"/>
                  </a:lnTo>
                  <a:lnTo>
                    <a:pt x="5779" y="13977"/>
                  </a:lnTo>
                  <a:cubicBezTo>
                    <a:pt x="5766" y="19527"/>
                    <a:pt x="7100" y="23858"/>
                    <a:pt x="9817" y="27007"/>
                  </a:cubicBezTo>
                  <a:lnTo>
                    <a:pt x="14427" y="29285"/>
                  </a:lnTo>
                  <a:lnTo>
                    <a:pt x="14427" y="37539"/>
                  </a:lnTo>
                  <a:lnTo>
                    <a:pt x="4788" y="33154"/>
                  </a:lnTo>
                  <a:cubicBezTo>
                    <a:pt x="1588" y="29661"/>
                    <a:pt x="0" y="24962"/>
                    <a:pt x="0" y="19057"/>
                  </a:cubicBezTo>
                  <a:cubicBezTo>
                    <a:pt x="0" y="12669"/>
                    <a:pt x="1638" y="7703"/>
                    <a:pt x="4915" y="4135"/>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8" name="Shape 12529"/>
            <p:cNvSpPr/>
            <p:nvPr/>
          </p:nvSpPr>
          <p:spPr>
            <a:xfrm>
              <a:off x="156540" y="19533"/>
              <a:ext cx="18694" cy="38443"/>
            </a:xfrm>
            <a:custGeom>
              <a:avLst/>
              <a:gdLst/>
              <a:ahLst/>
              <a:cxnLst/>
              <a:rect l="0" t="0" r="0" b="0"/>
              <a:pathLst>
                <a:path w="18694" h="38443">
                  <a:moveTo>
                    <a:pt x="11240" y="0"/>
                  </a:moveTo>
                  <a:lnTo>
                    <a:pt x="13043" y="0"/>
                  </a:lnTo>
                  <a:lnTo>
                    <a:pt x="13043" y="29997"/>
                  </a:lnTo>
                  <a:cubicBezTo>
                    <a:pt x="13043" y="32347"/>
                    <a:pt x="13208" y="33896"/>
                    <a:pt x="13551" y="34671"/>
                  </a:cubicBezTo>
                  <a:lnTo>
                    <a:pt x="15062" y="36411"/>
                  </a:lnTo>
                  <a:cubicBezTo>
                    <a:pt x="15723" y="36779"/>
                    <a:pt x="16942" y="36969"/>
                    <a:pt x="18694" y="36969"/>
                  </a:cubicBezTo>
                  <a:lnTo>
                    <a:pt x="18694" y="38443"/>
                  </a:lnTo>
                  <a:lnTo>
                    <a:pt x="572" y="38443"/>
                  </a:lnTo>
                  <a:lnTo>
                    <a:pt x="572" y="36969"/>
                  </a:lnTo>
                  <a:cubicBezTo>
                    <a:pt x="2387" y="36969"/>
                    <a:pt x="3607" y="36792"/>
                    <a:pt x="4242" y="36436"/>
                  </a:cubicBezTo>
                  <a:lnTo>
                    <a:pt x="5728" y="34683"/>
                  </a:lnTo>
                  <a:cubicBezTo>
                    <a:pt x="6083" y="33883"/>
                    <a:pt x="6274" y="32321"/>
                    <a:pt x="6274" y="29997"/>
                  </a:cubicBezTo>
                  <a:lnTo>
                    <a:pt x="6274" y="15608"/>
                  </a:lnTo>
                  <a:cubicBezTo>
                    <a:pt x="6274" y="11557"/>
                    <a:pt x="6147" y="8928"/>
                    <a:pt x="5918" y="7734"/>
                  </a:cubicBezTo>
                  <a:lnTo>
                    <a:pt x="5004" y="5918"/>
                  </a:lnTo>
                  <a:lnTo>
                    <a:pt x="3327" y="5410"/>
                  </a:lnTo>
                  <a:cubicBezTo>
                    <a:pt x="2578" y="5410"/>
                    <a:pt x="1651" y="5613"/>
                    <a:pt x="572" y="6020"/>
                  </a:cubicBezTo>
                  <a:lnTo>
                    <a:pt x="0" y="4559"/>
                  </a:lnTo>
                  <a:lnTo>
                    <a:pt x="112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79" name="Shape 12530"/>
            <p:cNvSpPr/>
            <p:nvPr/>
          </p:nvSpPr>
          <p:spPr>
            <a:xfrm>
              <a:off x="136074" y="19533"/>
              <a:ext cx="16529" cy="38468"/>
            </a:xfrm>
            <a:custGeom>
              <a:avLst/>
              <a:gdLst/>
              <a:ahLst/>
              <a:cxnLst/>
              <a:rect l="0" t="0" r="0" b="0"/>
              <a:pathLst>
                <a:path w="16529" h="38468">
                  <a:moveTo>
                    <a:pt x="2229" y="0"/>
                  </a:moveTo>
                  <a:cubicBezTo>
                    <a:pt x="6064" y="0"/>
                    <a:pt x="9404" y="1638"/>
                    <a:pt x="12262" y="4902"/>
                  </a:cubicBezTo>
                  <a:cubicBezTo>
                    <a:pt x="15107" y="8179"/>
                    <a:pt x="16529" y="12661"/>
                    <a:pt x="16529" y="18338"/>
                  </a:cubicBezTo>
                  <a:cubicBezTo>
                    <a:pt x="16529" y="24968"/>
                    <a:pt x="14332" y="30302"/>
                    <a:pt x="9951" y="34366"/>
                  </a:cubicBezTo>
                  <a:lnTo>
                    <a:pt x="0" y="38468"/>
                  </a:lnTo>
                  <a:lnTo>
                    <a:pt x="0" y="36237"/>
                  </a:lnTo>
                  <a:lnTo>
                    <a:pt x="6280" y="32524"/>
                  </a:lnTo>
                  <a:cubicBezTo>
                    <a:pt x="8414" y="29807"/>
                    <a:pt x="9481" y="25844"/>
                    <a:pt x="9481" y="20662"/>
                  </a:cubicBezTo>
                  <a:cubicBezTo>
                    <a:pt x="9481" y="15887"/>
                    <a:pt x="8414" y="12205"/>
                    <a:pt x="6280" y="9627"/>
                  </a:cubicBezTo>
                  <a:lnTo>
                    <a:pt x="0" y="6305"/>
                  </a:lnTo>
                  <a:lnTo>
                    <a:pt x="0" y="1433"/>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0" name="Shape 12531"/>
            <p:cNvSpPr/>
            <p:nvPr/>
          </p:nvSpPr>
          <p:spPr>
            <a:xfrm>
              <a:off x="179794" y="0"/>
              <a:ext cx="18986" cy="57976"/>
            </a:xfrm>
            <a:custGeom>
              <a:avLst/>
              <a:gdLst/>
              <a:ahLst/>
              <a:cxnLst/>
              <a:rect l="0" t="0" r="0" b="0"/>
              <a:pathLst>
                <a:path w="18986" h="57976">
                  <a:moveTo>
                    <a:pt x="11125" y="0"/>
                  </a:moveTo>
                  <a:lnTo>
                    <a:pt x="12954" y="0"/>
                  </a:lnTo>
                  <a:lnTo>
                    <a:pt x="12954" y="49530"/>
                  </a:lnTo>
                  <a:cubicBezTo>
                    <a:pt x="12954" y="51880"/>
                    <a:pt x="13132" y="53416"/>
                    <a:pt x="13462" y="54178"/>
                  </a:cubicBezTo>
                  <a:lnTo>
                    <a:pt x="15037" y="55918"/>
                  </a:lnTo>
                  <a:cubicBezTo>
                    <a:pt x="15735" y="56299"/>
                    <a:pt x="17069" y="56502"/>
                    <a:pt x="18986" y="56502"/>
                  </a:cubicBezTo>
                  <a:lnTo>
                    <a:pt x="18986" y="57976"/>
                  </a:lnTo>
                  <a:lnTo>
                    <a:pt x="686" y="57976"/>
                  </a:lnTo>
                  <a:lnTo>
                    <a:pt x="686" y="56502"/>
                  </a:lnTo>
                  <a:cubicBezTo>
                    <a:pt x="2400" y="56502"/>
                    <a:pt x="3569" y="56324"/>
                    <a:pt x="4191" y="55969"/>
                  </a:cubicBezTo>
                  <a:lnTo>
                    <a:pt x="5652" y="54216"/>
                  </a:lnTo>
                  <a:cubicBezTo>
                    <a:pt x="6007" y="53416"/>
                    <a:pt x="6198" y="51854"/>
                    <a:pt x="6198" y="49530"/>
                  </a:cubicBezTo>
                  <a:lnTo>
                    <a:pt x="6198" y="15608"/>
                  </a:lnTo>
                  <a:cubicBezTo>
                    <a:pt x="6198" y="11392"/>
                    <a:pt x="6096" y="8801"/>
                    <a:pt x="5905" y="7848"/>
                  </a:cubicBezTo>
                  <a:lnTo>
                    <a:pt x="4978" y="5855"/>
                  </a:lnTo>
                  <a:lnTo>
                    <a:pt x="3378" y="5334"/>
                  </a:lnTo>
                  <a:cubicBezTo>
                    <a:pt x="2667" y="5334"/>
                    <a:pt x="1765" y="5550"/>
                    <a:pt x="686" y="5994"/>
                  </a:cubicBezTo>
                  <a:lnTo>
                    <a:pt x="0" y="4572"/>
                  </a:lnTo>
                  <a:lnTo>
                    <a:pt x="1112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1" name="Shape 12532"/>
            <p:cNvSpPr/>
            <p:nvPr/>
          </p:nvSpPr>
          <p:spPr>
            <a:xfrm>
              <a:off x="162039" y="0"/>
              <a:ext cx="8280" cy="8268"/>
            </a:xfrm>
            <a:custGeom>
              <a:avLst/>
              <a:gdLst/>
              <a:ahLst/>
              <a:cxnLst/>
              <a:rect l="0" t="0" r="0" b="0"/>
              <a:pathLst>
                <a:path w="8280" h="8268">
                  <a:moveTo>
                    <a:pt x="4153" y="0"/>
                  </a:moveTo>
                  <a:cubicBezTo>
                    <a:pt x="5296" y="0"/>
                    <a:pt x="6261" y="394"/>
                    <a:pt x="7074" y="1194"/>
                  </a:cubicBezTo>
                  <a:cubicBezTo>
                    <a:pt x="7874" y="2007"/>
                    <a:pt x="8280" y="2972"/>
                    <a:pt x="8280" y="4128"/>
                  </a:cubicBezTo>
                  <a:cubicBezTo>
                    <a:pt x="8280" y="5258"/>
                    <a:pt x="7874" y="6236"/>
                    <a:pt x="7074" y="7048"/>
                  </a:cubicBezTo>
                  <a:cubicBezTo>
                    <a:pt x="6261" y="7874"/>
                    <a:pt x="5296" y="8268"/>
                    <a:pt x="4153" y="8268"/>
                  </a:cubicBezTo>
                  <a:cubicBezTo>
                    <a:pt x="3022" y="8268"/>
                    <a:pt x="2032" y="7874"/>
                    <a:pt x="1219" y="7048"/>
                  </a:cubicBezTo>
                  <a:cubicBezTo>
                    <a:pt x="419" y="6236"/>
                    <a:pt x="0" y="5258"/>
                    <a:pt x="0" y="4128"/>
                  </a:cubicBezTo>
                  <a:cubicBezTo>
                    <a:pt x="0" y="2972"/>
                    <a:pt x="406" y="2007"/>
                    <a:pt x="1194" y="1194"/>
                  </a:cubicBezTo>
                  <a:cubicBezTo>
                    <a:pt x="2006" y="394"/>
                    <a:pt x="2997" y="0"/>
                    <a:pt x="41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2" name="Shape 12533"/>
            <p:cNvSpPr/>
            <p:nvPr/>
          </p:nvSpPr>
          <p:spPr>
            <a:xfrm>
              <a:off x="217703" y="43535"/>
              <a:ext cx="17170" cy="15584"/>
            </a:xfrm>
            <a:custGeom>
              <a:avLst/>
              <a:gdLst/>
              <a:ahLst/>
              <a:cxnLst/>
              <a:rect l="0" t="0" r="0" b="0"/>
              <a:pathLst>
                <a:path w="17170" h="15584">
                  <a:moveTo>
                    <a:pt x="15900" y="0"/>
                  </a:moveTo>
                  <a:lnTo>
                    <a:pt x="17170" y="813"/>
                  </a:lnTo>
                  <a:cubicBezTo>
                    <a:pt x="16599" y="4547"/>
                    <a:pt x="14935" y="7938"/>
                    <a:pt x="12192" y="10999"/>
                  </a:cubicBezTo>
                  <a:cubicBezTo>
                    <a:pt x="9449" y="14059"/>
                    <a:pt x="6007" y="15584"/>
                    <a:pt x="1892" y="15584"/>
                  </a:cubicBezTo>
                  <a:lnTo>
                    <a:pt x="0" y="14723"/>
                  </a:lnTo>
                  <a:lnTo>
                    <a:pt x="0" y="6469"/>
                  </a:lnTo>
                  <a:lnTo>
                    <a:pt x="4978" y="8928"/>
                  </a:lnTo>
                  <a:cubicBezTo>
                    <a:pt x="7417" y="8928"/>
                    <a:pt x="9550" y="8255"/>
                    <a:pt x="11366" y="6922"/>
                  </a:cubicBezTo>
                  <a:cubicBezTo>
                    <a:pt x="13157" y="5576"/>
                    <a:pt x="14668" y="3264"/>
                    <a:pt x="159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3" name="Shape 12534"/>
            <p:cNvSpPr/>
            <p:nvPr/>
          </p:nvSpPr>
          <p:spPr>
            <a:xfrm>
              <a:off x="263322" y="20119"/>
              <a:ext cx="16834" cy="39000"/>
            </a:xfrm>
            <a:custGeom>
              <a:avLst/>
              <a:gdLst/>
              <a:ahLst/>
              <a:cxnLst/>
              <a:rect l="0" t="0" r="0" b="0"/>
              <a:pathLst>
                <a:path w="16834" h="39000">
                  <a:moveTo>
                    <a:pt x="16834" y="0"/>
                  </a:moveTo>
                  <a:lnTo>
                    <a:pt x="16834" y="2264"/>
                  </a:lnTo>
                  <a:lnTo>
                    <a:pt x="11163" y="5116"/>
                  </a:lnTo>
                  <a:cubicBezTo>
                    <a:pt x="8687" y="7948"/>
                    <a:pt x="7468" y="12075"/>
                    <a:pt x="7468" y="17498"/>
                  </a:cubicBezTo>
                  <a:cubicBezTo>
                    <a:pt x="7468" y="22997"/>
                    <a:pt x="8661" y="27201"/>
                    <a:pt x="11049" y="30122"/>
                  </a:cubicBezTo>
                  <a:lnTo>
                    <a:pt x="16834" y="33295"/>
                  </a:lnTo>
                  <a:lnTo>
                    <a:pt x="16834" y="38643"/>
                  </a:lnTo>
                  <a:lnTo>
                    <a:pt x="15240" y="39000"/>
                  </a:lnTo>
                  <a:cubicBezTo>
                    <a:pt x="11163" y="39000"/>
                    <a:pt x="7607" y="37285"/>
                    <a:pt x="4559" y="33881"/>
                  </a:cubicBezTo>
                  <a:cubicBezTo>
                    <a:pt x="1524" y="30465"/>
                    <a:pt x="0" y="26083"/>
                    <a:pt x="0" y="20724"/>
                  </a:cubicBezTo>
                  <a:cubicBezTo>
                    <a:pt x="0" y="15365"/>
                    <a:pt x="1689" y="10475"/>
                    <a:pt x="5042" y="6017"/>
                  </a:cubicBezTo>
                  <a:lnTo>
                    <a:pt x="16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4" name="Shape 12535"/>
            <p:cNvSpPr/>
            <p:nvPr/>
          </p:nvSpPr>
          <p:spPr>
            <a:xfrm>
              <a:off x="217703" y="19494"/>
              <a:ext cx="17170" cy="15202"/>
            </a:xfrm>
            <a:custGeom>
              <a:avLst/>
              <a:gdLst/>
              <a:ahLst/>
              <a:cxnLst/>
              <a:rect l="0" t="0" r="0" b="0"/>
              <a:pathLst>
                <a:path w="17170" h="15202">
                  <a:moveTo>
                    <a:pt x="2819" y="0"/>
                  </a:moveTo>
                  <a:cubicBezTo>
                    <a:pt x="6998" y="0"/>
                    <a:pt x="10439" y="1360"/>
                    <a:pt x="13132" y="4128"/>
                  </a:cubicBezTo>
                  <a:cubicBezTo>
                    <a:pt x="15824" y="6884"/>
                    <a:pt x="17170" y="10579"/>
                    <a:pt x="17170" y="15202"/>
                  </a:cubicBezTo>
                  <a:lnTo>
                    <a:pt x="0" y="15202"/>
                  </a:lnTo>
                  <a:lnTo>
                    <a:pt x="0" y="12827"/>
                  </a:lnTo>
                  <a:lnTo>
                    <a:pt x="8649" y="12827"/>
                  </a:lnTo>
                  <a:cubicBezTo>
                    <a:pt x="8509" y="10453"/>
                    <a:pt x="8229" y="8751"/>
                    <a:pt x="7785" y="7772"/>
                  </a:cubicBezTo>
                  <a:cubicBezTo>
                    <a:pt x="7112" y="6248"/>
                    <a:pt x="6109" y="5055"/>
                    <a:pt x="4750" y="4191"/>
                  </a:cubicBezTo>
                  <a:cubicBezTo>
                    <a:pt x="3403" y="3315"/>
                    <a:pt x="1994" y="2884"/>
                    <a:pt x="533" y="2884"/>
                  </a:cubicBezTo>
                  <a:lnTo>
                    <a:pt x="0" y="3116"/>
                  </a:lnTo>
                  <a:lnTo>
                    <a:pt x="0" y="1225"/>
                  </a:lnTo>
                  <a:lnTo>
                    <a:pt x="281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5" name="Shape 12536"/>
            <p:cNvSpPr/>
            <p:nvPr/>
          </p:nvSpPr>
          <p:spPr>
            <a:xfrm>
              <a:off x="303974" y="20714"/>
              <a:ext cx="14427" cy="37549"/>
            </a:xfrm>
            <a:custGeom>
              <a:avLst/>
              <a:gdLst/>
              <a:ahLst/>
              <a:cxnLst/>
              <a:rect l="0" t="0" r="0" b="0"/>
              <a:pathLst>
                <a:path w="14427" h="37549">
                  <a:moveTo>
                    <a:pt x="14427" y="0"/>
                  </a:moveTo>
                  <a:lnTo>
                    <a:pt x="14427" y="1895"/>
                  </a:lnTo>
                  <a:lnTo>
                    <a:pt x="8903" y="4292"/>
                  </a:lnTo>
                  <a:cubicBezTo>
                    <a:pt x="7125" y="6058"/>
                    <a:pt x="6096" y="8483"/>
                    <a:pt x="5778" y="11607"/>
                  </a:cubicBezTo>
                  <a:lnTo>
                    <a:pt x="14427" y="11607"/>
                  </a:lnTo>
                  <a:lnTo>
                    <a:pt x="14427" y="13982"/>
                  </a:lnTo>
                  <a:lnTo>
                    <a:pt x="5778" y="13982"/>
                  </a:lnTo>
                  <a:cubicBezTo>
                    <a:pt x="5753" y="19532"/>
                    <a:pt x="7112" y="23863"/>
                    <a:pt x="9830" y="27012"/>
                  </a:cubicBezTo>
                  <a:lnTo>
                    <a:pt x="14427" y="29289"/>
                  </a:lnTo>
                  <a:lnTo>
                    <a:pt x="14427" y="37549"/>
                  </a:lnTo>
                  <a:lnTo>
                    <a:pt x="4788" y="33159"/>
                  </a:lnTo>
                  <a:cubicBezTo>
                    <a:pt x="1588" y="29666"/>
                    <a:pt x="0" y="24967"/>
                    <a:pt x="0" y="19062"/>
                  </a:cubicBezTo>
                  <a:cubicBezTo>
                    <a:pt x="0" y="12674"/>
                    <a:pt x="1638" y="7708"/>
                    <a:pt x="4902" y="4140"/>
                  </a:cubicBezTo>
                  <a:lnTo>
                    <a:pt x="1442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6" name="Shape 12537"/>
            <p:cNvSpPr/>
            <p:nvPr/>
          </p:nvSpPr>
          <p:spPr>
            <a:xfrm>
              <a:off x="280156" y="0"/>
              <a:ext cx="22346" cy="59119"/>
            </a:xfrm>
            <a:custGeom>
              <a:avLst/>
              <a:gdLst/>
              <a:ahLst/>
              <a:cxnLst/>
              <a:rect l="0" t="0" r="0" b="0"/>
              <a:pathLst>
                <a:path w="22346" h="59119">
                  <a:moveTo>
                    <a:pt x="14268" y="0"/>
                  </a:moveTo>
                  <a:lnTo>
                    <a:pt x="16110" y="0"/>
                  </a:lnTo>
                  <a:lnTo>
                    <a:pt x="16110" y="43167"/>
                  </a:lnTo>
                  <a:cubicBezTo>
                    <a:pt x="16110" y="47549"/>
                    <a:pt x="16199" y="50229"/>
                    <a:pt x="16415" y="51181"/>
                  </a:cubicBezTo>
                  <a:lnTo>
                    <a:pt x="17380" y="53213"/>
                  </a:lnTo>
                  <a:lnTo>
                    <a:pt x="18955" y="53772"/>
                  </a:lnTo>
                  <a:cubicBezTo>
                    <a:pt x="19691" y="53772"/>
                    <a:pt x="20669" y="53531"/>
                    <a:pt x="21901" y="53074"/>
                  </a:cubicBezTo>
                  <a:lnTo>
                    <a:pt x="22346" y="54508"/>
                  </a:lnTo>
                  <a:lnTo>
                    <a:pt x="11245" y="59119"/>
                  </a:lnTo>
                  <a:lnTo>
                    <a:pt x="9366" y="59119"/>
                  </a:lnTo>
                  <a:lnTo>
                    <a:pt x="9366" y="53772"/>
                  </a:lnTo>
                  <a:cubicBezTo>
                    <a:pt x="7563" y="55676"/>
                    <a:pt x="5772" y="57036"/>
                    <a:pt x="4032" y="57862"/>
                  </a:cubicBezTo>
                  <a:lnTo>
                    <a:pt x="0" y="58763"/>
                  </a:lnTo>
                  <a:lnTo>
                    <a:pt x="0" y="53414"/>
                  </a:lnTo>
                  <a:lnTo>
                    <a:pt x="2203" y="54623"/>
                  </a:lnTo>
                  <a:cubicBezTo>
                    <a:pt x="4667" y="54623"/>
                    <a:pt x="7067" y="53404"/>
                    <a:pt x="9366" y="50914"/>
                  </a:cubicBezTo>
                  <a:lnTo>
                    <a:pt x="9366" y="31674"/>
                  </a:lnTo>
                  <a:cubicBezTo>
                    <a:pt x="9213" y="29820"/>
                    <a:pt x="8731" y="28131"/>
                    <a:pt x="7905" y="26607"/>
                  </a:cubicBezTo>
                  <a:cubicBezTo>
                    <a:pt x="7105" y="25095"/>
                    <a:pt x="6013" y="23952"/>
                    <a:pt x="4654" y="23178"/>
                  </a:cubicBezTo>
                  <a:cubicBezTo>
                    <a:pt x="3334" y="22390"/>
                    <a:pt x="2013" y="22010"/>
                    <a:pt x="743" y="22010"/>
                  </a:cubicBezTo>
                  <a:lnTo>
                    <a:pt x="0" y="22383"/>
                  </a:lnTo>
                  <a:lnTo>
                    <a:pt x="0" y="20119"/>
                  </a:lnTo>
                  <a:lnTo>
                    <a:pt x="1225" y="19494"/>
                  </a:lnTo>
                  <a:cubicBezTo>
                    <a:pt x="4514" y="19494"/>
                    <a:pt x="7220" y="20536"/>
                    <a:pt x="9366" y="22631"/>
                  </a:cubicBezTo>
                  <a:lnTo>
                    <a:pt x="9366" y="15735"/>
                  </a:lnTo>
                  <a:cubicBezTo>
                    <a:pt x="9366" y="11468"/>
                    <a:pt x="9277" y="8839"/>
                    <a:pt x="9061" y="7874"/>
                  </a:cubicBezTo>
                  <a:lnTo>
                    <a:pt x="8121" y="5855"/>
                  </a:lnTo>
                  <a:lnTo>
                    <a:pt x="6483" y="5334"/>
                  </a:lnTo>
                  <a:cubicBezTo>
                    <a:pt x="5772" y="5334"/>
                    <a:pt x="4832" y="5550"/>
                    <a:pt x="3664" y="5994"/>
                  </a:cubicBezTo>
                  <a:lnTo>
                    <a:pt x="3130" y="4572"/>
                  </a:lnTo>
                  <a:lnTo>
                    <a:pt x="1426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7" name="Shape 12538"/>
            <p:cNvSpPr/>
            <p:nvPr/>
          </p:nvSpPr>
          <p:spPr>
            <a:xfrm>
              <a:off x="318402" y="43535"/>
              <a:ext cx="17158" cy="15584"/>
            </a:xfrm>
            <a:custGeom>
              <a:avLst/>
              <a:gdLst/>
              <a:ahLst/>
              <a:cxnLst/>
              <a:rect l="0" t="0" r="0" b="0"/>
              <a:pathLst>
                <a:path w="17158" h="15584">
                  <a:moveTo>
                    <a:pt x="15901" y="0"/>
                  </a:moveTo>
                  <a:lnTo>
                    <a:pt x="17158" y="813"/>
                  </a:lnTo>
                  <a:cubicBezTo>
                    <a:pt x="16586" y="4547"/>
                    <a:pt x="14948" y="7938"/>
                    <a:pt x="12192" y="10999"/>
                  </a:cubicBezTo>
                  <a:cubicBezTo>
                    <a:pt x="9449" y="14059"/>
                    <a:pt x="6007" y="15584"/>
                    <a:pt x="1880" y="15584"/>
                  </a:cubicBezTo>
                  <a:lnTo>
                    <a:pt x="0" y="14728"/>
                  </a:lnTo>
                  <a:lnTo>
                    <a:pt x="0" y="6468"/>
                  </a:lnTo>
                  <a:lnTo>
                    <a:pt x="4966" y="8928"/>
                  </a:lnTo>
                  <a:cubicBezTo>
                    <a:pt x="7417" y="8928"/>
                    <a:pt x="9551" y="8255"/>
                    <a:pt x="11354" y="6922"/>
                  </a:cubicBezTo>
                  <a:cubicBezTo>
                    <a:pt x="13157" y="5576"/>
                    <a:pt x="14681" y="3264"/>
                    <a:pt x="159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8" name="Shape 12539"/>
            <p:cNvSpPr/>
            <p:nvPr/>
          </p:nvSpPr>
          <p:spPr>
            <a:xfrm>
              <a:off x="444906" y="20714"/>
              <a:ext cx="14440" cy="37554"/>
            </a:xfrm>
            <a:custGeom>
              <a:avLst/>
              <a:gdLst/>
              <a:ahLst/>
              <a:cxnLst/>
              <a:rect l="0" t="0" r="0" b="0"/>
              <a:pathLst>
                <a:path w="14440" h="37554">
                  <a:moveTo>
                    <a:pt x="14440" y="0"/>
                  </a:moveTo>
                  <a:lnTo>
                    <a:pt x="14440" y="1890"/>
                  </a:lnTo>
                  <a:lnTo>
                    <a:pt x="8915" y="4292"/>
                  </a:lnTo>
                  <a:cubicBezTo>
                    <a:pt x="7125" y="6058"/>
                    <a:pt x="6083" y="8483"/>
                    <a:pt x="5804" y="11607"/>
                  </a:cubicBezTo>
                  <a:lnTo>
                    <a:pt x="14440" y="11607"/>
                  </a:lnTo>
                  <a:lnTo>
                    <a:pt x="14440" y="13982"/>
                  </a:lnTo>
                  <a:lnTo>
                    <a:pt x="5804" y="13982"/>
                  </a:lnTo>
                  <a:cubicBezTo>
                    <a:pt x="5766" y="19532"/>
                    <a:pt x="7112" y="23863"/>
                    <a:pt x="9830" y="27012"/>
                  </a:cubicBezTo>
                  <a:lnTo>
                    <a:pt x="14440" y="29293"/>
                  </a:lnTo>
                  <a:lnTo>
                    <a:pt x="14440" y="37554"/>
                  </a:lnTo>
                  <a:lnTo>
                    <a:pt x="4800" y="33159"/>
                  </a:lnTo>
                  <a:cubicBezTo>
                    <a:pt x="1613" y="29667"/>
                    <a:pt x="0" y="24968"/>
                    <a:pt x="0" y="19063"/>
                  </a:cubicBezTo>
                  <a:cubicBezTo>
                    <a:pt x="0" y="12675"/>
                    <a:pt x="1638" y="7708"/>
                    <a:pt x="4915" y="4140"/>
                  </a:cubicBezTo>
                  <a:lnTo>
                    <a:pt x="144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89" name="Shape 12540"/>
            <p:cNvSpPr/>
            <p:nvPr/>
          </p:nvSpPr>
          <p:spPr>
            <a:xfrm>
              <a:off x="341820" y="20638"/>
              <a:ext cx="40259" cy="38481"/>
            </a:xfrm>
            <a:custGeom>
              <a:avLst/>
              <a:gdLst/>
              <a:ahLst/>
              <a:cxnLst/>
              <a:rect l="0" t="0" r="0" b="0"/>
              <a:pathLst>
                <a:path w="40259" h="38481">
                  <a:moveTo>
                    <a:pt x="0" y="0"/>
                  </a:moveTo>
                  <a:lnTo>
                    <a:pt x="17564" y="0"/>
                  </a:lnTo>
                  <a:lnTo>
                    <a:pt x="17564" y="1498"/>
                  </a:lnTo>
                  <a:lnTo>
                    <a:pt x="16421" y="1498"/>
                  </a:lnTo>
                  <a:lnTo>
                    <a:pt x="13996" y="2274"/>
                  </a:lnTo>
                  <a:lnTo>
                    <a:pt x="13157" y="4343"/>
                  </a:lnTo>
                  <a:cubicBezTo>
                    <a:pt x="13157" y="5296"/>
                    <a:pt x="13437" y="6426"/>
                    <a:pt x="14008" y="7734"/>
                  </a:cubicBezTo>
                  <a:lnTo>
                    <a:pt x="22695" y="28360"/>
                  </a:lnTo>
                  <a:lnTo>
                    <a:pt x="31420" y="6959"/>
                  </a:lnTo>
                  <a:cubicBezTo>
                    <a:pt x="32042" y="5435"/>
                    <a:pt x="32360" y="4280"/>
                    <a:pt x="32360" y="3493"/>
                  </a:cubicBezTo>
                  <a:lnTo>
                    <a:pt x="32029" y="2553"/>
                  </a:lnTo>
                  <a:lnTo>
                    <a:pt x="30899" y="1715"/>
                  </a:lnTo>
                  <a:cubicBezTo>
                    <a:pt x="30429" y="1575"/>
                    <a:pt x="29490" y="1498"/>
                    <a:pt x="28080" y="1498"/>
                  </a:cubicBezTo>
                  <a:lnTo>
                    <a:pt x="28080" y="0"/>
                  </a:lnTo>
                  <a:lnTo>
                    <a:pt x="40259" y="0"/>
                  </a:lnTo>
                  <a:lnTo>
                    <a:pt x="40259" y="1498"/>
                  </a:lnTo>
                  <a:cubicBezTo>
                    <a:pt x="38850" y="1613"/>
                    <a:pt x="37884" y="1892"/>
                    <a:pt x="37338" y="2349"/>
                  </a:cubicBezTo>
                  <a:cubicBezTo>
                    <a:pt x="36386" y="3163"/>
                    <a:pt x="35522" y="4521"/>
                    <a:pt x="34760" y="6426"/>
                  </a:cubicBezTo>
                  <a:lnTo>
                    <a:pt x="21514" y="38481"/>
                  </a:lnTo>
                  <a:lnTo>
                    <a:pt x="19850" y="38481"/>
                  </a:lnTo>
                  <a:lnTo>
                    <a:pt x="6515" y="6959"/>
                  </a:lnTo>
                  <a:cubicBezTo>
                    <a:pt x="5918" y="5486"/>
                    <a:pt x="5334" y="4445"/>
                    <a:pt x="4801" y="3797"/>
                  </a:cubicBezTo>
                  <a:lnTo>
                    <a:pt x="2718" y="2184"/>
                  </a:lnTo>
                  <a:cubicBezTo>
                    <a:pt x="2261" y="1943"/>
                    <a:pt x="1346" y="1701"/>
                    <a:pt x="0" y="1498"/>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0" name="Shape 12541"/>
            <p:cNvSpPr/>
            <p:nvPr/>
          </p:nvSpPr>
          <p:spPr>
            <a:xfrm>
              <a:off x="410108" y="19533"/>
              <a:ext cx="31458" cy="39586"/>
            </a:xfrm>
            <a:custGeom>
              <a:avLst/>
              <a:gdLst/>
              <a:ahLst/>
              <a:cxnLst/>
              <a:rect l="0" t="0" r="0" b="0"/>
              <a:pathLst>
                <a:path w="31458" h="39586">
                  <a:moveTo>
                    <a:pt x="17818" y="0"/>
                  </a:moveTo>
                  <a:cubicBezTo>
                    <a:pt x="21476" y="0"/>
                    <a:pt x="24486" y="965"/>
                    <a:pt x="26860" y="2908"/>
                  </a:cubicBezTo>
                  <a:cubicBezTo>
                    <a:pt x="29223" y="4851"/>
                    <a:pt x="30404" y="6870"/>
                    <a:pt x="30404" y="8966"/>
                  </a:cubicBezTo>
                  <a:lnTo>
                    <a:pt x="29413" y="11468"/>
                  </a:lnTo>
                  <a:cubicBezTo>
                    <a:pt x="28740" y="12103"/>
                    <a:pt x="27800" y="12420"/>
                    <a:pt x="26607" y="12420"/>
                  </a:cubicBezTo>
                  <a:cubicBezTo>
                    <a:pt x="25006" y="12420"/>
                    <a:pt x="23800" y="11899"/>
                    <a:pt x="22987" y="10871"/>
                  </a:cubicBezTo>
                  <a:cubicBezTo>
                    <a:pt x="22517" y="10299"/>
                    <a:pt x="22225" y="9220"/>
                    <a:pt x="22060" y="7620"/>
                  </a:cubicBezTo>
                  <a:cubicBezTo>
                    <a:pt x="21920" y="6007"/>
                    <a:pt x="21374" y="4787"/>
                    <a:pt x="20409" y="3937"/>
                  </a:cubicBezTo>
                  <a:cubicBezTo>
                    <a:pt x="19469" y="3136"/>
                    <a:pt x="18148" y="2718"/>
                    <a:pt x="16459" y="2718"/>
                  </a:cubicBezTo>
                  <a:cubicBezTo>
                    <a:pt x="13754" y="2718"/>
                    <a:pt x="11557" y="3734"/>
                    <a:pt x="9906" y="5753"/>
                  </a:cubicBezTo>
                  <a:cubicBezTo>
                    <a:pt x="7696" y="8407"/>
                    <a:pt x="6604" y="11925"/>
                    <a:pt x="6604" y="16307"/>
                  </a:cubicBezTo>
                  <a:cubicBezTo>
                    <a:pt x="6604" y="20751"/>
                    <a:pt x="7683" y="24688"/>
                    <a:pt x="9880" y="28104"/>
                  </a:cubicBezTo>
                  <a:cubicBezTo>
                    <a:pt x="12078" y="31521"/>
                    <a:pt x="15024" y="33223"/>
                    <a:pt x="18745" y="33223"/>
                  </a:cubicBezTo>
                  <a:cubicBezTo>
                    <a:pt x="21412" y="33223"/>
                    <a:pt x="23800" y="32321"/>
                    <a:pt x="25921" y="30493"/>
                  </a:cubicBezTo>
                  <a:cubicBezTo>
                    <a:pt x="27419" y="29222"/>
                    <a:pt x="28867" y="26974"/>
                    <a:pt x="30290" y="23685"/>
                  </a:cubicBezTo>
                  <a:lnTo>
                    <a:pt x="31458" y="24257"/>
                  </a:lnTo>
                  <a:cubicBezTo>
                    <a:pt x="30467" y="29184"/>
                    <a:pt x="28486" y="32956"/>
                    <a:pt x="25552" y="35598"/>
                  </a:cubicBezTo>
                  <a:cubicBezTo>
                    <a:pt x="22619" y="38252"/>
                    <a:pt x="19367" y="39586"/>
                    <a:pt x="15811" y="39586"/>
                  </a:cubicBezTo>
                  <a:cubicBezTo>
                    <a:pt x="11570" y="39586"/>
                    <a:pt x="7887" y="37795"/>
                    <a:pt x="4725" y="34239"/>
                  </a:cubicBezTo>
                  <a:cubicBezTo>
                    <a:pt x="1562" y="30683"/>
                    <a:pt x="0" y="25870"/>
                    <a:pt x="0" y="19799"/>
                  </a:cubicBezTo>
                  <a:cubicBezTo>
                    <a:pt x="0" y="13932"/>
                    <a:pt x="1740" y="9156"/>
                    <a:pt x="5232" y="5499"/>
                  </a:cubicBezTo>
                  <a:cubicBezTo>
                    <a:pt x="8725" y="1829"/>
                    <a:pt x="12916" y="0"/>
                    <a:pt x="178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1" name="Shape 12542"/>
            <p:cNvSpPr/>
            <p:nvPr/>
          </p:nvSpPr>
          <p:spPr>
            <a:xfrm>
              <a:off x="383896" y="19533"/>
              <a:ext cx="18707" cy="38443"/>
            </a:xfrm>
            <a:custGeom>
              <a:avLst/>
              <a:gdLst/>
              <a:ahLst/>
              <a:cxnLst/>
              <a:rect l="0" t="0" r="0" b="0"/>
              <a:pathLst>
                <a:path w="18707" h="38443">
                  <a:moveTo>
                    <a:pt x="11252" y="0"/>
                  </a:moveTo>
                  <a:lnTo>
                    <a:pt x="13030" y="0"/>
                  </a:lnTo>
                  <a:lnTo>
                    <a:pt x="13030" y="29997"/>
                  </a:lnTo>
                  <a:cubicBezTo>
                    <a:pt x="13030" y="32347"/>
                    <a:pt x="13208" y="33896"/>
                    <a:pt x="13551" y="34671"/>
                  </a:cubicBezTo>
                  <a:lnTo>
                    <a:pt x="15062" y="36411"/>
                  </a:lnTo>
                  <a:cubicBezTo>
                    <a:pt x="15723" y="36779"/>
                    <a:pt x="16942" y="36969"/>
                    <a:pt x="18707" y="36969"/>
                  </a:cubicBezTo>
                  <a:lnTo>
                    <a:pt x="18707" y="38443"/>
                  </a:lnTo>
                  <a:lnTo>
                    <a:pt x="571" y="38443"/>
                  </a:lnTo>
                  <a:lnTo>
                    <a:pt x="571" y="36969"/>
                  </a:lnTo>
                  <a:cubicBezTo>
                    <a:pt x="2387" y="36969"/>
                    <a:pt x="3607" y="36792"/>
                    <a:pt x="4242" y="36436"/>
                  </a:cubicBezTo>
                  <a:lnTo>
                    <a:pt x="5728" y="34683"/>
                  </a:lnTo>
                  <a:cubicBezTo>
                    <a:pt x="6096" y="33883"/>
                    <a:pt x="6274" y="32321"/>
                    <a:pt x="6274" y="29997"/>
                  </a:cubicBezTo>
                  <a:lnTo>
                    <a:pt x="6274" y="15608"/>
                  </a:lnTo>
                  <a:cubicBezTo>
                    <a:pt x="6274" y="11557"/>
                    <a:pt x="6147" y="8928"/>
                    <a:pt x="5918" y="7734"/>
                  </a:cubicBezTo>
                  <a:lnTo>
                    <a:pt x="5016" y="5918"/>
                  </a:lnTo>
                  <a:lnTo>
                    <a:pt x="3340" y="5410"/>
                  </a:lnTo>
                  <a:cubicBezTo>
                    <a:pt x="2578" y="5410"/>
                    <a:pt x="1651" y="5613"/>
                    <a:pt x="571" y="6020"/>
                  </a:cubicBezTo>
                  <a:lnTo>
                    <a:pt x="0" y="4559"/>
                  </a:lnTo>
                  <a:lnTo>
                    <a:pt x="1125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2" name="Shape 12543"/>
            <p:cNvSpPr/>
            <p:nvPr/>
          </p:nvSpPr>
          <p:spPr>
            <a:xfrm>
              <a:off x="318402" y="19494"/>
              <a:ext cx="17158" cy="15202"/>
            </a:xfrm>
            <a:custGeom>
              <a:avLst/>
              <a:gdLst/>
              <a:ahLst/>
              <a:cxnLst/>
              <a:rect l="0" t="0" r="0" b="0"/>
              <a:pathLst>
                <a:path w="17158" h="15202">
                  <a:moveTo>
                    <a:pt x="2807" y="0"/>
                  </a:moveTo>
                  <a:cubicBezTo>
                    <a:pt x="6998" y="0"/>
                    <a:pt x="10439" y="1360"/>
                    <a:pt x="13119" y="4128"/>
                  </a:cubicBezTo>
                  <a:cubicBezTo>
                    <a:pt x="15824" y="6884"/>
                    <a:pt x="17158" y="10579"/>
                    <a:pt x="17158" y="15202"/>
                  </a:cubicBezTo>
                  <a:lnTo>
                    <a:pt x="0" y="15202"/>
                  </a:lnTo>
                  <a:lnTo>
                    <a:pt x="0" y="12827"/>
                  </a:lnTo>
                  <a:lnTo>
                    <a:pt x="8649" y="12827"/>
                  </a:lnTo>
                  <a:cubicBezTo>
                    <a:pt x="8509" y="10453"/>
                    <a:pt x="8230" y="8751"/>
                    <a:pt x="7798" y="7772"/>
                  </a:cubicBezTo>
                  <a:cubicBezTo>
                    <a:pt x="7112" y="6248"/>
                    <a:pt x="6096" y="5055"/>
                    <a:pt x="4750" y="4191"/>
                  </a:cubicBezTo>
                  <a:cubicBezTo>
                    <a:pt x="3391" y="3315"/>
                    <a:pt x="1994" y="2884"/>
                    <a:pt x="533" y="2884"/>
                  </a:cubicBezTo>
                  <a:lnTo>
                    <a:pt x="0" y="3115"/>
                  </a:lnTo>
                  <a:lnTo>
                    <a:pt x="0" y="1220"/>
                  </a:lnTo>
                  <a:lnTo>
                    <a:pt x="28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3" name="Shape 12544"/>
            <p:cNvSpPr/>
            <p:nvPr/>
          </p:nvSpPr>
          <p:spPr>
            <a:xfrm>
              <a:off x="389407" y="0"/>
              <a:ext cx="8268" cy="8268"/>
            </a:xfrm>
            <a:custGeom>
              <a:avLst/>
              <a:gdLst/>
              <a:ahLst/>
              <a:cxnLst/>
              <a:rect l="0" t="0" r="0" b="0"/>
              <a:pathLst>
                <a:path w="8268" h="8268">
                  <a:moveTo>
                    <a:pt x="4153" y="0"/>
                  </a:moveTo>
                  <a:cubicBezTo>
                    <a:pt x="5296" y="0"/>
                    <a:pt x="6261" y="394"/>
                    <a:pt x="7048" y="1194"/>
                  </a:cubicBezTo>
                  <a:cubicBezTo>
                    <a:pt x="7861" y="2007"/>
                    <a:pt x="8268" y="2972"/>
                    <a:pt x="8268" y="4128"/>
                  </a:cubicBezTo>
                  <a:cubicBezTo>
                    <a:pt x="8268" y="5258"/>
                    <a:pt x="7861" y="6236"/>
                    <a:pt x="7048" y="7048"/>
                  </a:cubicBezTo>
                  <a:cubicBezTo>
                    <a:pt x="6261" y="7874"/>
                    <a:pt x="5296" y="8268"/>
                    <a:pt x="4153" y="8268"/>
                  </a:cubicBezTo>
                  <a:cubicBezTo>
                    <a:pt x="2997" y="8268"/>
                    <a:pt x="2032" y="7874"/>
                    <a:pt x="1207" y="7048"/>
                  </a:cubicBezTo>
                  <a:cubicBezTo>
                    <a:pt x="407" y="6236"/>
                    <a:pt x="0" y="5258"/>
                    <a:pt x="0" y="4128"/>
                  </a:cubicBezTo>
                  <a:cubicBezTo>
                    <a:pt x="0" y="2972"/>
                    <a:pt x="394" y="2007"/>
                    <a:pt x="1181" y="1194"/>
                  </a:cubicBezTo>
                  <a:cubicBezTo>
                    <a:pt x="1994" y="394"/>
                    <a:pt x="2984" y="0"/>
                    <a:pt x="41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4" name="Shape 12545"/>
            <p:cNvSpPr/>
            <p:nvPr/>
          </p:nvSpPr>
          <p:spPr>
            <a:xfrm>
              <a:off x="459346" y="43535"/>
              <a:ext cx="17157" cy="15584"/>
            </a:xfrm>
            <a:custGeom>
              <a:avLst/>
              <a:gdLst/>
              <a:ahLst/>
              <a:cxnLst/>
              <a:rect l="0" t="0" r="0" b="0"/>
              <a:pathLst>
                <a:path w="17157" h="15584">
                  <a:moveTo>
                    <a:pt x="15900" y="0"/>
                  </a:moveTo>
                  <a:lnTo>
                    <a:pt x="17157" y="813"/>
                  </a:lnTo>
                  <a:cubicBezTo>
                    <a:pt x="16586" y="4547"/>
                    <a:pt x="14922" y="7938"/>
                    <a:pt x="12179" y="10999"/>
                  </a:cubicBezTo>
                  <a:cubicBezTo>
                    <a:pt x="9449" y="14059"/>
                    <a:pt x="6007" y="15584"/>
                    <a:pt x="1867" y="15584"/>
                  </a:cubicBezTo>
                  <a:lnTo>
                    <a:pt x="0" y="14733"/>
                  </a:lnTo>
                  <a:lnTo>
                    <a:pt x="0" y="6472"/>
                  </a:lnTo>
                  <a:lnTo>
                    <a:pt x="4966" y="8928"/>
                  </a:lnTo>
                  <a:cubicBezTo>
                    <a:pt x="7417" y="8928"/>
                    <a:pt x="9537" y="8255"/>
                    <a:pt x="11354" y="6922"/>
                  </a:cubicBezTo>
                  <a:cubicBezTo>
                    <a:pt x="13170" y="5576"/>
                    <a:pt x="14681" y="3264"/>
                    <a:pt x="159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5" name="Shape 12546"/>
            <p:cNvSpPr/>
            <p:nvPr/>
          </p:nvSpPr>
          <p:spPr>
            <a:xfrm>
              <a:off x="483209" y="19533"/>
              <a:ext cx="25489" cy="39586"/>
            </a:xfrm>
            <a:custGeom>
              <a:avLst/>
              <a:gdLst/>
              <a:ahLst/>
              <a:cxnLst/>
              <a:rect l="0" t="0" r="0" b="0"/>
              <a:pathLst>
                <a:path w="25489" h="39586">
                  <a:moveTo>
                    <a:pt x="11341" y="0"/>
                  </a:moveTo>
                  <a:cubicBezTo>
                    <a:pt x="12802" y="0"/>
                    <a:pt x="14580" y="305"/>
                    <a:pt x="16675" y="927"/>
                  </a:cubicBezTo>
                  <a:cubicBezTo>
                    <a:pt x="18060" y="1333"/>
                    <a:pt x="18974" y="1536"/>
                    <a:pt x="19457" y="1536"/>
                  </a:cubicBezTo>
                  <a:lnTo>
                    <a:pt x="20472" y="1257"/>
                  </a:lnTo>
                  <a:lnTo>
                    <a:pt x="21324" y="0"/>
                  </a:lnTo>
                  <a:lnTo>
                    <a:pt x="22682" y="0"/>
                  </a:lnTo>
                  <a:lnTo>
                    <a:pt x="22682" y="12725"/>
                  </a:lnTo>
                  <a:lnTo>
                    <a:pt x="21324" y="12725"/>
                  </a:lnTo>
                  <a:cubicBezTo>
                    <a:pt x="20295" y="8712"/>
                    <a:pt x="18974" y="5994"/>
                    <a:pt x="17361" y="4559"/>
                  </a:cubicBezTo>
                  <a:cubicBezTo>
                    <a:pt x="15735" y="3124"/>
                    <a:pt x="13678" y="2387"/>
                    <a:pt x="11164" y="2387"/>
                  </a:cubicBezTo>
                  <a:cubicBezTo>
                    <a:pt x="9271" y="2387"/>
                    <a:pt x="7747" y="2895"/>
                    <a:pt x="6566" y="3899"/>
                  </a:cubicBezTo>
                  <a:cubicBezTo>
                    <a:pt x="5398" y="4902"/>
                    <a:pt x="4801" y="6020"/>
                    <a:pt x="4801" y="7239"/>
                  </a:cubicBezTo>
                  <a:cubicBezTo>
                    <a:pt x="4801" y="8763"/>
                    <a:pt x="5233" y="10084"/>
                    <a:pt x="6122" y="11163"/>
                  </a:cubicBezTo>
                  <a:cubicBezTo>
                    <a:pt x="6960" y="12281"/>
                    <a:pt x="8674" y="13462"/>
                    <a:pt x="11252" y="14706"/>
                  </a:cubicBezTo>
                  <a:lnTo>
                    <a:pt x="17209" y="17602"/>
                  </a:lnTo>
                  <a:cubicBezTo>
                    <a:pt x="22720" y="20294"/>
                    <a:pt x="25489" y="23850"/>
                    <a:pt x="25489" y="28245"/>
                  </a:cubicBezTo>
                  <a:cubicBezTo>
                    <a:pt x="25489" y="31648"/>
                    <a:pt x="24206" y="34379"/>
                    <a:pt x="21628" y="36461"/>
                  </a:cubicBezTo>
                  <a:cubicBezTo>
                    <a:pt x="19063" y="38544"/>
                    <a:pt x="16193" y="39586"/>
                    <a:pt x="13018" y="39586"/>
                  </a:cubicBezTo>
                  <a:cubicBezTo>
                    <a:pt x="10719" y="39586"/>
                    <a:pt x="8115" y="39167"/>
                    <a:pt x="5195" y="38353"/>
                  </a:cubicBezTo>
                  <a:lnTo>
                    <a:pt x="2985" y="37947"/>
                  </a:lnTo>
                  <a:lnTo>
                    <a:pt x="1512" y="39001"/>
                  </a:lnTo>
                  <a:lnTo>
                    <a:pt x="165" y="39001"/>
                  </a:lnTo>
                  <a:lnTo>
                    <a:pt x="165" y="25667"/>
                  </a:lnTo>
                  <a:lnTo>
                    <a:pt x="1512" y="25667"/>
                  </a:lnTo>
                  <a:cubicBezTo>
                    <a:pt x="2261" y="29476"/>
                    <a:pt x="3721" y="32359"/>
                    <a:pt x="5867" y="34289"/>
                  </a:cubicBezTo>
                  <a:cubicBezTo>
                    <a:pt x="8014" y="36207"/>
                    <a:pt x="10427" y="37173"/>
                    <a:pt x="13094" y="37173"/>
                  </a:cubicBezTo>
                  <a:cubicBezTo>
                    <a:pt x="14961" y="37173"/>
                    <a:pt x="16485" y="36626"/>
                    <a:pt x="17679" y="35534"/>
                  </a:cubicBezTo>
                  <a:cubicBezTo>
                    <a:pt x="18860" y="34430"/>
                    <a:pt x="19457" y="33096"/>
                    <a:pt x="19457" y="31546"/>
                  </a:cubicBezTo>
                  <a:cubicBezTo>
                    <a:pt x="19457" y="29667"/>
                    <a:pt x="18783" y="28104"/>
                    <a:pt x="17463" y="26822"/>
                  </a:cubicBezTo>
                  <a:cubicBezTo>
                    <a:pt x="16154" y="25540"/>
                    <a:pt x="13526" y="23926"/>
                    <a:pt x="9589" y="21971"/>
                  </a:cubicBezTo>
                  <a:cubicBezTo>
                    <a:pt x="5639" y="20015"/>
                    <a:pt x="3073" y="18237"/>
                    <a:pt x="1829" y="16662"/>
                  </a:cubicBezTo>
                  <a:cubicBezTo>
                    <a:pt x="610" y="15113"/>
                    <a:pt x="0" y="13170"/>
                    <a:pt x="0" y="10795"/>
                  </a:cubicBezTo>
                  <a:cubicBezTo>
                    <a:pt x="0" y="7721"/>
                    <a:pt x="1054" y="5156"/>
                    <a:pt x="3150" y="3098"/>
                  </a:cubicBezTo>
                  <a:cubicBezTo>
                    <a:pt x="5258" y="1029"/>
                    <a:pt x="7989" y="0"/>
                    <a:pt x="1134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6" name="Shape 12547"/>
            <p:cNvSpPr/>
            <p:nvPr/>
          </p:nvSpPr>
          <p:spPr>
            <a:xfrm>
              <a:off x="459346" y="19494"/>
              <a:ext cx="17157" cy="15202"/>
            </a:xfrm>
            <a:custGeom>
              <a:avLst/>
              <a:gdLst/>
              <a:ahLst/>
              <a:cxnLst/>
              <a:rect l="0" t="0" r="0" b="0"/>
              <a:pathLst>
                <a:path w="17157" h="15202">
                  <a:moveTo>
                    <a:pt x="2806" y="0"/>
                  </a:moveTo>
                  <a:cubicBezTo>
                    <a:pt x="6998" y="0"/>
                    <a:pt x="10439" y="1360"/>
                    <a:pt x="13132" y="4128"/>
                  </a:cubicBezTo>
                  <a:cubicBezTo>
                    <a:pt x="15824" y="6884"/>
                    <a:pt x="17157" y="10579"/>
                    <a:pt x="17157" y="15202"/>
                  </a:cubicBezTo>
                  <a:lnTo>
                    <a:pt x="0" y="15202"/>
                  </a:lnTo>
                  <a:lnTo>
                    <a:pt x="0" y="12827"/>
                  </a:lnTo>
                  <a:lnTo>
                    <a:pt x="8636" y="12827"/>
                  </a:lnTo>
                  <a:cubicBezTo>
                    <a:pt x="8496" y="10453"/>
                    <a:pt x="8217" y="8751"/>
                    <a:pt x="7785" y="7772"/>
                  </a:cubicBezTo>
                  <a:cubicBezTo>
                    <a:pt x="7099" y="6248"/>
                    <a:pt x="6096" y="5055"/>
                    <a:pt x="4737" y="4191"/>
                  </a:cubicBezTo>
                  <a:cubicBezTo>
                    <a:pt x="3403" y="3315"/>
                    <a:pt x="1994" y="2884"/>
                    <a:pt x="521" y="2884"/>
                  </a:cubicBezTo>
                  <a:lnTo>
                    <a:pt x="0" y="3110"/>
                  </a:lnTo>
                  <a:lnTo>
                    <a:pt x="0" y="1220"/>
                  </a:lnTo>
                  <a:lnTo>
                    <a:pt x="280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7" name="Shape 12549"/>
            <p:cNvSpPr/>
            <p:nvPr/>
          </p:nvSpPr>
          <p:spPr>
            <a:xfrm>
              <a:off x="174041" y="97886"/>
              <a:ext cx="22523" cy="59119"/>
            </a:xfrm>
            <a:custGeom>
              <a:avLst/>
              <a:gdLst/>
              <a:ahLst/>
              <a:cxnLst/>
              <a:rect l="0" t="0" r="0" b="0"/>
              <a:pathLst>
                <a:path w="22523" h="59119">
                  <a:moveTo>
                    <a:pt x="11214" y="0"/>
                  </a:moveTo>
                  <a:lnTo>
                    <a:pt x="13043" y="0"/>
                  </a:lnTo>
                  <a:lnTo>
                    <a:pt x="13043" y="27077"/>
                  </a:lnTo>
                  <a:lnTo>
                    <a:pt x="22523" y="20969"/>
                  </a:lnTo>
                  <a:lnTo>
                    <a:pt x="22523" y="25840"/>
                  </a:lnTo>
                  <a:lnTo>
                    <a:pt x="21527" y="25311"/>
                  </a:lnTo>
                  <a:cubicBezTo>
                    <a:pt x="20091" y="25311"/>
                    <a:pt x="18644" y="25679"/>
                    <a:pt x="17209" y="26416"/>
                  </a:cubicBezTo>
                  <a:cubicBezTo>
                    <a:pt x="16116" y="26962"/>
                    <a:pt x="14732" y="28054"/>
                    <a:pt x="13043" y="29680"/>
                  </a:cubicBezTo>
                  <a:lnTo>
                    <a:pt x="13043" y="52019"/>
                  </a:lnTo>
                  <a:cubicBezTo>
                    <a:pt x="14427" y="53378"/>
                    <a:pt x="15875" y="54407"/>
                    <a:pt x="17348" y="55105"/>
                  </a:cubicBezTo>
                  <a:cubicBezTo>
                    <a:pt x="18834" y="55791"/>
                    <a:pt x="20346" y="56147"/>
                    <a:pt x="21895" y="56147"/>
                  </a:cubicBezTo>
                  <a:lnTo>
                    <a:pt x="22523" y="55776"/>
                  </a:lnTo>
                  <a:lnTo>
                    <a:pt x="22523" y="57997"/>
                  </a:lnTo>
                  <a:lnTo>
                    <a:pt x="19812" y="59119"/>
                  </a:lnTo>
                  <a:cubicBezTo>
                    <a:pt x="17640" y="59119"/>
                    <a:pt x="15430" y="58712"/>
                    <a:pt x="13195" y="57938"/>
                  </a:cubicBezTo>
                  <a:cubicBezTo>
                    <a:pt x="10947" y="57150"/>
                    <a:pt x="8649" y="55969"/>
                    <a:pt x="6325" y="54381"/>
                  </a:cubicBezTo>
                  <a:lnTo>
                    <a:pt x="6325" y="15697"/>
                  </a:lnTo>
                  <a:cubicBezTo>
                    <a:pt x="6325" y="11455"/>
                    <a:pt x="6223" y="8839"/>
                    <a:pt x="6020" y="7874"/>
                  </a:cubicBezTo>
                  <a:lnTo>
                    <a:pt x="5055" y="5867"/>
                  </a:lnTo>
                  <a:lnTo>
                    <a:pt x="3429" y="5347"/>
                  </a:lnTo>
                  <a:cubicBezTo>
                    <a:pt x="2667" y="5347"/>
                    <a:pt x="1715" y="5562"/>
                    <a:pt x="572" y="6007"/>
                  </a:cubicBezTo>
                  <a:lnTo>
                    <a:pt x="0" y="4572"/>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8" name="Shape 12550"/>
            <p:cNvSpPr/>
            <p:nvPr/>
          </p:nvSpPr>
          <p:spPr>
            <a:xfrm>
              <a:off x="220307" y="134129"/>
              <a:ext cx="13818" cy="22507"/>
            </a:xfrm>
            <a:custGeom>
              <a:avLst/>
              <a:gdLst/>
              <a:ahLst/>
              <a:cxnLst/>
              <a:rect l="0" t="0" r="0" b="0"/>
              <a:pathLst>
                <a:path w="13818" h="22507">
                  <a:moveTo>
                    <a:pt x="13818" y="0"/>
                  </a:moveTo>
                  <a:lnTo>
                    <a:pt x="13818" y="2515"/>
                  </a:lnTo>
                  <a:lnTo>
                    <a:pt x="12852" y="2937"/>
                  </a:lnTo>
                  <a:cubicBezTo>
                    <a:pt x="10694" y="4131"/>
                    <a:pt x="9157" y="5375"/>
                    <a:pt x="8230" y="6683"/>
                  </a:cubicBezTo>
                  <a:cubicBezTo>
                    <a:pt x="7315" y="7991"/>
                    <a:pt x="6845" y="9426"/>
                    <a:pt x="6845" y="10976"/>
                  </a:cubicBezTo>
                  <a:cubicBezTo>
                    <a:pt x="6845" y="12932"/>
                    <a:pt x="7429" y="14545"/>
                    <a:pt x="8611" y="15852"/>
                  </a:cubicBezTo>
                  <a:cubicBezTo>
                    <a:pt x="9779" y="17135"/>
                    <a:pt x="11113" y="17783"/>
                    <a:pt x="12636" y="17783"/>
                  </a:cubicBezTo>
                  <a:lnTo>
                    <a:pt x="13818" y="17193"/>
                  </a:lnTo>
                  <a:lnTo>
                    <a:pt x="13818" y="21319"/>
                  </a:lnTo>
                  <a:lnTo>
                    <a:pt x="13576" y="21492"/>
                  </a:lnTo>
                  <a:cubicBezTo>
                    <a:pt x="12103" y="22177"/>
                    <a:pt x="10541" y="22507"/>
                    <a:pt x="8877" y="22507"/>
                  </a:cubicBezTo>
                  <a:cubicBezTo>
                    <a:pt x="6299" y="22507"/>
                    <a:pt x="4178" y="21631"/>
                    <a:pt x="2502" y="19853"/>
                  </a:cubicBezTo>
                  <a:cubicBezTo>
                    <a:pt x="838" y="18088"/>
                    <a:pt x="0" y="15763"/>
                    <a:pt x="0" y="12880"/>
                  </a:cubicBezTo>
                  <a:cubicBezTo>
                    <a:pt x="0" y="11064"/>
                    <a:pt x="394" y="9490"/>
                    <a:pt x="1219" y="8156"/>
                  </a:cubicBezTo>
                  <a:cubicBezTo>
                    <a:pt x="2337" y="6315"/>
                    <a:pt x="4267" y="4562"/>
                    <a:pt x="7036" y="2937"/>
                  </a:cubicBezTo>
                  <a:lnTo>
                    <a:pt x="138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299" name="Shape 12551"/>
            <p:cNvSpPr/>
            <p:nvPr/>
          </p:nvSpPr>
          <p:spPr>
            <a:xfrm>
              <a:off x="221742" y="117790"/>
              <a:ext cx="12383" cy="12965"/>
            </a:xfrm>
            <a:custGeom>
              <a:avLst/>
              <a:gdLst/>
              <a:ahLst/>
              <a:cxnLst/>
              <a:rect l="0" t="0" r="0" b="0"/>
              <a:pathLst>
                <a:path w="12383" h="12965">
                  <a:moveTo>
                    <a:pt x="12383" y="0"/>
                  </a:moveTo>
                  <a:lnTo>
                    <a:pt x="12383" y="2123"/>
                  </a:lnTo>
                  <a:lnTo>
                    <a:pt x="8356" y="3503"/>
                  </a:lnTo>
                  <a:cubicBezTo>
                    <a:pt x="7315" y="4417"/>
                    <a:pt x="6795" y="5484"/>
                    <a:pt x="6795" y="6690"/>
                  </a:cubicBezTo>
                  <a:lnTo>
                    <a:pt x="6883" y="9040"/>
                  </a:lnTo>
                  <a:cubicBezTo>
                    <a:pt x="6883" y="10285"/>
                    <a:pt x="6553" y="11262"/>
                    <a:pt x="5931" y="11948"/>
                  </a:cubicBezTo>
                  <a:lnTo>
                    <a:pt x="3416" y="12965"/>
                  </a:lnTo>
                  <a:lnTo>
                    <a:pt x="952" y="11898"/>
                  </a:lnTo>
                  <a:cubicBezTo>
                    <a:pt x="317" y="11186"/>
                    <a:pt x="0" y="10234"/>
                    <a:pt x="0" y="8990"/>
                  </a:cubicBezTo>
                  <a:cubicBezTo>
                    <a:pt x="0" y="6678"/>
                    <a:pt x="1181" y="4519"/>
                    <a:pt x="3594" y="2563"/>
                  </a:cubicBezTo>
                  <a:lnTo>
                    <a:pt x="123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0" name="Shape 12552"/>
            <p:cNvSpPr/>
            <p:nvPr/>
          </p:nvSpPr>
          <p:spPr>
            <a:xfrm>
              <a:off x="196564" y="117419"/>
              <a:ext cx="16529" cy="38464"/>
            </a:xfrm>
            <a:custGeom>
              <a:avLst/>
              <a:gdLst/>
              <a:ahLst/>
              <a:cxnLst/>
              <a:rect l="0" t="0" r="0" b="0"/>
              <a:pathLst>
                <a:path w="16529" h="38464">
                  <a:moveTo>
                    <a:pt x="2229" y="0"/>
                  </a:moveTo>
                  <a:cubicBezTo>
                    <a:pt x="6064" y="0"/>
                    <a:pt x="9392" y="1638"/>
                    <a:pt x="12262" y="4914"/>
                  </a:cubicBezTo>
                  <a:cubicBezTo>
                    <a:pt x="15120" y="8191"/>
                    <a:pt x="16529" y="12661"/>
                    <a:pt x="16529" y="18338"/>
                  </a:cubicBezTo>
                  <a:cubicBezTo>
                    <a:pt x="16529" y="24981"/>
                    <a:pt x="14332" y="30314"/>
                    <a:pt x="9938" y="34353"/>
                  </a:cubicBezTo>
                  <a:lnTo>
                    <a:pt x="0" y="38464"/>
                  </a:lnTo>
                  <a:lnTo>
                    <a:pt x="0" y="36243"/>
                  </a:lnTo>
                  <a:lnTo>
                    <a:pt x="6280" y="32537"/>
                  </a:lnTo>
                  <a:cubicBezTo>
                    <a:pt x="8414" y="29819"/>
                    <a:pt x="9481" y="25857"/>
                    <a:pt x="9481" y="20662"/>
                  </a:cubicBezTo>
                  <a:cubicBezTo>
                    <a:pt x="9481" y="15887"/>
                    <a:pt x="8414" y="12205"/>
                    <a:pt x="6280" y="9639"/>
                  </a:cubicBezTo>
                  <a:lnTo>
                    <a:pt x="0" y="6307"/>
                  </a:lnTo>
                  <a:lnTo>
                    <a:pt x="0" y="1436"/>
                  </a:lnTo>
                  <a:lnTo>
                    <a:pt x="22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1" name="Shape 12553"/>
            <p:cNvSpPr/>
            <p:nvPr/>
          </p:nvSpPr>
          <p:spPr>
            <a:xfrm>
              <a:off x="286652" y="118593"/>
              <a:ext cx="14421" cy="37553"/>
            </a:xfrm>
            <a:custGeom>
              <a:avLst/>
              <a:gdLst/>
              <a:ahLst/>
              <a:cxnLst/>
              <a:rect l="0" t="0" r="0" b="0"/>
              <a:pathLst>
                <a:path w="14421" h="37553">
                  <a:moveTo>
                    <a:pt x="14421" y="0"/>
                  </a:moveTo>
                  <a:lnTo>
                    <a:pt x="14421" y="1906"/>
                  </a:lnTo>
                  <a:lnTo>
                    <a:pt x="8890" y="4312"/>
                  </a:lnTo>
                  <a:cubicBezTo>
                    <a:pt x="7112" y="6052"/>
                    <a:pt x="6071" y="8503"/>
                    <a:pt x="5779" y="11627"/>
                  </a:cubicBezTo>
                  <a:lnTo>
                    <a:pt x="14421" y="11627"/>
                  </a:lnTo>
                  <a:lnTo>
                    <a:pt x="14421" y="13977"/>
                  </a:lnTo>
                  <a:lnTo>
                    <a:pt x="5779" y="13977"/>
                  </a:lnTo>
                  <a:cubicBezTo>
                    <a:pt x="5753" y="19539"/>
                    <a:pt x="7087" y="23882"/>
                    <a:pt x="9804" y="27032"/>
                  </a:cubicBezTo>
                  <a:lnTo>
                    <a:pt x="14421" y="29313"/>
                  </a:lnTo>
                  <a:lnTo>
                    <a:pt x="14421" y="37553"/>
                  </a:lnTo>
                  <a:lnTo>
                    <a:pt x="4788" y="33166"/>
                  </a:lnTo>
                  <a:cubicBezTo>
                    <a:pt x="1588" y="29687"/>
                    <a:pt x="0" y="24988"/>
                    <a:pt x="0" y="19082"/>
                  </a:cubicBezTo>
                  <a:cubicBezTo>
                    <a:pt x="0" y="12694"/>
                    <a:pt x="1625" y="7715"/>
                    <a:pt x="4902" y="4146"/>
                  </a:cubicBezTo>
                  <a:lnTo>
                    <a:pt x="144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2" name="Shape 12554"/>
            <p:cNvSpPr/>
            <p:nvPr/>
          </p:nvSpPr>
          <p:spPr>
            <a:xfrm>
              <a:off x="255981" y="117419"/>
              <a:ext cx="25476" cy="39586"/>
            </a:xfrm>
            <a:custGeom>
              <a:avLst/>
              <a:gdLst/>
              <a:ahLst/>
              <a:cxnLst/>
              <a:rect l="0" t="0" r="0" b="0"/>
              <a:pathLst>
                <a:path w="25476" h="39586">
                  <a:moveTo>
                    <a:pt x="11328" y="0"/>
                  </a:moveTo>
                  <a:cubicBezTo>
                    <a:pt x="12802" y="0"/>
                    <a:pt x="14580" y="317"/>
                    <a:pt x="16663" y="927"/>
                  </a:cubicBezTo>
                  <a:cubicBezTo>
                    <a:pt x="18060" y="1346"/>
                    <a:pt x="18987" y="1549"/>
                    <a:pt x="19444" y="1549"/>
                  </a:cubicBezTo>
                  <a:lnTo>
                    <a:pt x="20460" y="1270"/>
                  </a:lnTo>
                  <a:lnTo>
                    <a:pt x="21324" y="0"/>
                  </a:lnTo>
                  <a:lnTo>
                    <a:pt x="22657" y="0"/>
                  </a:lnTo>
                  <a:lnTo>
                    <a:pt x="22657" y="12725"/>
                  </a:lnTo>
                  <a:lnTo>
                    <a:pt x="21324" y="12725"/>
                  </a:lnTo>
                  <a:cubicBezTo>
                    <a:pt x="20282" y="8737"/>
                    <a:pt x="18961" y="6007"/>
                    <a:pt x="17348" y="4559"/>
                  </a:cubicBezTo>
                  <a:cubicBezTo>
                    <a:pt x="15723" y="3124"/>
                    <a:pt x="13665" y="2400"/>
                    <a:pt x="11176" y="2400"/>
                  </a:cubicBezTo>
                  <a:cubicBezTo>
                    <a:pt x="9258" y="2400"/>
                    <a:pt x="7722" y="2908"/>
                    <a:pt x="6553" y="3911"/>
                  </a:cubicBezTo>
                  <a:cubicBezTo>
                    <a:pt x="5398" y="4928"/>
                    <a:pt x="4813" y="6032"/>
                    <a:pt x="4813" y="7251"/>
                  </a:cubicBezTo>
                  <a:cubicBezTo>
                    <a:pt x="4813" y="8775"/>
                    <a:pt x="5245" y="10083"/>
                    <a:pt x="6109" y="11163"/>
                  </a:cubicBezTo>
                  <a:cubicBezTo>
                    <a:pt x="6960" y="12293"/>
                    <a:pt x="8661" y="13462"/>
                    <a:pt x="11252" y="14706"/>
                  </a:cubicBezTo>
                  <a:lnTo>
                    <a:pt x="17196" y="17614"/>
                  </a:lnTo>
                  <a:cubicBezTo>
                    <a:pt x="22720" y="20307"/>
                    <a:pt x="25476" y="23850"/>
                    <a:pt x="25476" y="28245"/>
                  </a:cubicBezTo>
                  <a:cubicBezTo>
                    <a:pt x="25476" y="31635"/>
                    <a:pt x="24181" y="34379"/>
                    <a:pt x="21616" y="36461"/>
                  </a:cubicBezTo>
                  <a:cubicBezTo>
                    <a:pt x="19050" y="38544"/>
                    <a:pt x="16180" y="39586"/>
                    <a:pt x="12992" y="39586"/>
                  </a:cubicBezTo>
                  <a:cubicBezTo>
                    <a:pt x="10719" y="39586"/>
                    <a:pt x="8103" y="39179"/>
                    <a:pt x="5169" y="38367"/>
                  </a:cubicBezTo>
                  <a:lnTo>
                    <a:pt x="2972" y="37947"/>
                  </a:lnTo>
                  <a:lnTo>
                    <a:pt x="1512" y="39001"/>
                  </a:lnTo>
                  <a:lnTo>
                    <a:pt x="165" y="39001"/>
                  </a:lnTo>
                  <a:lnTo>
                    <a:pt x="165" y="25679"/>
                  </a:lnTo>
                  <a:lnTo>
                    <a:pt x="1512" y="25679"/>
                  </a:lnTo>
                  <a:cubicBezTo>
                    <a:pt x="2274" y="29476"/>
                    <a:pt x="3721" y="32359"/>
                    <a:pt x="5867" y="34289"/>
                  </a:cubicBezTo>
                  <a:cubicBezTo>
                    <a:pt x="8014" y="36220"/>
                    <a:pt x="10414" y="37185"/>
                    <a:pt x="13081" y="37185"/>
                  </a:cubicBezTo>
                  <a:cubicBezTo>
                    <a:pt x="14961" y="37185"/>
                    <a:pt x="16497" y="36639"/>
                    <a:pt x="17666" y="35534"/>
                  </a:cubicBezTo>
                  <a:cubicBezTo>
                    <a:pt x="18847" y="34430"/>
                    <a:pt x="19444" y="33109"/>
                    <a:pt x="19444" y="31546"/>
                  </a:cubicBezTo>
                  <a:cubicBezTo>
                    <a:pt x="19444" y="29680"/>
                    <a:pt x="18783" y="28104"/>
                    <a:pt x="17463" y="26822"/>
                  </a:cubicBezTo>
                  <a:cubicBezTo>
                    <a:pt x="16142" y="25552"/>
                    <a:pt x="13513" y="23939"/>
                    <a:pt x="9576" y="21983"/>
                  </a:cubicBezTo>
                  <a:cubicBezTo>
                    <a:pt x="5626" y="20015"/>
                    <a:pt x="3048" y="18249"/>
                    <a:pt x="1829" y="16675"/>
                  </a:cubicBezTo>
                  <a:cubicBezTo>
                    <a:pt x="610" y="15125"/>
                    <a:pt x="0" y="13170"/>
                    <a:pt x="0" y="10807"/>
                  </a:cubicBezTo>
                  <a:cubicBezTo>
                    <a:pt x="0" y="7721"/>
                    <a:pt x="1054" y="5155"/>
                    <a:pt x="3163" y="3086"/>
                  </a:cubicBezTo>
                  <a:cubicBezTo>
                    <a:pt x="5271" y="1029"/>
                    <a:pt x="7988" y="0"/>
                    <a:pt x="1132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3" name="Shape 12555"/>
            <p:cNvSpPr/>
            <p:nvPr/>
          </p:nvSpPr>
          <p:spPr>
            <a:xfrm>
              <a:off x="234124" y="117419"/>
              <a:ext cx="20104" cy="39179"/>
            </a:xfrm>
            <a:custGeom>
              <a:avLst/>
              <a:gdLst/>
              <a:ahLst/>
              <a:cxnLst/>
              <a:rect l="0" t="0" r="0" b="0"/>
              <a:pathLst>
                <a:path w="20104" h="39179">
                  <a:moveTo>
                    <a:pt x="1270" y="0"/>
                  </a:moveTo>
                  <a:cubicBezTo>
                    <a:pt x="4572" y="0"/>
                    <a:pt x="7289" y="546"/>
                    <a:pt x="9411" y="1676"/>
                  </a:cubicBezTo>
                  <a:cubicBezTo>
                    <a:pt x="11023" y="2501"/>
                    <a:pt x="12205" y="3835"/>
                    <a:pt x="12979" y="5613"/>
                  </a:cubicBezTo>
                  <a:cubicBezTo>
                    <a:pt x="13462" y="6794"/>
                    <a:pt x="13691" y="9182"/>
                    <a:pt x="13691" y="12802"/>
                  </a:cubicBezTo>
                  <a:lnTo>
                    <a:pt x="13691" y="25476"/>
                  </a:lnTo>
                  <a:cubicBezTo>
                    <a:pt x="13691" y="29032"/>
                    <a:pt x="13767" y="31216"/>
                    <a:pt x="13907" y="32017"/>
                  </a:cubicBezTo>
                  <a:lnTo>
                    <a:pt x="14579" y="33642"/>
                  </a:lnTo>
                  <a:lnTo>
                    <a:pt x="15672" y="34048"/>
                  </a:lnTo>
                  <a:lnTo>
                    <a:pt x="16802" y="33744"/>
                  </a:lnTo>
                  <a:cubicBezTo>
                    <a:pt x="17373" y="33401"/>
                    <a:pt x="18478" y="32410"/>
                    <a:pt x="20104" y="30772"/>
                  </a:cubicBezTo>
                  <a:lnTo>
                    <a:pt x="20104" y="33058"/>
                  </a:lnTo>
                  <a:cubicBezTo>
                    <a:pt x="17056" y="37134"/>
                    <a:pt x="14148" y="39179"/>
                    <a:pt x="11379" y="39179"/>
                  </a:cubicBezTo>
                  <a:cubicBezTo>
                    <a:pt x="10046" y="39179"/>
                    <a:pt x="8979" y="38722"/>
                    <a:pt x="8204" y="37795"/>
                  </a:cubicBezTo>
                  <a:cubicBezTo>
                    <a:pt x="7404" y="36868"/>
                    <a:pt x="7010" y="35280"/>
                    <a:pt x="6972" y="33058"/>
                  </a:cubicBezTo>
                  <a:lnTo>
                    <a:pt x="0" y="38029"/>
                  </a:lnTo>
                  <a:lnTo>
                    <a:pt x="0" y="33903"/>
                  </a:lnTo>
                  <a:lnTo>
                    <a:pt x="6972" y="30416"/>
                  </a:lnTo>
                  <a:lnTo>
                    <a:pt x="6972" y="16180"/>
                  </a:lnTo>
                  <a:lnTo>
                    <a:pt x="0" y="19225"/>
                  </a:lnTo>
                  <a:lnTo>
                    <a:pt x="0" y="16710"/>
                  </a:lnTo>
                  <a:lnTo>
                    <a:pt x="6972" y="13691"/>
                  </a:lnTo>
                  <a:lnTo>
                    <a:pt x="6972" y="12229"/>
                  </a:lnTo>
                  <a:cubicBezTo>
                    <a:pt x="6972" y="8509"/>
                    <a:pt x="6388" y="5956"/>
                    <a:pt x="5194" y="4559"/>
                  </a:cubicBezTo>
                  <a:cubicBezTo>
                    <a:pt x="4026" y="3175"/>
                    <a:pt x="2299" y="2476"/>
                    <a:pt x="51" y="2476"/>
                  </a:cubicBezTo>
                  <a:lnTo>
                    <a:pt x="0" y="2493"/>
                  </a:lnTo>
                  <a:lnTo>
                    <a:pt x="0" y="370"/>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4" name="Shape 12556"/>
            <p:cNvSpPr/>
            <p:nvPr/>
          </p:nvSpPr>
          <p:spPr>
            <a:xfrm>
              <a:off x="301072" y="141435"/>
              <a:ext cx="17164" cy="15570"/>
            </a:xfrm>
            <a:custGeom>
              <a:avLst/>
              <a:gdLst/>
              <a:ahLst/>
              <a:cxnLst/>
              <a:rect l="0" t="0" r="0" b="0"/>
              <a:pathLst>
                <a:path w="17164" h="15570">
                  <a:moveTo>
                    <a:pt x="15907" y="0"/>
                  </a:moveTo>
                  <a:lnTo>
                    <a:pt x="17164" y="800"/>
                  </a:lnTo>
                  <a:cubicBezTo>
                    <a:pt x="16593" y="4534"/>
                    <a:pt x="14929" y="7924"/>
                    <a:pt x="12198" y="10973"/>
                  </a:cubicBezTo>
                  <a:cubicBezTo>
                    <a:pt x="9455" y="14033"/>
                    <a:pt x="6001" y="15570"/>
                    <a:pt x="1886" y="15570"/>
                  </a:cubicBezTo>
                  <a:lnTo>
                    <a:pt x="0" y="14712"/>
                  </a:lnTo>
                  <a:lnTo>
                    <a:pt x="0" y="6471"/>
                  </a:lnTo>
                  <a:lnTo>
                    <a:pt x="4972" y="8928"/>
                  </a:lnTo>
                  <a:cubicBezTo>
                    <a:pt x="7423" y="8928"/>
                    <a:pt x="9544" y="8242"/>
                    <a:pt x="11360" y="6909"/>
                  </a:cubicBezTo>
                  <a:cubicBezTo>
                    <a:pt x="13164" y="5562"/>
                    <a:pt x="14675" y="3263"/>
                    <a:pt x="159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5" name="Shape 12557"/>
            <p:cNvSpPr/>
            <p:nvPr/>
          </p:nvSpPr>
          <p:spPr>
            <a:xfrm>
              <a:off x="323647" y="117998"/>
              <a:ext cx="16821" cy="39008"/>
            </a:xfrm>
            <a:custGeom>
              <a:avLst/>
              <a:gdLst/>
              <a:ahLst/>
              <a:cxnLst/>
              <a:rect l="0" t="0" r="0" b="0"/>
              <a:pathLst>
                <a:path w="16821" h="39008">
                  <a:moveTo>
                    <a:pt x="16821" y="0"/>
                  </a:moveTo>
                  <a:lnTo>
                    <a:pt x="16821" y="2278"/>
                  </a:lnTo>
                  <a:lnTo>
                    <a:pt x="11163" y="5124"/>
                  </a:lnTo>
                  <a:cubicBezTo>
                    <a:pt x="8699" y="7943"/>
                    <a:pt x="7442" y="12083"/>
                    <a:pt x="7442" y="17519"/>
                  </a:cubicBezTo>
                  <a:cubicBezTo>
                    <a:pt x="7442" y="23018"/>
                    <a:pt x="8661" y="27221"/>
                    <a:pt x="11037" y="30142"/>
                  </a:cubicBezTo>
                  <a:lnTo>
                    <a:pt x="16821" y="33310"/>
                  </a:lnTo>
                  <a:lnTo>
                    <a:pt x="16821" y="38658"/>
                  </a:lnTo>
                  <a:lnTo>
                    <a:pt x="15240" y="39008"/>
                  </a:lnTo>
                  <a:cubicBezTo>
                    <a:pt x="11163" y="39008"/>
                    <a:pt x="7607" y="37305"/>
                    <a:pt x="4547" y="33889"/>
                  </a:cubicBezTo>
                  <a:cubicBezTo>
                    <a:pt x="1512" y="30472"/>
                    <a:pt x="0" y="26104"/>
                    <a:pt x="0" y="20744"/>
                  </a:cubicBezTo>
                  <a:cubicBezTo>
                    <a:pt x="0" y="15385"/>
                    <a:pt x="1689" y="10495"/>
                    <a:pt x="5042" y="6051"/>
                  </a:cubicBezTo>
                  <a:lnTo>
                    <a:pt x="168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6" name="Shape 12558"/>
            <p:cNvSpPr/>
            <p:nvPr/>
          </p:nvSpPr>
          <p:spPr>
            <a:xfrm>
              <a:off x="301072" y="117368"/>
              <a:ext cx="17164" cy="15202"/>
            </a:xfrm>
            <a:custGeom>
              <a:avLst/>
              <a:gdLst/>
              <a:ahLst/>
              <a:cxnLst/>
              <a:rect l="0" t="0" r="0" b="0"/>
              <a:pathLst>
                <a:path w="17164" h="15202">
                  <a:moveTo>
                    <a:pt x="2813" y="0"/>
                  </a:moveTo>
                  <a:cubicBezTo>
                    <a:pt x="6991" y="0"/>
                    <a:pt x="10446" y="1384"/>
                    <a:pt x="13126" y="4140"/>
                  </a:cubicBezTo>
                  <a:cubicBezTo>
                    <a:pt x="15831" y="6896"/>
                    <a:pt x="17164" y="10592"/>
                    <a:pt x="17164" y="15202"/>
                  </a:cubicBezTo>
                  <a:lnTo>
                    <a:pt x="0" y="15202"/>
                  </a:lnTo>
                  <a:lnTo>
                    <a:pt x="0" y="12853"/>
                  </a:lnTo>
                  <a:lnTo>
                    <a:pt x="8642" y="12853"/>
                  </a:lnTo>
                  <a:cubicBezTo>
                    <a:pt x="8515" y="10452"/>
                    <a:pt x="8223" y="8789"/>
                    <a:pt x="7791" y="7785"/>
                  </a:cubicBezTo>
                  <a:cubicBezTo>
                    <a:pt x="7106" y="6261"/>
                    <a:pt x="6102" y="5080"/>
                    <a:pt x="4756" y="4204"/>
                  </a:cubicBezTo>
                  <a:cubicBezTo>
                    <a:pt x="3397" y="3340"/>
                    <a:pt x="2000" y="2896"/>
                    <a:pt x="540" y="2896"/>
                  </a:cubicBezTo>
                  <a:lnTo>
                    <a:pt x="0" y="3131"/>
                  </a:lnTo>
                  <a:lnTo>
                    <a:pt x="0" y="1225"/>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07" name="Shape 12559"/>
            <p:cNvSpPr/>
            <p:nvPr/>
          </p:nvSpPr>
          <p:spPr>
            <a:xfrm>
              <a:off x="340468" y="97886"/>
              <a:ext cx="22346" cy="59119"/>
            </a:xfrm>
            <a:custGeom>
              <a:avLst/>
              <a:gdLst/>
              <a:ahLst/>
              <a:cxnLst/>
              <a:rect l="0" t="0" r="0" b="0"/>
              <a:pathLst>
                <a:path w="22346" h="59119">
                  <a:moveTo>
                    <a:pt x="14281" y="0"/>
                  </a:moveTo>
                  <a:lnTo>
                    <a:pt x="16123" y="0"/>
                  </a:lnTo>
                  <a:lnTo>
                    <a:pt x="16123" y="43167"/>
                  </a:lnTo>
                  <a:cubicBezTo>
                    <a:pt x="16123" y="47549"/>
                    <a:pt x="16212" y="50229"/>
                    <a:pt x="16415" y="51181"/>
                  </a:cubicBezTo>
                  <a:lnTo>
                    <a:pt x="17393" y="53201"/>
                  </a:lnTo>
                  <a:lnTo>
                    <a:pt x="18955" y="53772"/>
                  </a:lnTo>
                  <a:cubicBezTo>
                    <a:pt x="19704" y="53772"/>
                    <a:pt x="20669" y="53543"/>
                    <a:pt x="21901" y="53086"/>
                  </a:cubicBezTo>
                  <a:lnTo>
                    <a:pt x="22346" y="54508"/>
                  </a:lnTo>
                  <a:lnTo>
                    <a:pt x="11259" y="59119"/>
                  </a:lnTo>
                  <a:lnTo>
                    <a:pt x="9379" y="59119"/>
                  </a:lnTo>
                  <a:lnTo>
                    <a:pt x="9379" y="53772"/>
                  </a:lnTo>
                  <a:cubicBezTo>
                    <a:pt x="7563" y="55676"/>
                    <a:pt x="5785" y="57036"/>
                    <a:pt x="4045" y="57874"/>
                  </a:cubicBezTo>
                  <a:lnTo>
                    <a:pt x="0" y="58769"/>
                  </a:lnTo>
                  <a:lnTo>
                    <a:pt x="0" y="53422"/>
                  </a:lnTo>
                  <a:lnTo>
                    <a:pt x="2217" y="54635"/>
                  </a:lnTo>
                  <a:cubicBezTo>
                    <a:pt x="4680" y="54635"/>
                    <a:pt x="7081" y="53404"/>
                    <a:pt x="9379" y="50914"/>
                  </a:cubicBezTo>
                  <a:lnTo>
                    <a:pt x="9379" y="31674"/>
                  </a:lnTo>
                  <a:cubicBezTo>
                    <a:pt x="9227" y="29832"/>
                    <a:pt x="8744" y="28143"/>
                    <a:pt x="7919" y="26619"/>
                  </a:cubicBezTo>
                  <a:cubicBezTo>
                    <a:pt x="7106" y="25108"/>
                    <a:pt x="6026" y="23952"/>
                    <a:pt x="4668" y="23178"/>
                  </a:cubicBezTo>
                  <a:cubicBezTo>
                    <a:pt x="3334" y="22403"/>
                    <a:pt x="2026" y="22009"/>
                    <a:pt x="756" y="22009"/>
                  </a:cubicBezTo>
                  <a:lnTo>
                    <a:pt x="0" y="22389"/>
                  </a:lnTo>
                  <a:lnTo>
                    <a:pt x="0" y="20111"/>
                  </a:lnTo>
                  <a:lnTo>
                    <a:pt x="1226" y="19482"/>
                  </a:lnTo>
                  <a:cubicBezTo>
                    <a:pt x="4528" y="19482"/>
                    <a:pt x="7233" y="20536"/>
                    <a:pt x="9379" y="22619"/>
                  </a:cubicBezTo>
                  <a:lnTo>
                    <a:pt x="9379" y="15735"/>
                  </a:lnTo>
                  <a:cubicBezTo>
                    <a:pt x="9379" y="11468"/>
                    <a:pt x="9290" y="8839"/>
                    <a:pt x="9074" y="7874"/>
                  </a:cubicBezTo>
                  <a:lnTo>
                    <a:pt x="8122" y="5867"/>
                  </a:lnTo>
                  <a:lnTo>
                    <a:pt x="6484" y="5347"/>
                  </a:lnTo>
                  <a:cubicBezTo>
                    <a:pt x="5785" y="5347"/>
                    <a:pt x="4845" y="5562"/>
                    <a:pt x="3677" y="6007"/>
                  </a:cubicBezTo>
                  <a:lnTo>
                    <a:pt x="3144" y="4572"/>
                  </a:lnTo>
                  <a:lnTo>
                    <a:pt x="1428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08" name="Group 1307"/>
          <p:cNvGrpSpPr/>
          <p:nvPr/>
        </p:nvGrpSpPr>
        <p:grpSpPr>
          <a:xfrm>
            <a:off x="5129920" y="4231517"/>
            <a:ext cx="126079" cy="138305"/>
            <a:chOff x="0" y="0"/>
            <a:chExt cx="56553" cy="53683"/>
          </a:xfrm>
        </p:grpSpPr>
        <p:sp>
          <p:nvSpPr>
            <p:cNvPr id="1309" name="Shape 12560"/>
            <p:cNvSpPr/>
            <p:nvPr/>
          </p:nvSpPr>
          <p:spPr>
            <a:xfrm>
              <a:off x="0" y="0"/>
              <a:ext cx="56553" cy="53683"/>
            </a:xfrm>
            <a:custGeom>
              <a:avLst/>
              <a:gdLst/>
              <a:ahLst/>
              <a:cxnLst/>
              <a:rect l="0" t="0" r="0" b="0"/>
              <a:pathLst>
                <a:path w="56553" h="53683">
                  <a:moveTo>
                    <a:pt x="55118" y="0"/>
                  </a:moveTo>
                  <a:lnTo>
                    <a:pt x="56553" y="2045"/>
                  </a:lnTo>
                  <a:cubicBezTo>
                    <a:pt x="50724" y="6426"/>
                    <a:pt x="44272" y="13157"/>
                    <a:pt x="37135" y="22263"/>
                  </a:cubicBezTo>
                  <a:cubicBezTo>
                    <a:pt x="30036" y="31369"/>
                    <a:pt x="24600" y="39865"/>
                    <a:pt x="20828" y="47777"/>
                  </a:cubicBezTo>
                  <a:lnTo>
                    <a:pt x="17831" y="49822"/>
                  </a:lnTo>
                  <a:cubicBezTo>
                    <a:pt x="15317" y="51549"/>
                    <a:pt x="13640" y="52845"/>
                    <a:pt x="12726" y="53683"/>
                  </a:cubicBezTo>
                  <a:cubicBezTo>
                    <a:pt x="12370" y="52413"/>
                    <a:pt x="11595" y="50330"/>
                    <a:pt x="10414" y="47409"/>
                  </a:cubicBezTo>
                  <a:lnTo>
                    <a:pt x="9258" y="44767"/>
                  </a:lnTo>
                  <a:cubicBezTo>
                    <a:pt x="7633" y="40957"/>
                    <a:pt x="6121" y="38150"/>
                    <a:pt x="4712" y="36322"/>
                  </a:cubicBezTo>
                  <a:cubicBezTo>
                    <a:pt x="3315" y="34506"/>
                    <a:pt x="1753" y="33300"/>
                    <a:pt x="0" y="32703"/>
                  </a:cubicBezTo>
                  <a:cubicBezTo>
                    <a:pt x="2946" y="29591"/>
                    <a:pt x="5626" y="28054"/>
                    <a:pt x="8077" y="28054"/>
                  </a:cubicBezTo>
                  <a:cubicBezTo>
                    <a:pt x="10173" y="28054"/>
                    <a:pt x="12497" y="30886"/>
                    <a:pt x="15049" y="36576"/>
                  </a:cubicBezTo>
                  <a:lnTo>
                    <a:pt x="16307" y="39421"/>
                  </a:lnTo>
                  <a:cubicBezTo>
                    <a:pt x="20904" y="31674"/>
                    <a:pt x="26810" y="24143"/>
                    <a:pt x="34011" y="16840"/>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10" name="Group 1309"/>
          <p:cNvGrpSpPr/>
          <p:nvPr/>
        </p:nvGrpSpPr>
        <p:grpSpPr>
          <a:xfrm>
            <a:off x="9157303" y="2173480"/>
            <a:ext cx="91058" cy="97626"/>
            <a:chOff x="0" y="0"/>
            <a:chExt cx="40970" cy="38049"/>
          </a:xfrm>
        </p:grpSpPr>
        <p:sp>
          <p:nvSpPr>
            <p:cNvPr id="1311" name="Shape 12561"/>
            <p:cNvSpPr/>
            <p:nvPr/>
          </p:nvSpPr>
          <p:spPr>
            <a:xfrm>
              <a:off x="0" y="0"/>
              <a:ext cx="40970" cy="38049"/>
            </a:xfrm>
            <a:custGeom>
              <a:avLst/>
              <a:gdLst/>
              <a:ahLst/>
              <a:cxnLst/>
              <a:rect l="0" t="0" r="0" b="0"/>
              <a:pathLst>
                <a:path w="40970" h="38049">
                  <a:moveTo>
                    <a:pt x="13043" y="0"/>
                  </a:moveTo>
                  <a:cubicBezTo>
                    <a:pt x="13678" y="4216"/>
                    <a:pt x="15520" y="8331"/>
                    <a:pt x="18631" y="12319"/>
                  </a:cubicBezTo>
                  <a:lnTo>
                    <a:pt x="19838" y="13868"/>
                  </a:lnTo>
                  <a:lnTo>
                    <a:pt x="20828" y="12598"/>
                  </a:lnTo>
                  <a:cubicBezTo>
                    <a:pt x="25362" y="6807"/>
                    <a:pt x="29490" y="3925"/>
                    <a:pt x="33172" y="3925"/>
                  </a:cubicBezTo>
                  <a:cubicBezTo>
                    <a:pt x="36068" y="3925"/>
                    <a:pt x="38253" y="6121"/>
                    <a:pt x="39751" y="10490"/>
                  </a:cubicBezTo>
                  <a:lnTo>
                    <a:pt x="38811" y="10401"/>
                  </a:lnTo>
                  <a:cubicBezTo>
                    <a:pt x="37503" y="10401"/>
                    <a:pt x="35675" y="11278"/>
                    <a:pt x="33312" y="13030"/>
                  </a:cubicBezTo>
                  <a:cubicBezTo>
                    <a:pt x="30937" y="14783"/>
                    <a:pt x="28944" y="16764"/>
                    <a:pt x="27305" y="18961"/>
                  </a:cubicBezTo>
                  <a:lnTo>
                    <a:pt x="26099" y="20638"/>
                  </a:lnTo>
                  <a:lnTo>
                    <a:pt x="27267" y="21780"/>
                  </a:lnTo>
                  <a:cubicBezTo>
                    <a:pt x="31648" y="26022"/>
                    <a:pt x="36208" y="28130"/>
                    <a:pt x="40970" y="28130"/>
                  </a:cubicBezTo>
                  <a:cubicBezTo>
                    <a:pt x="38418" y="33300"/>
                    <a:pt x="35751" y="35890"/>
                    <a:pt x="32982" y="35890"/>
                  </a:cubicBezTo>
                  <a:cubicBezTo>
                    <a:pt x="30468" y="35890"/>
                    <a:pt x="26861" y="33680"/>
                    <a:pt x="22136" y="29273"/>
                  </a:cubicBezTo>
                  <a:lnTo>
                    <a:pt x="20269" y="27559"/>
                  </a:lnTo>
                  <a:lnTo>
                    <a:pt x="19647" y="28422"/>
                  </a:lnTo>
                  <a:cubicBezTo>
                    <a:pt x="15405" y="34836"/>
                    <a:pt x="11926" y="38049"/>
                    <a:pt x="9208" y="38049"/>
                  </a:cubicBezTo>
                  <a:cubicBezTo>
                    <a:pt x="6083" y="38049"/>
                    <a:pt x="3010" y="35509"/>
                    <a:pt x="0" y="30429"/>
                  </a:cubicBezTo>
                  <a:lnTo>
                    <a:pt x="889" y="30467"/>
                  </a:lnTo>
                  <a:cubicBezTo>
                    <a:pt x="4445" y="30467"/>
                    <a:pt x="8433" y="27737"/>
                    <a:pt x="12802" y="22301"/>
                  </a:cubicBezTo>
                  <a:lnTo>
                    <a:pt x="13907" y="20930"/>
                  </a:lnTo>
                  <a:lnTo>
                    <a:pt x="12472" y="19380"/>
                  </a:lnTo>
                  <a:cubicBezTo>
                    <a:pt x="8471" y="15139"/>
                    <a:pt x="6490" y="11532"/>
                    <a:pt x="6490" y="8572"/>
                  </a:cubicBezTo>
                  <a:cubicBezTo>
                    <a:pt x="6490"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12" name="Group 1311"/>
          <p:cNvGrpSpPr/>
          <p:nvPr/>
        </p:nvGrpSpPr>
        <p:grpSpPr>
          <a:xfrm>
            <a:off x="6472592" y="4740938"/>
            <a:ext cx="91058" cy="97626"/>
            <a:chOff x="0" y="0"/>
            <a:chExt cx="40958" cy="38049"/>
          </a:xfrm>
        </p:grpSpPr>
        <p:sp>
          <p:nvSpPr>
            <p:cNvPr id="1313" name="Shape 12562"/>
            <p:cNvSpPr/>
            <p:nvPr/>
          </p:nvSpPr>
          <p:spPr>
            <a:xfrm>
              <a:off x="0" y="0"/>
              <a:ext cx="40958" cy="38049"/>
            </a:xfrm>
            <a:custGeom>
              <a:avLst/>
              <a:gdLst/>
              <a:ahLst/>
              <a:cxnLst/>
              <a:rect l="0" t="0" r="0" b="0"/>
              <a:pathLst>
                <a:path w="40958" h="38049">
                  <a:moveTo>
                    <a:pt x="13043" y="0"/>
                  </a:moveTo>
                  <a:cubicBezTo>
                    <a:pt x="13665" y="4216"/>
                    <a:pt x="15532" y="8331"/>
                    <a:pt x="18631" y="12319"/>
                  </a:cubicBezTo>
                  <a:lnTo>
                    <a:pt x="19850" y="13868"/>
                  </a:lnTo>
                  <a:lnTo>
                    <a:pt x="20828" y="12598"/>
                  </a:lnTo>
                  <a:cubicBezTo>
                    <a:pt x="25375" y="6807"/>
                    <a:pt x="29490" y="3925"/>
                    <a:pt x="33185" y="3925"/>
                  </a:cubicBezTo>
                  <a:cubicBezTo>
                    <a:pt x="36068" y="3925"/>
                    <a:pt x="38253" y="6121"/>
                    <a:pt x="39751" y="10490"/>
                  </a:cubicBezTo>
                  <a:lnTo>
                    <a:pt x="38811" y="10401"/>
                  </a:lnTo>
                  <a:cubicBezTo>
                    <a:pt x="37516" y="10401"/>
                    <a:pt x="35662" y="11278"/>
                    <a:pt x="33312" y="13030"/>
                  </a:cubicBezTo>
                  <a:cubicBezTo>
                    <a:pt x="30937" y="14783"/>
                    <a:pt x="28944" y="16764"/>
                    <a:pt x="27318" y="18961"/>
                  </a:cubicBezTo>
                  <a:lnTo>
                    <a:pt x="26099" y="20638"/>
                  </a:lnTo>
                  <a:lnTo>
                    <a:pt x="27267" y="21780"/>
                  </a:lnTo>
                  <a:cubicBezTo>
                    <a:pt x="31648" y="26022"/>
                    <a:pt x="36208" y="28130"/>
                    <a:pt x="40958" y="28130"/>
                  </a:cubicBezTo>
                  <a:cubicBezTo>
                    <a:pt x="38405" y="33300"/>
                    <a:pt x="35751" y="35890"/>
                    <a:pt x="32982" y="35890"/>
                  </a:cubicBezTo>
                  <a:cubicBezTo>
                    <a:pt x="30480" y="35890"/>
                    <a:pt x="26861" y="33680"/>
                    <a:pt x="22136" y="29273"/>
                  </a:cubicBezTo>
                  <a:lnTo>
                    <a:pt x="20257" y="27559"/>
                  </a:lnTo>
                  <a:lnTo>
                    <a:pt x="19647" y="28422"/>
                  </a:lnTo>
                  <a:cubicBezTo>
                    <a:pt x="15405" y="34836"/>
                    <a:pt x="11926" y="38049"/>
                    <a:pt x="9195" y="38049"/>
                  </a:cubicBezTo>
                  <a:cubicBezTo>
                    <a:pt x="6083" y="38049"/>
                    <a:pt x="3010" y="35509"/>
                    <a:pt x="0" y="30429"/>
                  </a:cubicBezTo>
                  <a:lnTo>
                    <a:pt x="889" y="30467"/>
                  </a:lnTo>
                  <a:cubicBezTo>
                    <a:pt x="4445" y="30467"/>
                    <a:pt x="8420" y="27737"/>
                    <a:pt x="12802" y="22301"/>
                  </a:cubicBezTo>
                  <a:lnTo>
                    <a:pt x="13907" y="20930"/>
                  </a:lnTo>
                  <a:lnTo>
                    <a:pt x="12472" y="19380"/>
                  </a:lnTo>
                  <a:cubicBezTo>
                    <a:pt x="8484" y="15139"/>
                    <a:pt x="6477" y="11532"/>
                    <a:pt x="6477" y="8572"/>
                  </a:cubicBezTo>
                  <a:cubicBezTo>
                    <a:pt x="6477" y="6147"/>
                    <a:pt x="8661" y="3289"/>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14" name="Group 1313"/>
          <p:cNvGrpSpPr/>
          <p:nvPr/>
        </p:nvGrpSpPr>
        <p:grpSpPr>
          <a:xfrm>
            <a:off x="7861379" y="3682663"/>
            <a:ext cx="126079" cy="138305"/>
            <a:chOff x="0" y="0"/>
            <a:chExt cx="56541" cy="53683"/>
          </a:xfrm>
        </p:grpSpPr>
        <p:sp>
          <p:nvSpPr>
            <p:cNvPr id="1315" name="Shape 12563"/>
            <p:cNvSpPr/>
            <p:nvPr/>
          </p:nvSpPr>
          <p:spPr>
            <a:xfrm>
              <a:off x="0" y="0"/>
              <a:ext cx="56541" cy="53683"/>
            </a:xfrm>
            <a:custGeom>
              <a:avLst/>
              <a:gdLst/>
              <a:ahLst/>
              <a:cxnLst/>
              <a:rect l="0" t="0" r="0" b="0"/>
              <a:pathLst>
                <a:path w="56541" h="53683">
                  <a:moveTo>
                    <a:pt x="55118" y="0"/>
                  </a:moveTo>
                  <a:lnTo>
                    <a:pt x="56541" y="2045"/>
                  </a:lnTo>
                  <a:cubicBezTo>
                    <a:pt x="50724" y="6426"/>
                    <a:pt x="44259" y="13157"/>
                    <a:pt x="37135" y="22263"/>
                  </a:cubicBezTo>
                  <a:cubicBezTo>
                    <a:pt x="30023" y="31369"/>
                    <a:pt x="24574" y="39865"/>
                    <a:pt x="20828" y="47777"/>
                  </a:cubicBezTo>
                  <a:lnTo>
                    <a:pt x="17818" y="49822"/>
                  </a:lnTo>
                  <a:cubicBezTo>
                    <a:pt x="15304" y="51549"/>
                    <a:pt x="13615" y="52845"/>
                    <a:pt x="12712" y="53683"/>
                  </a:cubicBezTo>
                  <a:cubicBezTo>
                    <a:pt x="12357" y="52413"/>
                    <a:pt x="11582" y="50330"/>
                    <a:pt x="10389" y="47409"/>
                  </a:cubicBezTo>
                  <a:lnTo>
                    <a:pt x="9258" y="44767"/>
                  </a:lnTo>
                  <a:cubicBezTo>
                    <a:pt x="7620" y="40957"/>
                    <a:pt x="6109" y="38150"/>
                    <a:pt x="4699" y="36322"/>
                  </a:cubicBezTo>
                  <a:cubicBezTo>
                    <a:pt x="3302" y="34506"/>
                    <a:pt x="1727" y="33300"/>
                    <a:pt x="0" y="32703"/>
                  </a:cubicBezTo>
                  <a:cubicBezTo>
                    <a:pt x="2934" y="29591"/>
                    <a:pt x="5626" y="28054"/>
                    <a:pt x="8065" y="28054"/>
                  </a:cubicBezTo>
                  <a:cubicBezTo>
                    <a:pt x="10147" y="28054"/>
                    <a:pt x="12485" y="30886"/>
                    <a:pt x="15037" y="36576"/>
                  </a:cubicBezTo>
                  <a:lnTo>
                    <a:pt x="16294" y="39421"/>
                  </a:lnTo>
                  <a:cubicBezTo>
                    <a:pt x="20904" y="31674"/>
                    <a:pt x="26797" y="24143"/>
                    <a:pt x="33998" y="16840"/>
                  </a:cubicBezTo>
                  <a:cubicBezTo>
                    <a:pt x="41199" y="9525"/>
                    <a:pt x="48234"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16" name="Group 1315"/>
          <p:cNvGrpSpPr/>
          <p:nvPr/>
        </p:nvGrpSpPr>
        <p:grpSpPr>
          <a:xfrm>
            <a:off x="2849919" y="5622778"/>
            <a:ext cx="742464" cy="150505"/>
            <a:chOff x="0" y="0"/>
            <a:chExt cx="336082" cy="59110"/>
          </a:xfrm>
        </p:grpSpPr>
        <p:sp>
          <p:nvSpPr>
            <p:cNvPr id="1317" name="Shape 12581"/>
            <p:cNvSpPr/>
            <p:nvPr/>
          </p:nvSpPr>
          <p:spPr>
            <a:xfrm>
              <a:off x="29451" y="19551"/>
              <a:ext cx="18021" cy="39560"/>
            </a:xfrm>
            <a:custGeom>
              <a:avLst/>
              <a:gdLst/>
              <a:ahLst/>
              <a:cxnLst/>
              <a:rect l="0" t="0" r="0" b="0"/>
              <a:pathLst>
                <a:path w="18021" h="39560">
                  <a:moveTo>
                    <a:pt x="18021" y="0"/>
                  </a:moveTo>
                  <a:lnTo>
                    <a:pt x="18021" y="3267"/>
                  </a:lnTo>
                  <a:lnTo>
                    <a:pt x="16815" y="2628"/>
                  </a:lnTo>
                  <a:cubicBezTo>
                    <a:pt x="15354" y="2628"/>
                    <a:pt x="13907" y="3060"/>
                    <a:pt x="12459" y="3911"/>
                  </a:cubicBezTo>
                  <a:cubicBezTo>
                    <a:pt x="11011" y="4774"/>
                    <a:pt x="9842" y="6272"/>
                    <a:pt x="8928" y="8432"/>
                  </a:cubicBezTo>
                  <a:cubicBezTo>
                    <a:pt x="8039" y="10578"/>
                    <a:pt x="7582" y="13334"/>
                    <a:pt x="7582" y="16700"/>
                  </a:cubicBezTo>
                  <a:cubicBezTo>
                    <a:pt x="7582" y="22135"/>
                    <a:pt x="8661" y="26822"/>
                    <a:pt x="10833" y="30771"/>
                  </a:cubicBezTo>
                  <a:lnTo>
                    <a:pt x="18021" y="35734"/>
                  </a:lnTo>
                  <a:lnTo>
                    <a:pt x="18021" y="39447"/>
                  </a:lnTo>
                  <a:lnTo>
                    <a:pt x="17615" y="39560"/>
                  </a:lnTo>
                  <a:cubicBezTo>
                    <a:pt x="11989" y="39560"/>
                    <a:pt x="7506" y="37324"/>
                    <a:pt x="4191" y="32841"/>
                  </a:cubicBezTo>
                  <a:cubicBezTo>
                    <a:pt x="1397" y="29070"/>
                    <a:pt x="0" y="24827"/>
                    <a:pt x="0" y="20116"/>
                  </a:cubicBezTo>
                  <a:cubicBezTo>
                    <a:pt x="0" y="16700"/>
                    <a:pt x="851" y="13296"/>
                    <a:pt x="2553" y="9918"/>
                  </a:cubicBezTo>
                  <a:cubicBezTo>
                    <a:pt x="4242" y="6527"/>
                    <a:pt x="6477" y="4012"/>
                    <a:pt x="9258" y="2399"/>
                  </a:cubicBezTo>
                  <a:lnTo>
                    <a:pt x="1802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18" name="Shape 12582"/>
            <p:cNvSpPr/>
            <p:nvPr/>
          </p:nvSpPr>
          <p:spPr>
            <a:xfrm>
              <a:off x="0" y="2697"/>
              <a:ext cx="23686" cy="55283"/>
            </a:xfrm>
            <a:custGeom>
              <a:avLst/>
              <a:gdLst/>
              <a:ahLst/>
              <a:cxnLst/>
              <a:rect l="0" t="0" r="0" b="0"/>
              <a:pathLst>
                <a:path w="23686" h="55283">
                  <a:moveTo>
                    <a:pt x="0" y="0"/>
                  </a:moveTo>
                  <a:lnTo>
                    <a:pt x="23686" y="0"/>
                  </a:lnTo>
                  <a:lnTo>
                    <a:pt x="23686" y="1512"/>
                  </a:lnTo>
                  <a:lnTo>
                    <a:pt x="21692" y="1512"/>
                  </a:lnTo>
                  <a:cubicBezTo>
                    <a:pt x="19419" y="1512"/>
                    <a:pt x="17780" y="2172"/>
                    <a:pt x="16751" y="3505"/>
                  </a:cubicBezTo>
                  <a:cubicBezTo>
                    <a:pt x="16078" y="4369"/>
                    <a:pt x="15735" y="6465"/>
                    <a:pt x="15735" y="9779"/>
                  </a:cubicBezTo>
                  <a:lnTo>
                    <a:pt x="15735" y="45504"/>
                  </a:lnTo>
                  <a:cubicBezTo>
                    <a:pt x="15735" y="48298"/>
                    <a:pt x="15913" y="50140"/>
                    <a:pt x="16256" y="51041"/>
                  </a:cubicBezTo>
                  <a:lnTo>
                    <a:pt x="17971" y="52794"/>
                  </a:lnTo>
                  <a:cubicBezTo>
                    <a:pt x="19152" y="53442"/>
                    <a:pt x="20384" y="53772"/>
                    <a:pt x="21692" y="53772"/>
                  </a:cubicBezTo>
                  <a:lnTo>
                    <a:pt x="23686" y="53772"/>
                  </a:lnTo>
                  <a:lnTo>
                    <a:pt x="23686" y="55283"/>
                  </a:lnTo>
                  <a:lnTo>
                    <a:pt x="0" y="55283"/>
                  </a:lnTo>
                  <a:lnTo>
                    <a:pt x="0" y="53772"/>
                  </a:lnTo>
                  <a:lnTo>
                    <a:pt x="1956" y="53772"/>
                  </a:lnTo>
                  <a:cubicBezTo>
                    <a:pt x="4242" y="53772"/>
                    <a:pt x="5893" y="53099"/>
                    <a:pt x="6922" y="51778"/>
                  </a:cubicBezTo>
                  <a:cubicBezTo>
                    <a:pt x="7582" y="50902"/>
                    <a:pt x="7912" y="48806"/>
                    <a:pt x="7912" y="45504"/>
                  </a:cubicBezTo>
                  <a:lnTo>
                    <a:pt x="7912" y="9779"/>
                  </a:lnTo>
                  <a:cubicBezTo>
                    <a:pt x="7912" y="6972"/>
                    <a:pt x="7734" y="5131"/>
                    <a:pt x="7379" y="4242"/>
                  </a:cubicBezTo>
                  <a:lnTo>
                    <a:pt x="5702" y="2489"/>
                  </a:lnTo>
                  <a:cubicBezTo>
                    <a:pt x="4509" y="1829"/>
                    <a:pt x="3264" y="1512"/>
                    <a:pt x="1956" y="1512"/>
                  </a:cubicBezTo>
                  <a:lnTo>
                    <a:pt x="0" y="151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19" name="Shape 12583"/>
            <p:cNvSpPr/>
            <p:nvPr/>
          </p:nvSpPr>
          <p:spPr>
            <a:xfrm>
              <a:off x="47473" y="19537"/>
              <a:ext cx="18021" cy="39461"/>
            </a:xfrm>
            <a:custGeom>
              <a:avLst/>
              <a:gdLst/>
              <a:ahLst/>
              <a:cxnLst/>
              <a:rect l="0" t="0" r="0" b="0"/>
              <a:pathLst>
                <a:path w="18021" h="39461">
                  <a:moveTo>
                    <a:pt x="51" y="0"/>
                  </a:moveTo>
                  <a:cubicBezTo>
                    <a:pt x="5702" y="0"/>
                    <a:pt x="10236" y="2146"/>
                    <a:pt x="13653" y="6439"/>
                  </a:cubicBezTo>
                  <a:cubicBezTo>
                    <a:pt x="16561" y="10109"/>
                    <a:pt x="18021" y="14325"/>
                    <a:pt x="18021" y="19076"/>
                  </a:cubicBezTo>
                  <a:cubicBezTo>
                    <a:pt x="18021" y="22416"/>
                    <a:pt x="17221" y="25807"/>
                    <a:pt x="15621" y="29223"/>
                  </a:cubicBezTo>
                  <a:cubicBezTo>
                    <a:pt x="14021" y="32652"/>
                    <a:pt x="11811" y="35230"/>
                    <a:pt x="8979" y="36983"/>
                  </a:cubicBezTo>
                  <a:lnTo>
                    <a:pt x="0" y="39461"/>
                  </a:lnTo>
                  <a:lnTo>
                    <a:pt x="0" y="35748"/>
                  </a:lnTo>
                  <a:lnTo>
                    <a:pt x="1346" y="36678"/>
                  </a:lnTo>
                  <a:cubicBezTo>
                    <a:pt x="3988" y="36678"/>
                    <a:pt x="6172" y="35599"/>
                    <a:pt x="7874" y="33427"/>
                  </a:cubicBezTo>
                  <a:cubicBezTo>
                    <a:pt x="9576" y="31255"/>
                    <a:pt x="10439" y="27521"/>
                    <a:pt x="10439" y="22225"/>
                  </a:cubicBezTo>
                  <a:cubicBezTo>
                    <a:pt x="10439" y="15583"/>
                    <a:pt x="9004" y="10364"/>
                    <a:pt x="6172" y="6553"/>
                  </a:cubicBezTo>
                  <a:lnTo>
                    <a:pt x="0" y="3281"/>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0" name="Shape 12584"/>
            <p:cNvSpPr/>
            <p:nvPr/>
          </p:nvSpPr>
          <p:spPr>
            <a:xfrm>
              <a:off x="69507" y="2697"/>
              <a:ext cx="46380" cy="55283"/>
            </a:xfrm>
            <a:custGeom>
              <a:avLst/>
              <a:gdLst/>
              <a:ahLst/>
              <a:cxnLst/>
              <a:rect l="0" t="0" r="0" b="0"/>
              <a:pathLst>
                <a:path w="46380" h="55283">
                  <a:moveTo>
                    <a:pt x="635" y="0"/>
                  </a:moveTo>
                  <a:lnTo>
                    <a:pt x="45770" y="0"/>
                  </a:lnTo>
                  <a:lnTo>
                    <a:pt x="46380" y="12967"/>
                  </a:lnTo>
                  <a:lnTo>
                    <a:pt x="44843" y="12967"/>
                  </a:lnTo>
                  <a:cubicBezTo>
                    <a:pt x="44526" y="10681"/>
                    <a:pt x="44132" y="9043"/>
                    <a:pt x="43612" y="8065"/>
                  </a:cubicBezTo>
                  <a:cubicBezTo>
                    <a:pt x="42773" y="6490"/>
                    <a:pt x="41656" y="5334"/>
                    <a:pt x="40246" y="4585"/>
                  </a:cubicBezTo>
                  <a:cubicBezTo>
                    <a:pt x="38849" y="3835"/>
                    <a:pt x="37020" y="3467"/>
                    <a:pt x="34722" y="3467"/>
                  </a:cubicBezTo>
                  <a:lnTo>
                    <a:pt x="26936" y="3467"/>
                  </a:lnTo>
                  <a:lnTo>
                    <a:pt x="26936" y="45695"/>
                  </a:lnTo>
                  <a:cubicBezTo>
                    <a:pt x="26936" y="49099"/>
                    <a:pt x="27305" y="51219"/>
                    <a:pt x="28041" y="52057"/>
                  </a:cubicBezTo>
                  <a:cubicBezTo>
                    <a:pt x="29070" y="53201"/>
                    <a:pt x="30670" y="53772"/>
                    <a:pt x="32804" y="53772"/>
                  </a:cubicBezTo>
                  <a:lnTo>
                    <a:pt x="34722" y="53772"/>
                  </a:lnTo>
                  <a:lnTo>
                    <a:pt x="34722" y="55283"/>
                  </a:lnTo>
                  <a:lnTo>
                    <a:pt x="11278" y="55283"/>
                  </a:lnTo>
                  <a:lnTo>
                    <a:pt x="11278" y="53772"/>
                  </a:lnTo>
                  <a:lnTo>
                    <a:pt x="13246" y="53772"/>
                  </a:lnTo>
                  <a:cubicBezTo>
                    <a:pt x="15570" y="53772"/>
                    <a:pt x="17234" y="53060"/>
                    <a:pt x="18199" y="51651"/>
                  </a:cubicBezTo>
                  <a:cubicBezTo>
                    <a:pt x="18809" y="50788"/>
                    <a:pt x="19113" y="48793"/>
                    <a:pt x="19113" y="45695"/>
                  </a:cubicBezTo>
                  <a:lnTo>
                    <a:pt x="19113" y="3467"/>
                  </a:lnTo>
                  <a:lnTo>
                    <a:pt x="12471" y="3467"/>
                  </a:lnTo>
                  <a:cubicBezTo>
                    <a:pt x="9880" y="3467"/>
                    <a:pt x="8051" y="3658"/>
                    <a:pt x="6959" y="4026"/>
                  </a:cubicBezTo>
                  <a:cubicBezTo>
                    <a:pt x="5537" y="4559"/>
                    <a:pt x="4330" y="5538"/>
                    <a:pt x="3327" y="6998"/>
                  </a:cubicBezTo>
                  <a:cubicBezTo>
                    <a:pt x="2324" y="8484"/>
                    <a:pt x="1714" y="10465"/>
                    <a:pt x="1536" y="12967"/>
                  </a:cubicBezTo>
                  <a:lnTo>
                    <a:pt x="0" y="12967"/>
                  </a:lnTo>
                  <a:lnTo>
                    <a:pt x="6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1" name="Shape 12586"/>
            <p:cNvSpPr/>
            <p:nvPr/>
          </p:nvSpPr>
          <p:spPr>
            <a:xfrm>
              <a:off x="144554" y="0"/>
              <a:ext cx="22517" cy="59106"/>
            </a:xfrm>
            <a:custGeom>
              <a:avLst/>
              <a:gdLst/>
              <a:ahLst/>
              <a:cxnLst/>
              <a:rect l="0" t="0" r="0" b="0"/>
              <a:pathLst>
                <a:path w="22517" h="59106">
                  <a:moveTo>
                    <a:pt x="11214" y="0"/>
                  </a:moveTo>
                  <a:lnTo>
                    <a:pt x="13043" y="0"/>
                  </a:lnTo>
                  <a:lnTo>
                    <a:pt x="13043" y="27077"/>
                  </a:lnTo>
                  <a:lnTo>
                    <a:pt x="22517" y="20973"/>
                  </a:lnTo>
                  <a:lnTo>
                    <a:pt x="22517" y="25836"/>
                  </a:lnTo>
                  <a:lnTo>
                    <a:pt x="21527" y="25311"/>
                  </a:lnTo>
                  <a:cubicBezTo>
                    <a:pt x="20091" y="25311"/>
                    <a:pt x="18644" y="25692"/>
                    <a:pt x="17196" y="26416"/>
                  </a:cubicBezTo>
                  <a:cubicBezTo>
                    <a:pt x="16104" y="26962"/>
                    <a:pt x="14732" y="28042"/>
                    <a:pt x="13043" y="29693"/>
                  </a:cubicBezTo>
                  <a:lnTo>
                    <a:pt x="13043" y="52032"/>
                  </a:lnTo>
                  <a:cubicBezTo>
                    <a:pt x="14415" y="53391"/>
                    <a:pt x="15875" y="54407"/>
                    <a:pt x="17348" y="55105"/>
                  </a:cubicBezTo>
                  <a:cubicBezTo>
                    <a:pt x="18834" y="55804"/>
                    <a:pt x="20346" y="56134"/>
                    <a:pt x="21882" y="56134"/>
                  </a:cubicBezTo>
                  <a:lnTo>
                    <a:pt x="22517" y="55761"/>
                  </a:lnTo>
                  <a:lnTo>
                    <a:pt x="22517" y="57991"/>
                  </a:lnTo>
                  <a:lnTo>
                    <a:pt x="19812" y="59106"/>
                  </a:lnTo>
                  <a:cubicBezTo>
                    <a:pt x="17628" y="59106"/>
                    <a:pt x="15430" y="58725"/>
                    <a:pt x="13183" y="57938"/>
                  </a:cubicBezTo>
                  <a:cubicBezTo>
                    <a:pt x="10947" y="57150"/>
                    <a:pt x="8649" y="55956"/>
                    <a:pt x="6325" y="54394"/>
                  </a:cubicBezTo>
                  <a:lnTo>
                    <a:pt x="6325" y="15697"/>
                  </a:lnTo>
                  <a:cubicBezTo>
                    <a:pt x="6325" y="11455"/>
                    <a:pt x="6210" y="8839"/>
                    <a:pt x="6007" y="7874"/>
                  </a:cubicBezTo>
                  <a:lnTo>
                    <a:pt x="5055" y="5867"/>
                  </a:lnTo>
                  <a:lnTo>
                    <a:pt x="3429" y="5347"/>
                  </a:lnTo>
                  <a:cubicBezTo>
                    <a:pt x="2667" y="5347"/>
                    <a:pt x="1715" y="5562"/>
                    <a:pt x="572" y="6007"/>
                  </a:cubicBezTo>
                  <a:lnTo>
                    <a:pt x="0" y="4559"/>
                  </a:lnTo>
                  <a:lnTo>
                    <a:pt x="112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2" name="Shape 12587"/>
            <p:cNvSpPr/>
            <p:nvPr/>
          </p:nvSpPr>
          <p:spPr>
            <a:xfrm>
              <a:off x="190820" y="36243"/>
              <a:ext cx="13817" cy="22507"/>
            </a:xfrm>
            <a:custGeom>
              <a:avLst/>
              <a:gdLst/>
              <a:ahLst/>
              <a:cxnLst/>
              <a:rect l="0" t="0" r="0" b="0"/>
              <a:pathLst>
                <a:path w="13817" h="22507">
                  <a:moveTo>
                    <a:pt x="13817" y="0"/>
                  </a:moveTo>
                  <a:lnTo>
                    <a:pt x="13817" y="2512"/>
                  </a:lnTo>
                  <a:lnTo>
                    <a:pt x="12840" y="2937"/>
                  </a:lnTo>
                  <a:cubicBezTo>
                    <a:pt x="10681" y="4143"/>
                    <a:pt x="9157" y="5375"/>
                    <a:pt x="8230" y="6696"/>
                  </a:cubicBezTo>
                  <a:cubicBezTo>
                    <a:pt x="7303" y="7991"/>
                    <a:pt x="6845" y="9426"/>
                    <a:pt x="6845" y="10976"/>
                  </a:cubicBezTo>
                  <a:cubicBezTo>
                    <a:pt x="6845" y="12918"/>
                    <a:pt x="7429" y="14557"/>
                    <a:pt x="8598" y="15852"/>
                  </a:cubicBezTo>
                  <a:cubicBezTo>
                    <a:pt x="9779" y="17135"/>
                    <a:pt x="11100" y="17783"/>
                    <a:pt x="12624" y="17783"/>
                  </a:cubicBezTo>
                  <a:lnTo>
                    <a:pt x="13817" y="17187"/>
                  </a:lnTo>
                  <a:lnTo>
                    <a:pt x="13817" y="21320"/>
                  </a:lnTo>
                  <a:lnTo>
                    <a:pt x="13576" y="21492"/>
                  </a:lnTo>
                  <a:cubicBezTo>
                    <a:pt x="12103" y="22177"/>
                    <a:pt x="10541" y="22507"/>
                    <a:pt x="8877" y="22507"/>
                  </a:cubicBezTo>
                  <a:cubicBezTo>
                    <a:pt x="6299" y="22507"/>
                    <a:pt x="4166" y="21631"/>
                    <a:pt x="2502" y="19866"/>
                  </a:cubicBezTo>
                  <a:cubicBezTo>
                    <a:pt x="838" y="18088"/>
                    <a:pt x="0" y="15776"/>
                    <a:pt x="0" y="12894"/>
                  </a:cubicBezTo>
                  <a:cubicBezTo>
                    <a:pt x="0" y="11064"/>
                    <a:pt x="394" y="9502"/>
                    <a:pt x="1219" y="8156"/>
                  </a:cubicBezTo>
                  <a:cubicBezTo>
                    <a:pt x="2337" y="6315"/>
                    <a:pt x="4267" y="4575"/>
                    <a:pt x="7036" y="2937"/>
                  </a:cubicBezTo>
                  <a:lnTo>
                    <a:pt x="138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3" name="Shape 12588"/>
            <p:cNvSpPr/>
            <p:nvPr/>
          </p:nvSpPr>
          <p:spPr>
            <a:xfrm>
              <a:off x="192242" y="19904"/>
              <a:ext cx="12395" cy="12963"/>
            </a:xfrm>
            <a:custGeom>
              <a:avLst/>
              <a:gdLst/>
              <a:ahLst/>
              <a:cxnLst/>
              <a:rect l="0" t="0" r="0" b="0"/>
              <a:pathLst>
                <a:path w="12395" h="12963">
                  <a:moveTo>
                    <a:pt x="12395" y="0"/>
                  </a:moveTo>
                  <a:lnTo>
                    <a:pt x="12395" y="2118"/>
                  </a:lnTo>
                  <a:lnTo>
                    <a:pt x="8369" y="3502"/>
                  </a:lnTo>
                  <a:cubicBezTo>
                    <a:pt x="7328" y="4429"/>
                    <a:pt x="6807" y="5483"/>
                    <a:pt x="6807" y="6677"/>
                  </a:cubicBezTo>
                  <a:lnTo>
                    <a:pt x="6896" y="9039"/>
                  </a:lnTo>
                  <a:cubicBezTo>
                    <a:pt x="6896" y="10296"/>
                    <a:pt x="6566" y="11261"/>
                    <a:pt x="5931" y="11935"/>
                  </a:cubicBezTo>
                  <a:lnTo>
                    <a:pt x="3429" y="12963"/>
                  </a:lnTo>
                  <a:lnTo>
                    <a:pt x="965" y="11909"/>
                  </a:lnTo>
                  <a:cubicBezTo>
                    <a:pt x="330" y="11185"/>
                    <a:pt x="0" y="10233"/>
                    <a:pt x="0" y="9001"/>
                  </a:cubicBezTo>
                  <a:cubicBezTo>
                    <a:pt x="0" y="6664"/>
                    <a:pt x="1194" y="4531"/>
                    <a:pt x="3594" y="2575"/>
                  </a:cubicBezTo>
                  <a:lnTo>
                    <a:pt x="1239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4" name="Shape 12589"/>
            <p:cNvSpPr/>
            <p:nvPr/>
          </p:nvSpPr>
          <p:spPr>
            <a:xfrm>
              <a:off x="167071" y="19533"/>
              <a:ext cx="16535" cy="38458"/>
            </a:xfrm>
            <a:custGeom>
              <a:avLst/>
              <a:gdLst/>
              <a:ahLst/>
              <a:cxnLst/>
              <a:rect l="0" t="0" r="0" b="0"/>
              <a:pathLst>
                <a:path w="16535" h="38458">
                  <a:moveTo>
                    <a:pt x="2235" y="0"/>
                  </a:moveTo>
                  <a:cubicBezTo>
                    <a:pt x="6071" y="0"/>
                    <a:pt x="9398" y="1638"/>
                    <a:pt x="12255" y="4902"/>
                  </a:cubicBezTo>
                  <a:cubicBezTo>
                    <a:pt x="15126" y="8191"/>
                    <a:pt x="16535" y="12661"/>
                    <a:pt x="16535" y="18338"/>
                  </a:cubicBezTo>
                  <a:cubicBezTo>
                    <a:pt x="16535" y="24968"/>
                    <a:pt x="14325" y="30314"/>
                    <a:pt x="9932" y="34366"/>
                  </a:cubicBezTo>
                  <a:lnTo>
                    <a:pt x="0" y="38458"/>
                  </a:lnTo>
                  <a:lnTo>
                    <a:pt x="0" y="36228"/>
                  </a:lnTo>
                  <a:lnTo>
                    <a:pt x="6286" y="32537"/>
                  </a:lnTo>
                  <a:cubicBezTo>
                    <a:pt x="8407" y="29819"/>
                    <a:pt x="9474" y="25857"/>
                    <a:pt x="9474" y="20675"/>
                  </a:cubicBezTo>
                  <a:cubicBezTo>
                    <a:pt x="9474" y="15887"/>
                    <a:pt x="8407" y="12205"/>
                    <a:pt x="6286" y="9639"/>
                  </a:cubicBezTo>
                  <a:lnTo>
                    <a:pt x="0" y="6303"/>
                  </a:lnTo>
                  <a:lnTo>
                    <a:pt x="0" y="1440"/>
                  </a:lnTo>
                  <a:lnTo>
                    <a:pt x="22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5" name="Shape 12590"/>
            <p:cNvSpPr/>
            <p:nvPr/>
          </p:nvSpPr>
          <p:spPr>
            <a:xfrm>
              <a:off x="259908" y="20715"/>
              <a:ext cx="14434" cy="37539"/>
            </a:xfrm>
            <a:custGeom>
              <a:avLst/>
              <a:gdLst/>
              <a:ahLst/>
              <a:cxnLst/>
              <a:rect l="0" t="0" r="0" b="0"/>
              <a:pathLst>
                <a:path w="14434" h="37539">
                  <a:moveTo>
                    <a:pt x="14434" y="0"/>
                  </a:moveTo>
                  <a:lnTo>
                    <a:pt x="14434" y="1898"/>
                  </a:lnTo>
                  <a:lnTo>
                    <a:pt x="8903" y="4303"/>
                  </a:lnTo>
                  <a:cubicBezTo>
                    <a:pt x="7125" y="6043"/>
                    <a:pt x="6083" y="8494"/>
                    <a:pt x="5791" y="11619"/>
                  </a:cubicBezTo>
                  <a:lnTo>
                    <a:pt x="14434" y="11619"/>
                  </a:lnTo>
                  <a:lnTo>
                    <a:pt x="14434" y="13981"/>
                  </a:lnTo>
                  <a:lnTo>
                    <a:pt x="5791" y="13981"/>
                  </a:lnTo>
                  <a:cubicBezTo>
                    <a:pt x="5766" y="19531"/>
                    <a:pt x="7112" y="23874"/>
                    <a:pt x="9830" y="27024"/>
                  </a:cubicBezTo>
                  <a:lnTo>
                    <a:pt x="14434" y="29304"/>
                  </a:lnTo>
                  <a:lnTo>
                    <a:pt x="14434" y="37539"/>
                  </a:lnTo>
                  <a:lnTo>
                    <a:pt x="4800" y="33158"/>
                  </a:lnTo>
                  <a:cubicBezTo>
                    <a:pt x="1600" y="29678"/>
                    <a:pt x="0" y="24979"/>
                    <a:pt x="0" y="19086"/>
                  </a:cubicBezTo>
                  <a:cubicBezTo>
                    <a:pt x="0" y="12698"/>
                    <a:pt x="1638" y="7707"/>
                    <a:pt x="4902" y="4138"/>
                  </a:cubicBezTo>
                  <a:lnTo>
                    <a:pt x="144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6" name="Shape 12591"/>
            <p:cNvSpPr/>
            <p:nvPr/>
          </p:nvSpPr>
          <p:spPr>
            <a:xfrm>
              <a:off x="229237" y="19533"/>
              <a:ext cx="25476" cy="39573"/>
            </a:xfrm>
            <a:custGeom>
              <a:avLst/>
              <a:gdLst/>
              <a:ahLst/>
              <a:cxnLst/>
              <a:rect l="0" t="0" r="0" b="0"/>
              <a:pathLst>
                <a:path w="25476" h="39573">
                  <a:moveTo>
                    <a:pt x="11341" y="0"/>
                  </a:moveTo>
                  <a:cubicBezTo>
                    <a:pt x="12802" y="0"/>
                    <a:pt x="14580" y="317"/>
                    <a:pt x="16675" y="927"/>
                  </a:cubicBezTo>
                  <a:cubicBezTo>
                    <a:pt x="18059" y="1346"/>
                    <a:pt x="18986" y="1536"/>
                    <a:pt x="19444" y="1536"/>
                  </a:cubicBezTo>
                  <a:lnTo>
                    <a:pt x="20460" y="1270"/>
                  </a:lnTo>
                  <a:lnTo>
                    <a:pt x="21311" y="0"/>
                  </a:lnTo>
                  <a:lnTo>
                    <a:pt x="22670" y="0"/>
                  </a:lnTo>
                  <a:lnTo>
                    <a:pt x="22670" y="12712"/>
                  </a:lnTo>
                  <a:lnTo>
                    <a:pt x="21311" y="12712"/>
                  </a:lnTo>
                  <a:cubicBezTo>
                    <a:pt x="20282" y="8724"/>
                    <a:pt x="18974" y="6007"/>
                    <a:pt x="17348" y="4559"/>
                  </a:cubicBezTo>
                  <a:cubicBezTo>
                    <a:pt x="15735" y="3124"/>
                    <a:pt x="13678" y="2400"/>
                    <a:pt x="11176" y="2400"/>
                  </a:cubicBezTo>
                  <a:cubicBezTo>
                    <a:pt x="9258" y="2400"/>
                    <a:pt x="7734" y="2908"/>
                    <a:pt x="6566" y="3911"/>
                  </a:cubicBezTo>
                  <a:cubicBezTo>
                    <a:pt x="5398" y="4914"/>
                    <a:pt x="4826" y="6032"/>
                    <a:pt x="4826" y="7251"/>
                  </a:cubicBezTo>
                  <a:cubicBezTo>
                    <a:pt x="4826" y="8775"/>
                    <a:pt x="5245" y="10083"/>
                    <a:pt x="6109" y="11176"/>
                  </a:cubicBezTo>
                  <a:cubicBezTo>
                    <a:pt x="6947" y="12293"/>
                    <a:pt x="8661" y="13474"/>
                    <a:pt x="11252" y="14706"/>
                  </a:cubicBezTo>
                  <a:lnTo>
                    <a:pt x="17209" y="17602"/>
                  </a:lnTo>
                  <a:cubicBezTo>
                    <a:pt x="22733" y="20307"/>
                    <a:pt x="25476" y="23850"/>
                    <a:pt x="25476" y="28257"/>
                  </a:cubicBezTo>
                  <a:cubicBezTo>
                    <a:pt x="25476" y="31648"/>
                    <a:pt x="24206" y="34391"/>
                    <a:pt x="21628" y="36461"/>
                  </a:cubicBezTo>
                  <a:cubicBezTo>
                    <a:pt x="19063" y="38544"/>
                    <a:pt x="16192" y="39573"/>
                    <a:pt x="13005" y="39573"/>
                  </a:cubicBezTo>
                  <a:cubicBezTo>
                    <a:pt x="10719" y="39573"/>
                    <a:pt x="8115" y="39167"/>
                    <a:pt x="5182" y="38367"/>
                  </a:cubicBezTo>
                  <a:lnTo>
                    <a:pt x="2972" y="37947"/>
                  </a:lnTo>
                  <a:lnTo>
                    <a:pt x="1512" y="39014"/>
                  </a:lnTo>
                  <a:lnTo>
                    <a:pt x="153" y="39014"/>
                  </a:lnTo>
                  <a:lnTo>
                    <a:pt x="153" y="25691"/>
                  </a:lnTo>
                  <a:lnTo>
                    <a:pt x="1512" y="25691"/>
                  </a:lnTo>
                  <a:cubicBezTo>
                    <a:pt x="2261" y="29476"/>
                    <a:pt x="3734" y="32359"/>
                    <a:pt x="5867" y="34289"/>
                  </a:cubicBezTo>
                  <a:cubicBezTo>
                    <a:pt x="8014" y="36220"/>
                    <a:pt x="10427" y="37185"/>
                    <a:pt x="13081" y="37185"/>
                  </a:cubicBezTo>
                  <a:cubicBezTo>
                    <a:pt x="14961" y="37185"/>
                    <a:pt x="16485" y="36626"/>
                    <a:pt x="17678" y="35534"/>
                  </a:cubicBezTo>
                  <a:cubicBezTo>
                    <a:pt x="18860" y="34430"/>
                    <a:pt x="19444" y="33109"/>
                    <a:pt x="19444" y="31546"/>
                  </a:cubicBezTo>
                  <a:cubicBezTo>
                    <a:pt x="19444" y="29680"/>
                    <a:pt x="18783" y="28104"/>
                    <a:pt x="17475" y="26822"/>
                  </a:cubicBezTo>
                  <a:cubicBezTo>
                    <a:pt x="16154" y="25552"/>
                    <a:pt x="13513" y="23926"/>
                    <a:pt x="9589" y="21983"/>
                  </a:cubicBezTo>
                  <a:cubicBezTo>
                    <a:pt x="5652" y="20015"/>
                    <a:pt x="3061" y="18249"/>
                    <a:pt x="1842" y="16675"/>
                  </a:cubicBezTo>
                  <a:cubicBezTo>
                    <a:pt x="597" y="15125"/>
                    <a:pt x="0" y="13157"/>
                    <a:pt x="0" y="10807"/>
                  </a:cubicBezTo>
                  <a:cubicBezTo>
                    <a:pt x="0" y="7721"/>
                    <a:pt x="1054" y="5155"/>
                    <a:pt x="3163" y="3098"/>
                  </a:cubicBezTo>
                  <a:cubicBezTo>
                    <a:pt x="5271" y="1029"/>
                    <a:pt x="7988" y="0"/>
                    <a:pt x="1134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7" name="Shape 12592"/>
            <p:cNvSpPr/>
            <p:nvPr/>
          </p:nvSpPr>
          <p:spPr>
            <a:xfrm>
              <a:off x="204637" y="19533"/>
              <a:ext cx="20104" cy="39167"/>
            </a:xfrm>
            <a:custGeom>
              <a:avLst/>
              <a:gdLst/>
              <a:ahLst/>
              <a:cxnLst/>
              <a:rect l="0" t="0" r="0" b="0"/>
              <a:pathLst>
                <a:path w="20104" h="39167">
                  <a:moveTo>
                    <a:pt x="1270" y="0"/>
                  </a:moveTo>
                  <a:cubicBezTo>
                    <a:pt x="4572" y="0"/>
                    <a:pt x="7290" y="558"/>
                    <a:pt x="9411" y="1676"/>
                  </a:cubicBezTo>
                  <a:cubicBezTo>
                    <a:pt x="11011" y="2515"/>
                    <a:pt x="12205" y="3835"/>
                    <a:pt x="12967" y="5613"/>
                  </a:cubicBezTo>
                  <a:cubicBezTo>
                    <a:pt x="13462" y="6782"/>
                    <a:pt x="13691" y="9182"/>
                    <a:pt x="13691" y="12802"/>
                  </a:cubicBezTo>
                  <a:lnTo>
                    <a:pt x="13691" y="25476"/>
                  </a:lnTo>
                  <a:cubicBezTo>
                    <a:pt x="13691" y="29032"/>
                    <a:pt x="13767" y="31216"/>
                    <a:pt x="13907" y="32029"/>
                  </a:cubicBezTo>
                  <a:lnTo>
                    <a:pt x="14580" y="33642"/>
                  </a:lnTo>
                  <a:lnTo>
                    <a:pt x="15672" y="34048"/>
                  </a:lnTo>
                  <a:lnTo>
                    <a:pt x="16790" y="33756"/>
                  </a:lnTo>
                  <a:cubicBezTo>
                    <a:pt x="17361" y="33401"/>
                    <a:pt x="18466" y="32410"/>
                    <a:pt x="20104" y="30784"/>
                  </a:cubicBezTo>
                  <a:lnTo>
                    <a:pt x="20104" y="33058"/>
                  </a:lnTo>
                  <a:cubicBezTo>
                    <a:pt x="17056" y="37134"/>
                    <a:pt x="14148" y="39167"/>
                    <a:pt x="11380" y="39167"/>
                  </a:cubicBezTo>
                  <a:cubicBezTo>
                    <a:pt x="10033" y="39167"/>
                    <a:pt x="8979" y="38722"/>
                    <a:pt x="8205" y="37795"/>
                  </a:cubicBezTo>
                  <a:cubicBezTo>
                    <a:pt x="7404" y="36855"/>
                    <a:pt x="6998" y="35293"/>
                    <a:pt x="6972" y="33058"/>
                  </a:cubicBezTo>
                  <a:lnTo>
                    <a:pt x="0" y="38030"/>
                  </a:lnTo>
                  <a:lnTo>
                    <a:pt x="0" y="33897"/>
                  </a:lnTo>
                  <a:lnTo>
                    <a:pt x="6972" y="30416"/>
                  </a:lnTo>
                  <a:lnTo>
                    <a:pt x="6972" y="16192"/>
                  </a:lnTo>
                  <a:lnTo>
                    <a:pt x="0" y="19222"/>
                  </a:lnTo>
                  <a:lnTo>
                    <a:pt x="0" y="16710"/>
                  </a:lnTo>
                  <a:lnTo>
                    <a:pt x="6972" y="13691"/>
                  </a:lnTo>
                  <a:lnTo>
                    <a:pt x="6972" y="12229"/>
                  </a:lnTo>
                  <a:cubicBezTo>
                    <a:pt x="6972" y="8496"/>
                    <a:pt x="6376" y="5943"/>
                    <a:pt x="5195" y="4559"/>
                  </a:cubicBezTo>
                  <a:cubicBezTo>
                    <a:pt x="4026" y="3187"/>
                    <a:pt x="2299" y="2476"/>
                    <a:pt x="38" y="2476"/>
                  </a:cubicBezTo>
                  <a:lnTo>
                    <a:pt x="0" y="2489"/>
                  </a:lnTo>
                  <a:lnTo>
                    <a:pt x="0" y="371"/>
                  </a:lnTo>
                  <a:lnTo>
                    <a:pt x="12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8" name="Shape 12593"/>
            <p:cNvSpPr/>
            <p:nvPr/>
          </p:nvSpPr>
          <p:spPr>
            <a:xfrm>
              <a:off x="274341" y="43549"/>
              <a:ext cx="17164" cy="15557"/>
            </a:xfrm>
            <a:custGeom>
              <a:avLst/>
              <a:gdLst/>
              <a:ahLst/>
              <a:cxnLst/>
              <a:rect l="0" t="0" r="0" b="0"/>
              <a:pathLst>
                <a:path w="17164" h="15557">
                  <a:moveTo>
                    <a:pt x="15894" y="0"/>
                  </a:moveTo>
                  <a:lnTo>
                    <a:pt x="17164" y="800"/>
                  </a:lnTo>
                  <a:cubicBezTo>
                    <a:pt x="16592" y="4534"/>
                    <a:pt x="14929" y="7938"/>
                    <a:pt x="12173" y="10985"/>
                  </a:cubicBezTo>
                  <a:cubicBezTo>
                    <a:pt x="9442" y="14046"/>
                    <a:pt x="6014" y="15557"/>
                    <a:pt x="1873" y="15557"/>
                  </a:cubicBezTo>
                  <a:lnTo>
                    <a:pt x="0" y="14705"/>
                  </a:lnTo>
                  <a:lnTo>
                    <a:pt x="0" y="6471"/>
                  </a:lnTo>
                  <a:lnTo>
                    <a:pt x="4959" y="8928"/>
                  </a:lnTo>
                  <a:cubicBezTo>
                    <a:pt x="7410" y="8928"/>
                    <a:pt x="9544" y="8255"/>
                    <a:pt x="11347" y="6909"/>
                  </a:cubicBezTo>
                  <a:cubicBezTo>
                    <a:pt x="13164" y="5562"/>
                    <a:pt x="14687" y="3263"/>
                    <a:pt x="158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29" name="Shape 12594"/>
            <p:cNvSpPr/>
            <p:nvPr/>
          </p:nvSpPr>
          <p:spPr>
            <a:xfrm>
              <a:off x="296903" y="20125"/>
              <a:ext cx="16840" cy="38981"/>
            </a:xfrm>
            <a:custGeom>
              <a:avLst/>
              <a:gdLst/>
              <a:ahLst/>
              <a:cxnLst/>
              <a:rect l="0" t="0" r="0" b="0"/>
              <a:pathLst>
                <a:path w="16840" h="38981">
                  <a:moveTo>
                    <a:pt x="16840" y="0"/>
                  </a:moveTo>
                  <a:lnTo>
                    <a:pt x="16840" y="2255"/>
                  </a:lnTo>
                  <a:lnTo>
                    <a:pt x="11163" y="5110"/>
                  </a:lnTo>
                  <a:cubicBezTo>
                    <a:pt x="8687" y="7943"/>
                    <a:pt x="7468" y="12069"/>
                    <a:pt x="7468" y="17506"/>
                  </a:cubicBezTo>
                  <a:cubicBezTo>
                    <a:pt x="7468" y="23004"/>
                    <a:pt x="8649" y="27208"/>
                    <a:pt x="11049" y="30116"/>
                  </a:cubicBezTo>
                  <a:lnTo>
                    <a:pt x="16840" y="33302"/>
                  </a:lnTo>
                  <a:lnTo>
                    <a:pt x="16840" y="38632"/>
                  </a:lnTo>
                  <a:lnTo>
                    <a:pt x="15240" y="38981"/>
                  </a:lnTo>
                  <a:cubicBezTo>
                    <a:pt x="11163" y="38981"/>
                    <a:pt x="7594" y="37292"/>
                    <a:pt x="4572" y="33888"/>
                  </a:cubicBezTo>
                  <a:cubicBezTo>
                    <a:pt x="1524" y="30459"/>
                    <a:pt x="0" y="26090"/>
                    <a:pt x="0" y="20731"/>
                  </a:cubicBezTo>
                  <a:cubicBezTo>
                    <a:pt x="0" y="15372"/>
                    <a:pt x="1689" y="10470"/>
                    <a:pt x="5042" y="6037"/>
                  </a:cubicBezTo>
                  <a:lnTo>
                    <a:pt x="16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30" name="Shape 12595"/>
            <p:cNvSpPr/>
            <p:nvPr/>
          </p:nvSpPr>
          <p:spPr>
            <a:xfrm>
              <a:off x="274341" y="19494"/>
              <a:ext cx="17164" cy="15202"/>
            </a:xfrm>
            <a:custGeom>
              <a:avLst/>
              <a:gdLst/>
              <a:ahLst/>
              <a:cxnLst/>
              <a:rect l="0" t="0" r="0" b="0"/>
              <a:pathLst>
                <a:path w="17164" h="15202">
                  <a:moveTo>
                    <a:pt x="2813" y="0"/>
                  </a:moveTo>
                  <a:cubicBezTo>
                    <a:pt x="6991" y="0"/>
                    <a:pt x="10446" y="1384"/>
                    <a:pt x="13126" y="4128"/>
                  </a:cubicBezTo>
                  <a:cubicBezTo>
                    <a:pt x="15818" y="6884"/>
                    <a:pt x="17164" y="10579"/>
                    <a:pt x="17164" y="15202"/>
                  </a:cubicBezTo>
                  <a:lnTo>
                    <a:pt x="0" y="15202"/>
                  </a:lnTo>
                  <a:lnTo>
                    <a:pt x="0" y="12840"/>
                  </a:lnTo>
                  <a:lnTo>
                    <a:pt x="8642" y="12840"/>
                  </a:lnTo>
                  <a:cubicBezTo>
                    <a:pt x="8503" y="10440"/>
                    <a:pt x="8223" y="8763"/>
                    <a:pt x="7791" y="7772"/>
                  </a:cubicBezTo>
                  <a:cubicBezTo>
                    <a:pt x="7106" y="6248"/>
                    <a:pt x="6090" y="5068"/>
                    <a:pt x="4744" y="4191"/>
                  </a:cubicBezTo>
                  <a:cubicBezTo>
                    <a:pt x="3397" y="3328"/>
                    <a:pt x="2000" y="2896"/>
                    <a:pt x="514" y="2896"/>
                  </a:cubicBezTo>
                  <a:lnTo>
                    <a:pt x="0" y="3120"/>
                  </a:lnTo>
                  <a:lnTo>
                    <a:pt x="0" y="1221"/>
                  </a:lnTo>
                  <a:lnTo>
                    <a:pt x="281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sp>
          <p:nvSpPr>
            <p:cNvPr id="1331" name="Shape 12596"/>
            <p:cNvSpPr/>
            <p:nvPr/>
          </p:nvSpPr>
          <p:spPr>
            <a:xfrm>
              <a:off x="313743" y="0"/>
              <a:ext cx="22339" cy="59106"/>
            </a:xfrm>
            <a:custGeom>
              <a:avLst/>
              <a:gdLst/>
              <a:ahLst/>
              <a:cxnLst/>
              <a:rect l="0" t="0" r="0" b="0"/>
              <a:pathLst>
                <a:path w="22339" h="59106">
                  <a:moveTo>
                    <a:pt x="14262" y="0"/>
                  </a:moveTo>
                  <a:lnTo>
                    <a:pt x="16104" y="0"/>
                  </a:lnTo>
                  <a:lnTo>
                    <a:pt x="16104" y="43180"/>
                  </a:lnTo>
                  <a:cubicBezTo>
                    <a:pt x="16104" y="47549"/>
                    <a:pt x="16193" y="50229"/>
                    <a:pt x="16409" y="51181"/>
                  </a:cubicBezTo>
                  <a:lnTo>
                    <a:pt x="17374" y="53201"/>
                  </a:lnTo>
                  <a:lnTo>
                    <a:pt x="18948" y="53772"/>
                  </a:lnTo>
                  <a:cubicBezTo>
                    <a:pt x="19698" y="53772"/>
                    <a:pt x="20663" y="53556"/>
                    <a:pt x="21895" y="53086"/>
                  </a:cubicBezTo>
                  <a:lnTo>
                    <a:pt x="22339" y="54508"/>
                  </a:lnTo>
                  <a:lnTo>
                    <a:pt x="11252" y="59106"/>
                  </a:lnTo>
                  <a:lnTo>
                    <a:pt x="9373" y="59106"/>
                  </a:lnTo>
                  <a:lnTo>
                    <a:pt x="9373" y="53772"/>
                  </a:lnTo>
                  <a:cubicBezTo>
                    <a:pt x="7557" y="55690"/>
                    <a:pt x="5766" y="57036"/>
                    <a:pt x="4039" y="57874"/>
                  </a:cubicBezTo>
                  <a:lnTo>
                    <a:pt x="0" y="58756"/>
                  </a:lnTo>
                  <a:lnTo>
                    <a:pt x="0" y="53427"/>
                  </a:lnTo>
                  <a:lnTo>
                    <a:pt x="2197" y="54635"/>
                  </a:lnTo>
                  <a:cubicBezTo>
                    <a:pt x="4674" y="54635"/>
                    <a:pt x="7062" y="53404"/>
                    <a:pt x="9373" y="50927"/>
                  </a:cubicBezTo>
                  <a:lnTo>
                    <a:pt x="9373" y="31674"/>
                  </a:lnTo>
                  <a:cubicBezTo>
                    <a:pt x="9220" y="29832"/>
                    <a:pt x="8712" y="28156"/>
                    <a:pt x="7900" y="26632"/>
                  </a:cubicBezTo>
                  <a:cubicBezTo>
                    <a:pt x="7100" y="25108"/>
                    <a:pt x="6007" y="23965"/>
                    <a:pt x="4674" y="23178"/>
                  </a:cubicBezTo>
                  <a:cubicBezTo>
                    <a:pt x="3328" y="22403"/>
                    <a:pt x="2007" y="22009"/>
                    <a:pt x="737" y="22009"/>
                  </a:cubicBezTo>
                  <a:lnTo>
                    <a:pt x="0" y="22379"/>
                  </a:lnTo>
                  <a:lnTo>
                    <a:pt x="0" y="20125"/>
                  </a:lnTo>
                  <a:lnTo>
                    <a:pt x="1232" y="19494"/>
                  </a:lnTo>
                  <a:cubicBezTo>
                    <a:pt x="4496" y="19494"/>
                    <a:pt x="7227" y="20536"/>
                    <a:pt x="9373" y="22631"/>
                  </a:cubicBezTo>
                  <a:lnTo>
                    <a:pt x="9373" y="15748"/>
                  </a:lnTo>
                  <a:cubicBezTo>
                    <a:pt x="9373" y="11468"/>
                    <a:pt x="9271" y="8839"/>
                    <a:pt x="9068" y="7874"/>
                  </a:cubicBezTo>
                  <a:lnTo>
                    <a:pt x="8115" y="5867"/>
                  </a:lnTo>
                  <a:lnTo>
                    <a:pt x="6477" y="5347"/>
                  </a:lnTo>
                  <a:cubicBezTo>
                    <a:pt x="5766" y="5347"/>
                    <a:pt x="4839" y="5562"/>
                    <a:pt x="3658" y="6007"/>
                  </a:cubicBezTo>
                  <a:lnTo>
                    <a:pt x="3137" y="4559"/>
                  </a:lnTo>
                  <a:lnTo>
                    <a:pt x="1426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32" name="Group 1331"/>
          <p:cNvGrpSpPr/>
          <p:nvPr/>
        </p:nvGrpSpPr>
        <p:grpSpPr>
          <a:xfrm>
            <a:off x="5157859" y="3243137"/>
            <a:ext cx="126079" cy="138305"/>
            <a:chOff x="0" y="0"/>
            <a:chExt cx="56553" cy="53683"/>
          </a:xfrm>
        </p:grpSpPr>
        <p:sp>
          <p:nvSpPr>
            <p:cNvPr id="1333" name="Shape 12597"/>
            <p:cNvSpPr/>
            <p:nvPr/>
          </p:nvSpPr>
          <p:spPr>
            <a:xfrm>
              <a:off x="0" y="0"/>
              <a:ext cx="56553" cy="53683"/>
            </a:xfrm>
            <a:custGeom>
              <a:avLst/>
              <a:gdLst/>
              <a:ahLst/>
              <a:cxnLst/>
              <a:rect l="0" t="0" r="0" b="0"/>
              <a:pathLst>
                <a:path w="56553" h="53683">
                  <a:moveTo>
                    <a:pt x="55118" y="0"/>
                  </a:moveTo>
                  <a:lnTo>
                    <a:pt x="56553" y="2032"/>
                  </a:lnTo>
                  <a:cubicBezTo>
                    <a:pt x="50724" y="6426"/>
                    <a:pt x="44272" y="13157"/>
                    <a:pt x="37135" y="22263"/>
                  </a:cubicBezTo>
                  <a:cubicBezTo>
                    <a:pt x="30036" y="31382"/>
                    <a:pt x="24600" y="39878"/>
                    <a:pt x="20828" y="47790"/>
                  </a:cubicBezTo>
                  <a:lnTo>
                    <a:pt x="17831" y="49835"/>
                  </a:lnTo>
                  <a:cubicBezTo>
                    <a:pt x="15317" y="51549"/>
                    <a:pt x="13640" y="52845"/>
                    <a:pt x="12726" y="53683"/>
                  </a:cubicBezTo>
                  <a:cubicBezTo>
                    <a:pt x="12370" y="52413"/>
                    <a:pt x="11595" y="50330"/>
                    <a:pt x="10414" y="47409"/>
                  </a:cubicBezTo>
                  <a:lnTo>
                    <a:pt x="9258" y="44755"/>
                  </a:lnTo>
                  <a:cubicBezTo>
                    <a:pt x="7633" y="40945"/>
                    <a:pt x="6121" y="38150"/>
                    <a:pt x="4712" y="36322"/>
                  </a:cubicBezTo>
                  <a:cubicBezTo>
                    <a:pt x="3315" y="34506"/>
                    <a:pt x="1753" y="33300"/>
                    <a:pt x="0" y="32689"/>
                  </a:cubicBezTo>
                  <a:cubicBezTo>
                    <a:pt x="2946" y="29604"/>
                    <a:pt x="5626" y="28054"/>
                    <a:pt x="8077" y="28054"/>
                  </a:cubicBezTo>
                  <a:cubicBezTo>
                    <a:pt x="10173" y="28054"/>
                    <a:pt x="12497" y="30886"/>
                    <a:pt x="15049" y="36576"/>
                  </a:cubicBezTo>
                  <a:lnTo>
                    <a:pt x="16307" y="39421"/>
                  </a:lnTo>
                  <a:cubicBezTo>
                    <a:pt x="20904" y="31674"/>
                    <a:pt x="26810" y="24155"/>
                    <a:pt x="34011" y="16840"/>
                  </a:cubicBezTo>
                  <a:cubicBezTo>
                    <a:pt x="41199" y="9525"/>
                    <a:pt x="48247"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34" name="Group 1333"/>
          <p:cNvGrpSpPr/>
          <p:nvPr/>
        </p:nvGrpSpPr>
        <p:grpSpPr>
          <a:xfrm>
            <a:off x="6405873" y="2165151"/>
            <a:ext cx="91058" cy="97626"/>
            <a:chOff x="0" y="0"/>
            <a:chExt cx="40970" cy="38037"/>
          </a:xfrm>
        </p:grpSpPr>
        <p:sp>
          <p:nvSpPr>
            <p:cNvPr id="1335" name="Shape 12598"/>
            <p:cNvSpPr/>
            <p:nvPr/>
          </p:nvSpPr>
          <p:spPr>
            <a:xfrm>
              <a:off x="0" y="0"/>
              <a:ext cx="40970" cy="38037"/>
            </a:xfrm>
            <a:custGeom>
              <a:avLst/>
              <a:gdLst/>
              <a:ahLst/>
              <a:cxnLst/>
              <a:rect l="0" t="0" r="0" b="0"/>
              <a:pathLst>
                <a:path w="40970" h="38037">
                  <a:moveTo>
                    <a:pt x="13043" y="0"/>
                  </a:moveTo>
                  <a:cubicBezTo>
                    <a:pt x="13678" y="4204"/>
                    <a:pt x="15520" y="8331"/>
                    <a:pt x="18631" y="12319"/>
                  </a:cubicBezTo>
                  <a:lnTo>
                    <a:pt x="19838" y="13869"/>
                  </a:lnTo>
                  <a:lnTo>
                    <a:pt x="20828" y="12612"/>
                  </a:lnTo>
                  <a:cubicBezTo>
                    <a:pt x="25362" y="6807"/>
                    <a:pt x="29490" y="3925"/>
                    <a:pt x="33172" y="3925"/>
                  </a:cubicBezTo>
                  <a:cubicBezTo>
                    <a:pt x="36068" y="3925"/>
                    <a:pt x="38253" y="6122"/>
                    <a:pt x="39751" y="10491"/>
                  </a:cubicBezTo>
                  <a:lnTo>
                    <a:pt x="38811" y="10402"/>
                  </a:lnTo>
                  <a:cubicBezTo>
                    <a:pt x="37503" y="10402"/>
                    <a:pt x="35675" y="11278"/>
                    <a:pt x="33312" y="13043"/>
                  </a:cubicBezTo>
                  <a:cubicBezTo>
                    <a:pt x="30937" y="14770"/>
                    <a:pt x="28944" y="16764"/>
                    <a:pt x="27305" y="18962"/>
                  </a:cubicBezTo>
                  <a:lnTo>
                    <a:pt x="26099" y="20638"/>
                  </a:lnTo>
                  <a:lnTo>
                    <a:pt x="27267" y="21768"/>
                  </a:lnTo>
                  <a:cubicBezTo>
                    <a:pt x="31648" y="26010"/>
                    <a:pt x="36208" y="28131"/>
                    <a:pt x="40970" y="28131"/>
                  </a:cubicBezTo>
                  <a:cubicBezTo>
                    <a:pt x="38418" y="33300"/>
                    <a:pt x="35751" y="35891"/>
                    <a:pt x="32982" y="35891"/>
                  </a:cubicBezTo>
                  <a:cubicBezTo>
                    <a:pt x="30468" y="35891"/>
                    <a:pt x="26861" y="33681"/>
                    <a:pt x="22136" y="29287"/>
                  </a:cubicBezTo>
                  <a:lnTo>
                    <a:pt x="20269" y="27560"/>
                  </a:lnTo>
                  <a:lnTo>
                    <a:pt x="19647" y="28423"/>
                  </a:lnTo>
                  <a:cubicBezTo>
                    <a:pt x="15405" y="34849"/>
                    <a:pt x="11926" y="38037"/>
                    <a:pt x="9208" y="38037"/>
                  </a:cubicBezTo>
                  <a:cubicBezTo>
                    <a:pt x="6083" y="38037"/>
                    <a:pt x="3010" y="35509"/>
                    <a:pt x="0" y="30430"/>
                  </a:cubicBezTo>
                  <a:lnTo>
                    <a:pt x="889" y="30455"/>
                  </a:lnTo>
                  <a:cubicBezTo>
                    <a:pt x="4445" y="30455"/>
                    <a:pt x="8433" y="27737"/>
                    <a:pt x="12802" y="22302"/>
                  </a:cubicBezTo>
                  <a:lnTo>
                    <a:pt x="13907" y="20930"/>
                  </a:lnTo>
                  <a:lnTo>
                    <a:pt x="12472" y="19380"/>
                  </a:lnTo>
                  <a:cubicBezTo>
                    <a:pt x="8471" y="15139"/>
                    <a:pt x="6490" y="11545"/>
                    <a:pt x="6490" y="8573"/>
                  </a:cubicBezTo>
                  <a:cubicBezTo>
                    <a:pt x="6490" y="6147"/>
                    <a:pt x="8661" y="3302"/>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36" name="Group 1335"/>
          <p:cNvGrpSpPr/>
          <p:nvPr/>
        </p:nvGrpSpPr>
        <p:grpSpPr>
          <a:xfrm>
            <a:off x="5105263" y="2222293"/>
            <a:ext cx="91058" cy="97626"/>
            <a:chOff x="0" y="0"/>
            <a:chExt cx="40958" cy="38037"/>
          </a:xfrm>
        </p:grpSpPr>
        <p:sp>
          <p:nvSpPr>
            <p:cNvPr id="1337" name="Shape 12599"/>
            <p:cNvSpPr/>
            <p:nvPr/>
          </p:nvSpPr>
          <p:spPr>
            <a:xfrm>
              <a:off x="0" y="0"/>
              <a:ext cx="40958" cy="38037"/>
            </a:xfrm>
            <a:custGeom>
              <a:avLst/>
              <a:gdLst/>
              <a:ahLst/>
              <a:cxnLst/>
              <a:rect l="0" t="0" r="0" b="0"/>
              <a:pathLst>
                <a:path w="40958" h="38037">
                  <a:moveTo>
                    <a:pt x="13043" y="0"/>
                  </a:moveTo>
                  <a:cubicBezTo>
                    <a:pt x="13665" y="4204"/>
                    <a:pt x="15532" y="8331"/>
                    <a:pt x="18631" y="12319"/>
                  </a:cubicBezTo>
                  <a:lnTo>
                    <a:pt x="19850" y="13869"/>
                  </a:lnTo>
                  <a:lnTo>
                    <a:pt x="20828" y="12612"/>
                  </a:lnTo>
                  <a:cubicBezTo>
                    <a:pt x="25375" y="6807"/>
                    <a:pt x="29490" y="3925"/>
                    <a:pt x="33185" y="3925"/>
                  </a:cubicBezTo>
                  <a:cubicBezTo>
                    <a:pt x="36068" y="3925"/>
                    <a:pt x="38253" y="6122"/>
                    <a:pt x="39751" y="10491"/>
                  </a:cubicBezTo>
                  <a:lnTo>
                    <a:pt x="38811" y="10402"/>
                  </a:lnTo>
                  <a:cubicBezTo>
                    <a:pt x="37516" y="10402"/>
                    <a:pt x="35662" y="11278"/>
                    <a:pt x="33312" y="13043"/>
                  </a:cubicBezTo>
                  <a:cubicBezTo>
                    <a:pt x="30937" y="14770"/>
                    <a:pt x="28944" y="16764"/>
                    <a:pt x="27318" y="18962"/>
                  </a:cubicBezTo>
                  <a:lnTo>
                    <a:pt x="26099" y="20638"/>
                  </a:lnTo>
                  <a:lnTo>
                    <a:pt x="27267" y="21768"/>
                  </a:lnTo>
                  <a:cubicBezTo>
                    <a:pt x="31648" y="26010"/>
                    <a:pt x="36208" y="28131"/>
                    <a:pt x="40958" y="28131"/>
                  </a:cubicBezTo>
                  <a:cubicBezTo>
                    <a:pt x="38405" y="33300"/>
                    <a:pt x="35751" y="35891"/>
                    <a:pt x="32982" y="35891"/>
                  </a:cubicBezTo>
                  <a:cubicBezTo>
                    <a:pt x="30480" y="35891"/>
                    <a:pt x="26861" y="33681"/>
                    <a:pt x="22136" y="29287"/>
                  </a:cubicBezTo>
                  <a:lnTo>
                    <a:pt x="20257" y="27560"/>
                  </a:lnTo>
                  <a:lnTo>
                    <a:pt x="19647" y="28423"/>
                  </a:lnTo>
                  <a:cubicBezTo>
                    <a:pt x="15405" y="34849"/>
                    <a:pt x="11926" y="38037"/>
                    <a:pt x="9195" y="38037"/>
                  </a:cubicBezTo>
                  <a:cubicBezTo>
                    <a:pt x="6083" y="38037"/>
                    <a:pt x="3010" y="35509"/>
                    <a:pt x="0" y="30430"/>
                  </a:cubicBezTo>
                  <a:lnTo>
                    <a:pt x="889" y="30455"/>
                  </a:lnTo>
                  <a:cubicBezTo>
                    <a:pt x="4445" y="30455"/>
                    <a:pt x="8420" y="27737"/>
                    <a:pt x="12802" y="22302"/>
                  </a:cubicBezTo>
                  <a:lnTo>
                    <a:pt x="13907" y="20930"/>
                  </a:lnTo>
                  <a:lnTo>
                    <a:pt x="12472" y="19380"/>
                  </a:lnTo>
                  <a:cubicBezTo>
                    <a:pt x="8484" y="15139"/>
                    <a:pt x="6477" y="11545"/>
                    <a:pt x="6477" y="8573"/>
                  </a:cubicBezTo>
                  <a:cubicBezTo>
                    <a:pt x="6477" y="6147"/>
                    <a:pt x="8661" y="3302"/>
                    <a:pt x="1304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grpSp>
        <p:nvGrpSpPr>
          <p:cNvPr id="1338" name="Group 1337"/>
          <p:cNvGrpSpPr/>
          <p:nvPr/>
        </p:nvGrpSpPr>
        <p:grpSpPr>
          <a:xfrm>
            <a:off x="7770456" y="2132839"/>
            <a:ext cx="126079" cy="138305"/>
            <a:chOff x="0" y="0"/>
            <a:chExt cx="56541" cy="53683"/>
          </a:xfrm>
        </p:grpSpPr>
        <p:sp>
          <p:nvSpPr>
            <p:cNvPr id="1339" name="Shape 12600"/>
            <p:cNvSpPr/>
            <p:nvPr/>
          </p:nvSpPr>
          <p:spPr>
            <a:xfrm>
              <a:off x="0" y="0"/>
              <a:ext cx="56541" cy="53683"/>
            </a:xfrm>
            <a:custGeom>
              <a:avLst/>
              <a:gdLst/>
              <a:ahLst/>
              <a:cxnLst/>
              <a:rect l="0" t="0" r="0" b="0"/>
              <a:pathLst>
                <a:path w="56541" h="53683">
                  <a:moveTo>
                    <a:pt x="55118" y="0"/>
                  </a:moveTo>
                  <a:lnTo>
                    <a:pt x="56541" y="2032"/>
                  </a:lnTo>
                  <a:cubicBezTo>
                    <a:pt x="50724" y="6426"/>
                    <a:pt x="44259" y="13157"/>
                    <a:pt x="37135" y="22263"/>
                  </a:cubicBezTo>
                  <a:cubicBezTo>
                    <a:pt x="30023" y="31382"/>
                    <a:pt x="24574" y="39878"/>
                    <a:pt x="20828" y="47790"/>
                  </a:cubicBezTo>
                  <a:lnTo>
                    <a:pt x="17818" y="49835"/>
                  </a:lnTo>
                  <a:cubicBezTo>
                    <a:pt x="15304" y="51549"/>
                    <a:pt x="13615" y="52845"/>
                    <a:pt x="12712" y="53683"/>
                  </a:cubicBezTo>
                  <a:cubicBezTo>
                    <a:pt x="12357" y="52413"/>
                    <a:pt x="11582" y="50330"/>
                    <a:pt x="10389" y="47409"/>
                  </a:cubicBezTo>
                  <a:lnTo>
                    <a:pt x="9258" y="44755"/>
                  </a:lnTo>
                  <a:cubicBezTo>
                    <a:pt x="7620" y="40945"/>
                    <a:pt x="6109" y="38150"/>
                    <a:pt x="4699" y="36322"/>
                  </a:cubicBezTo>
                  <a:cubicBezTo>
                    <a:pt x="3302" y="34506"/>
                    <a:pt x="1727" y="33300"/>
                    <a:pt x="0" y="32689"/>
                  </a:cubicBezTo>
                  <a:cubicBezTo>
                    <a:pt x="2934" y="29604"/>
                    <a:pt x="5626" y="28054"/>
                    <a:pt x="8065" y="28054"/>
                  </a:cubicBezTo>
                  <a:cubicBezTo>
                    <a:pt x="10147" y="28054"/>
                    <a:pt x="12485" y="30886"/>
                    <a:pt x="15037" y="36576"/>
                  </a:cubicBezTo>
                  <a:lnTo>
                    <a:pt x="16294" y="39421"/>
                  </a:lnTo>
                  <a:cubicBezTo>
                    <a:pt x="20904" y="31674"/>
                    <a:pt x="26797" y="24155"/>
                    <a:pt x="33998" y="16840"/>
                  </a:cubicBezTo>
                  <a:cubicBezTo>
                    <a:pt x="41199" y="9525"/>
                    <a:pt x="48234" y="3911"/>
                    <a:pt x="5511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dirty="0"/>
            </a:p>
          </p:txBody>
        </p:sp>
      </p:grpSp>
      <p:sp>
        <p:nvSpPr>
          <p:cNvPr id="1340" name="Rectangle 1339"/>
          <p:cNvSpPr/>
          <p:nvPr/>
        </p:nvSpPr>
        <p:spPr>
          <a:xfrm>
            <a:off x="3348008" y="6311839"/>
            <a:ext cx="5838373" cy="375487"/>
          </a:xfrm>
          <a:prstGeom prst="rect">
            <a:avLst/>
          </a:prstGeom>
        </p:spPr>
        <p:txBody>
          <a:bodyPr wrap="square">
            <a:spAutoFit/>
          </a:bodyPr>
          <a:lstStyle/>
          <a:p>
            <a:pPr indent="-6350">
              <a:lnSpc>
                <a:spcPct val="115000"/>
              </a:lnSpc>
              <a:spcAft>
                <a:spcPts val="1270"/>
              </a:spcAft>
            </a:pPr>
            <a:r>
              <a:rPr lang="en-IN" sz="1600" b="1" dirty="0">
                <a:latin typeface="Calibri" panose="020F0502020204030204" pitchFamily="34" charset="0"/>
                <a:ea typeface="Calibri" panose="020F0502020204030204" pitchFamily="34" charset="0"/>
              </a:rPr>
              <a:t>TABLE </a:t>
            </a:r>
            <a:r>
              <a:rPr lang="en-IN" sz="1600" b="1" dirty="0" smtClean="0">
                <a:latin typeface="Calibri" panose="020F0502020204030204" pitchFamily="34" charset="0"/>
                <a:ea typeface="Calibri" panose="020F0502020204030204" pitchFamily="34" charset="0"/>
              </a:rPr>
              <a:t>2</a:t>
            </a:r>
            <a:r>
              <a:rPr lang="en-IN" sz="1600" b="1" dirty="0" smtClean="0">
                <a:solidFill>
                  <a:srgbClr val="006898"/>
                </a:solidFill>
                <a:latin typeface="Calibri" panose="020F0502020204030204" pitchFamily="34" charset="0"/>
                <a:ea typeface="Calibri" panose="020F0502020204030204" pitchFamily="34" charset="0"/>
              </a:rPr>
              <a:t>. </a:t>
            </a:r>
            <a:r>
              <a:rPr lang="en-IN" sz="1600" dirty="0">
                <a:solidFill>
                  <a:srgbClr val="000000"/>
                </a:solidFill>
                <a:latin typeface="Calibri" panose="020F0502020204030204" pitchFamily="34" charset="0"/>
                <a:ea typeface="Calibri" panose="020F0502020204030204" pitchFamily="34" charset="0"/>
              </a:rPr>
              <a:t>Comparison of malware detection approaches</a:t>
            </a:r>
            <a:r>
              <a:rPr lang="en-IN" sz="800" dirty="0">
                <a:solidFill>
                  <a:srgbClr val="000000"/>
                </a:solidFill>
                <a:latin typeface="Calibri" panose="020F0502020204030204" pitchFamily="34" charset="0"/>
                <a:ea typeface="Calibri" panose="020F0502020204030204" pitchFamily="34" charset="0"/>
              </a:rPr>
              <a:t>.</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86875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01131576"/>
              </p:ext>
            </p:extLst>
          </p:nvPr>
        </p:nvGraphicFramePr>
        <p:xfrm>
          <a:off x="1991057" y="1907018"/>
          <a:ext cx="8128000" cy="3251835"/>
        </p:xfrm>
        <a:graphic>
          <a:graphicData uri="http://schemas.openxmlformats.org/drawingml/2006/table">
            <a:tbl>
              <a:tblPr firstRow="1" bandRow="1">
                <a:tableStyleId>{5C22544A-7EE6-4342-B048-85BDC9FD1C3A}</a:tableStyleId>
              </a:tblPr>
              <a:tblGrid>
                <a:gridCol w="2032000"/>
                <a:gridCol w="2032000"/>
                <a:gridCol w="2032000"/>
                <a:gridCol w="2032000"/>
              </a:tblGrid>
              <a:tr h="650367">
                <a:tc>
                  <a:txBody>
                    <a:bodyPr/>
                    <a:lstStyle/>
                    <a:p>
                      <a:r>
                        <a:rPr lang="en-US" dirty="0" smtClean="0"/>
                        <a:t>models</a:t>
                      </a:r>
                      <a:endParaRPr lang="en-IN" dirty="0"/>
                    </a:p>
                  </a:txBody>
                  <a:tcPr>
                    <a:solidFill>
                      <a:schemeClr val="tx2">
                        <a:lumMod val="75000"/>
                      </a:schemeClr>
                    </a:solidFill>
                  </a:tcPr>
                </a:tc>
                <a:tc>
                  <a:txBody>
                    <a:bodyPr/>
                    <a:lstStyle/>
                    <a:p>
                      <a:r>
                        <a:rPr lang="en-US" dirty="0" smtClean="0"/>
                        <a:t>Train</a:t>
                      </a:r>
                      <a:r>
                        <a:rPr lang="en-US" baseline="0" dirty="0" smtClean="0"/>
                        <a:t> data accuracy</a:t>
                      </a:r>
                      <a:endParaRPr lang="en-IN" dirty="0"/>
                    </a:p>
                  </a:txBody>
                  <a:tcPr/>
                </a:tc>
                <a:tc>
                  <a:txBody>
                    <a:bodyPr/>
                    <a:lstStyle/>
                    <a:p>
                      <a:r>
                        <a:rPr lang="en-US" dirty="0" smtClean="0"/>
                        <a:t>Test data</a:t>
                      </a:r>
                      <a:r>
                        <a:rPr lang="en-US" baseline="0" dirty="0" smtClean="0"/>
                        <a:t> accuracy</a:t>
                      </a:r>
                      <a:endParaRPr lang="en-IN" dirty="0"/>
                    </a:p>
                  </a:txBody>
                  <a:tcPr/>
                </a:tc>
                <a:tc>
                  <a:txBody>
                    <a:bodyPr/>
                    <a:lstStyle/>
                    <a:p>
                      <a:r>
                        <a:rPr lang="en-US" dirty="0" smtClean="0"/>
                        <a:t>F1- Score</a:t>
                      </a:r>
                      <a:endParaRPr lang="en-IN" dirty="0"/>
                    </a:p>
                  </a:txBody>
                  <a:tcPr/>
                </a:tc>
              </a:tr>
              <a:tr h="650367">
                <a:tc>
                  <a:txBody>
                    <a:bodyPr/>
                    <a:lstStyle/>
                    <a:p>
                      <a:r>
                        <a:rPr lang="en-US" dirty="0" smtClean="0"/>
                        <a:t>RANDOM FOREST</a:t>
                      </a:r>
                      <a:endParaRPr lang="en-IN" dirty="0"/>
                    </a:p>
                  </a:txBody>
                  <a:tcPr>
                    <a:solidFill>
                      <a:schemeClr val="tx2">
                        <a:lumMod val="75000"/>
                      </a:schemeClr>
                    </a:solidFill>
                  </a:tcPr>
                </a:tc>
                <a:tc>
                  <a:txBody>
                    <a:bodyPr/>
                    <a:lstStyle/>
                    <a:p>
                      <a:r>
                        <a:rPr lang="en-US" dirty="0" smtClean="0"/>
                        <a:t>0.982 %</a:t>
                      </a:r>
                      <a:endParaRPr lang="en-IN" dirty="0"/>
                    </a:p>
                  </a:txBody>
                  <a:tcPr/>
                </a:tc>
                <a:tc>
                  <a:txBody>
                    <a:bodyPr/>
                    <a:lstStyle/>
                    <a:p>
                      <a:r>
                        <a:rPr lang="en-US" dirty="0" smtClean="0"/>
                        <a:t>0.983 %</a:t>
                      </a:r>
                      <a:endParaRPr lang="en-IN" dirty="0"/>
                    </a:p>
                  </a:txBody>
                  <a:tcPr/>
                </a:tc>
                <a:tc>
                  <a:txBody>
                    <a:bodyPr/>
                    <a:lstStyle/>
                    <a:p>
                      <a:r>
                        <a:rPr lang="en-US" dirty="0" smtClean="0"/>
                        <a:t>0.973 %</a:t>
                      </a:r>
                      <a:endParaRPr lang="en-IN" dirty="0"/>
                    </a:p>
                  </a:txBody>
                  <a:tcPr/>
                </a:tc>
              </a:tr>
              <a:tr h="650367">
                <a:tc>
                  <a:txBody>
                    <a:bodyPr/>
                    <a:lstStyle/>
                    <a:p>
                      <a:r>
                        <a:rPr lang="en-US" dirty="0" smtClean="0"/>
                        <a:t>LOGISTIC</a:t>
                      </a:r>
                      <a:r>
                        <a:rPr lang="en-US" baseline="0" dirty="0" smtClean="0"/>
                        <a:t> REGRESSION</a:t>
                      </a:r>
                      <a:endParaRPr lang="en-IN" dirty="0"/>
                    </a:p>
                  </a:txBody>
                  <a:tcPr>
                    <a:solidFill>
                      <a:schemeClr val="tx2">
                        <a:lumMod val="75000"/>
                      </a:schemeClr>
                    </a:solidFill>
                  </a:tcPr>
                </a:tc>
                <a:tc>
                  <a:txBody>
                    <a:bodyPr/>
                    <a:lstStyle/>
                    <a:p>
                      <a:r>
                        <a:rPr lang="en-US" dirty="0" smtClean="0"/>
                        <a:t>0.70 %</a:t>
                      </a:r>
                      <a:endParaRPr lang="en-IN" dirty="0"/>
                    </a:p>
                  </a:txBody>
                  <a:tcPr/>
                </a:tc>
                <a:tc>
                  <a:txBody>
                    <a:bodyPr/>
                    <a:lstStyle/>
                    <a:p>
                      <a:r>
                        <a:rPr lang="en-US" dirty="0" smtClean="0"/>
                        <a:t>0.69 %</a:t>
                      </a:r>
                      <a:endParaRPr lang="en-IN" dirty="0"/>
                    </a:p>
                  </a:txBody>
                  <a:tcPr/>
                </a:tc>
                <a:tc>
                  <a:txBody>
                    <a:bodyPr/>
                    <a:lstStyle/>
                    <a:p>
                      <a:r>
                        <a:rPr lang="en-US" dirty="0" smtClean="0"/>
                        <a:t>0.0 %</a:t>
                      </a:r>
                      <a:endParaRPr lang="en-IN" dirty="0"/>
                    </a:p>
                  </a:txBody>
                  <a:tcPr/>
                </a:tc>
              </a:tr>
              <a:tr h="650367">
                <a:tc>
                  <a:txBody>
                    <a:bodyPr/>
                    <a:lstStyle/>
                    <a:p>
                      <a:r>
                        <a:rPr lang="en-US" dirty="0" smtClean="0"/>
                        <a:t>Decision</a:t>
                      </a:r>
                      <a:r>
                        <a:rPr lang="en-US" baseline="0" dirty="0" smtClean="0"/>
                        <a:t> tree </a:t>
                      </a:r>
                      <a:endParaRPr lang="en-IN" dirty="0"/>
                    </a:p>
                  </a:txBody>
                  <a:tcPr>
                    <a:solidFill>
                      <a:schemeClr val="tx2">
                        <a:lumMod val="75000"/>
                      </a:schemeClr>
                    </a:solidFill>
                  </a:tcPr>
                </a:tc>
                <a:tc>
                  <a:txBody>
                    <a:bodyPr/>
                    <a:lstStyle/>
                    <a:p>
                      <a:r>
                        <a:rPr lang="en-US" dirty="0" smtClean="0"/>
                        <a:t>0.99%</a:t>
                      </a:r>
                      <a:endParaRPr lang="en-IN" dirty="0"/>
                    </a:p>
                  </a:txBody>
                  <a:tcPr/>
                </a:tc>
                <a:tc>
                  <a:txBody>
                    <a:bodyPr/>
                    <a:lstStyle/>
                    <a:p>
                      <a:r>
                        <a:rPr lang="en-US" dirty="0" smtClean="0"/>
                        <a:t>0.991%</a:t>
                      </a:r>
                      <a:endParaRPr lang="en-IN" dirty="0"/>
                    </a:p>
                  </a:txBody>
                  <a:tcPr/>
                </a:tc>
                <a:tc>
                  <a:txBody>
                    <a:bodyPr/>
                    <a:lstStyle/>
                    <a:p>
                      <a:r>
                        <a:rPr lang="en-US" dirty="0" smtClean="0"/>
                        <a:t>0.98 </a:t>
                      </a:r>
                      <a:r>
                        <a:rPr lang="en-US" dirty="0" smtClean="0"/>
                        <a:t>%</a:t>
                      </a:r>
                      <a:endParaRPr lang="en-IN" dirty="0"/>
                    </a:p>
                  </a:txBody>
                  <a:tcPr/>
                </a:tc>
              </a:tr>
              <a:tr h="650367">
                <a:tc>
                  <a:txBody>
                    <a:bodyPr/>
                    <a:lstStyle/>
                    <a:p>
                      <a:r>
                        <a:rPr lang="en-US" dirty="0" smtClean="0"/>
                        <a:t>K-NN</a:t>
                      </a:r>
                      <a:endParaRPr lang="en-IN" dirty="0"/>
                    </a:p>
                  </a:txBody>
                  <a:tcPr>
                    <a:solidFill>
                      <a:schemeClr val="tx2">
                        <a:lumMod val="75000"/>
                      </a:schemeClr>
                    </a:solidFill>
                  </a:tcPr>
                </a:tc>
                <a:tc>
                  <a:txBody>
                    <a:bodyPr/>
                    <a:lstStyle/>
                    <a:p>
                      <a:r>
                        <a:rPr lang="en-US" dirty="0" smtClean="0"/>
                        <a:t>0.83 %</a:t>
                      </a:r>
                      <a:endParaRPr lang="en-IN" dirty="0"/>
                    </a:p>
                  </a:txBody>
                  <a:tcPr/>
                </a:tc>
                <a:tc>
                  <a:txBody>
                    <a:bodyPr/>
                    <a:lstStyle/>
                    <a:p>
                      <a:r>
                        <a:rPr lang="en-US" dirty="0" smtClean="0"/>
                        <a:t>0.82 %</a:t>
                      </a:r>
                      <a:endParaRPr lang="en-IN" dirty="0"/>
                    </a:p>
                  </a:txBody>
                  <a:tcPr/>
                </a:tc>
                <a:tc>
                  <a:txBody>
                    <a:bodyPr/>
                    <a:lstStyle/>
                    <a:p>
                      <a:r>
                        <a:rPr lang="en-US" dirty="0" smtClean="0"/>
                        <a:t> 0.81 %</a:t>
                      </a:r>
                      <a:endParaRPr lang="en-IN" dirty="0"/>
                    </a:p>
                  </a:txBody>
                  <a:tcPr/>
                </a:tc>
              </a:tr>
            </a:tbl>
          </a:graphicData>
        </a:graphic>
      </p:graphicFrame>
      <p:sp>
        <p:nvSpPr>
          <p:cNvPr id="3" name="Rectangle 2"/>
          <p:cNvSpPr/>
          <p:nvPr/>
        </p:nvSpPr>
        <p:spPr>
          <a:xfrm>
            <a:off x="1991057" y="777923"/>
            <a:ext cx="5052648" cy="369332"/>
          </a:xfrm>
          <a:prstGeom prst="rect">
            <a:avLst/>
          </a:prstGeom>
        </p:spPr>
        <p:txBody>
          <a:bodyPr wrap="square">
            <a:spAutoFit/>
          </a:bodyPr>
          <a:lstStyle/>
          <a:p>
            <a:r>
              <a:rPr lang="en-US" sz="1800" b="1" u="sng" dirty="0">
                <a:latin typeface="TimesLTStd-Roman"/>
              </a:rPr>
              <a:t>RESULTS FOR STATIC </a:t>
            </a:r>
            <a:r>
              <a:rPr lang="en-US" sz="1800" b="1" u="sng" dirty="0" smtClean="0">
                <a:latin typeface="TimesLTStd-Roman"/>
              </a:rPr>
              <a:t>ANALYSIS </a:t>
            </a:r>
            <a:r>
              <a:rPr lang="en-US" sz="1800" b="1" dirty="0" smtClean="0">
                <a:latin typeface="TimesLTStd-Roman"/>
              </a:rPr>
              <a:t>: </a:t>
            </a:r>
            <a:endParaRPr lang="en-IN" sz="1800" b="1" dirty="0"/>
          </a:p>
        </p:txBody>
      </p:sp>
    </p:spTree>
    <p:extLst>
      <p:ext uri="{BB962C8B-B14F-4D97-AF65-F5344CB8AC3E}">
        <p14:creationId xmlns:p14="http://schemas.microsoft.com/office/powerpoint/2010/main" val="118507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722525" y="169664"/>
            <a:ext cx="10515600" cy="1325700"/>
          </a:xfrm>
          <a:prstGeom prst="rect">
            <a:avLst/>
          </a:prstGeom>
        </p:spPr>
        <p:txBody>
          <a:bodyPr spcFirstLastPara="1" wrap="square" lIns="91425" tIns="45700" rIns="91425" bIns="45700" anchor="ctr" anchorCtr="0">
            <a:noAutofit/>
          </a:bodyPr>
          <a:lstStyle/>
          <a:p>
            <a:pPr marL="457200" lvl="0" indent="-228600" algn="just" rtl="0">
              <a:lnSpc>
                <a:spcPct val="115000"/>
              </a:lnSpc>
              <a:spcBef>
                <a:spcPts val="1800"/>
              </a:spcBef>
              <a:spcAft>
                <a:spcPts val="0"/>
              </a:spcAft>
              <a:buClr>
                <a:schemeClr val="dk1"/>
              </a:buClr>
              <a:buSzPts val="1100"/>
              <a:buFont typeface="Arial"/>
              <a:buNone/>
            </a:pPr>
            <a:r>
              <a:rPr lang="en-US" sz="6600" b="1" u="sng" dirty="0" smtClean="0">
                <a:latin typeface="Times New Roman"/>
                <a:ea typeface="Times New Roman"/>
                <a:cs typeface="Times New Roman"/>
                <a:sym typeface="Times New Roman"/>
              </a:rPr>
              <a:t>conclusion</a:t>
            </a:r>
            <a:r>
              <a:rPr lang="en-US" b="1" dirty="0" smtClean="0"/>
              <a:t> :</a:t>
            </a:r>
            <a:endParaRPr sz="4800" b="1" dirty="0"/>
          </a:p>
        </p:txBody>
      </p:sp>
      <p:sp>
        <p:nvSpPr>
          <p:cNvPr id="145" name="Google Shape;145;p20"/>
          <p:cNvSpPr txBox="1">
            <a:spLocks noGrp="1"/>
          </p:cNvSpPr>
          <p:nvPr>
            <p:ph type="body" idx="1"/>
          </p:nvPr>
        </p:nvSpPr>
        <p:spPr>
          <a:xfrm>
            <a:off x="722525" y="1672785"/>
            <a:ext cx="10515600" cy="4782607"/>
          </a:xfrm>
          <a:prstGeom prst="rect">
            <a:avLst/>
          </a:prstGeom>
        </p:spPr>
        <p:txBody>
          <a:bodyPr spcFirstLastPara="1" wrap="square" lIns="91425" tIns="45700" rIns="91425" bIns="45700" anchor="t" anchorCtr="0">
            <a:normAutofit lnSpcReduction="10000"/>
          </a:bodyPr>
          <a:lstStyle/>
          <a:p>
            <a:endParaRPr lang="en-US" sz="2000" dirty="0" smtClean="0">
              <a:latin typeface="TimesLTStd-Roman"/>
            </a:endParaRPr>
          </a:p>
          <a:p>
            <a:r>
              <a:rPr lang="en-US" sz="2000" dirty="0" smtClean="0">
                <a:latin typeface="TimesLTStd-Roman"/>
              </a:rPr>
              <a:t>For static analysis , all algorithms used in this project gave more than 90% accuracy .</a:t>
            </a:r>
          </a:p>
          <a:p>
            <a:r>
              <a:rPr lang="en-US" sz="2000" dirty="0" smtClean="0">
                <a:latin typeface="TimesLTStd-Roman"/>
              </a:rPr>
              <a:t>Out of all algorithms ,Random forest gave the best accuracy .</a:t>
            </a:r>
            <a:endParaRPr lang="en-US" sz="2000" dirty="0">
              <a:latin typeface="TimesLTStd-Roman"/>
            </a:endParaRPr>
          </a:p>
          <a:p>
            <a:r>
              <a:rPr lang="en-US" sz="2000" dirty="0" smtClean="0">
                <a:latin typeface="TimesLTStd-Roman"/>
              </a:rPr>
              <a:t>Although </a:t>
            </a:r>
            <a:r>
              <a:rPr lang="en-US" sz="2000" dirty="0">
                <a:latin typeface="TimesLTStd-Roman"/>
              </a:rPr>
              <a:t>malware detectors are being improved every day, the following research challenges still remain an open issue </a:t>
            </a:r>
            <a:r>
              <a:rPr lang="en-IN" sz="2000" dirty="0">
                <a:latin typeface="TimesLTStd-Roman"/>
              </a:rPr>
              <a:t>in malware detection approaches:</a:t>
            </a:r>
          </a:p>
          <a:p>
            <a:endParaRPr lang="en-IN" sz="2000" dirty="0">
              <a:latin typeface="TimesLTStd-Roman"/>
            </a:endParaRPr>
          </a:p>
          <a:p>
            <a:r>
              <a:rPr lang="en-US" sz="2000" dirty="0">
                <a:latin typeface="MTSYN"/>
              </a:rPr>
              <a:t> </a:t>
            </a:r>
            <a:r>
              <a:rPr lang="en-US" sz="2000" dirty="0">
                <a:latin typeface="TimesLTStd-Roman"/>
              </a:rPr>
              <a:t>New generation malware uses some obfuscation and packing techniques to hide itself. By using these techniques malware can prevent itself from being correctly analyzed and avoid detection. Signature-based detection approach is not resistant to malware obfuscation. Even if behavior-, and model checking-based approaches are effective to most of obfuscation techniques, they cannot be resistant to all obfuscation techniques</a:t>
            </a:r>
            <a:r>
              <a:rPr lang="en-US" sz="2000" dirty="0" smtClean="0">
                <a:latin typeface="TimesLTStd-Roman"/>
              </a:rPr>
              <a:t>.</a:t>
            </a:r>
          </a:p>
          <a:p>
            <a:endParaRPr lang="en-US" sz="2000" dirty="0">
              <a:latin typeface="TimesLTStd-Roman"/>
            </a:endParaRPr>
          </a:p>
          <a:p>
            <a:r>
              <a:rPr lang="en-US" sz="2000" dirty="0">
                <a:latin typeface="TimesLTStd-Roman"/>
              </a:rPr>
              <a:t>Real-time monitoring and detection are a challenging tasks. Most of the studies have been done so far to </a:t>
            </a:r>
            <a:r>
              <a:rPr lang="en-US" sz="2000" dirty="0" smtClean="0">
                <a:latin typeface="TimesLTStd-Roman"/>
              </a:rPr>
              <a:t>detect malware </a:t>
            </a:r>
            <a:r>
              <a:rPr lang="en-US" sz="2000" dirty="0">
                <a:latin typeface="TimesLTStd-Roman"/>
              </a:rPr>
              <a:t>by using dataset and are not appropriate for </a:t>
            </a:r>
            <a:r>
              <a:rPr lang="en-IN" sz="2000" dirty="0">
                <a:latin typeface="TimesLTStd-Roman"/>
              </a:rPr>
              <a:t>real-time monitoring.</a:t>
            </a:r>
          </a:p>
          <a:p>
            <a:endParaRPr lang="en-IN" sz="2000" dirty="0">
              <a:latin typeface="TimesLTStd-Roman"/>
            </a:endParaRPr>
          </a:p>
          <a:p>
            <a:endParaRPr lang="en-US" sz="2000" dirty="0">
              <a:latin typeface="TimesLTStd-Roman"/>
            </a:endParaRPr>
          </a:p>
          <a:p>
            <a:pPr marL="0" lvl="0" indent="0" algn="l" rtl="0">
              <a:spcBef>
                <a:spcPts val="1200"/>
              </a:spcBef>
              <a:spcAft>
                <a:spcPts val="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9175" y="1543034"/>
            <a:ext cx="9492306" cy="3816429"/>
          </a:xfrm>
          <a:prstGeom prst="rect">
            <a:avLst/>
          </a:prstGeom>
        </p:spPr>
        <p:txBody>
          <a:bodyPr wrap="square">
            <a:spAutoFit/>
          </a:bodyPr>
          <a:lstStyle/>
          <a:p>
            <a:endParaRPr lang="en-US" sz="1300" dirty="0">
              <a:latin typeface="TimesLTStd-Roman"/>
            </a:endParaRPr>
          </a:p>
          <a:p>
            <a:r>
              <a:rPr lang="en-US" sz="1300" dirty="0">
                <a:latin typeface="MTSYN"/>
              </a:rPr>
              <a:t> </a:t>
            </a:r>
            <a:endParaRPr lang="en-IN" sz="1300" dirty="0">
              <a:latin typeface="TimesLTStd-Roman"/>
            </a:endParaRPr>
          </a:p>
          <a:p>
            <a:pPr marL="285750" indent="-285750">
              <a:buFont typeface="Arial" panose="020B0604020202020204" pitchFamily="34" charset="0"/>
              <a:buChar char="•"/>
            </a:pPr>
            <a:r>
              <a:rPr lang="en-US" sz="1800" dirty="0">
                <a:latin typeface="MTSYN"/>
              </a:rPr>
              <a:t> </a:t>
            </a:r>
            <a:r>
              <a:rPr lang="en-US" sz="1800" dirty="0">
                <a:latin typeface="TimesLTStd-Roman"/>
              </a:rPr>
              <a:t>Most of the malware detection approaches are prone </a:t>
            </a:r>
            <a:r>
              <a:rPr lang="en-US" sz="1800" dirty="0" smtClean="0">
                <a:latin typeface="TimesLTStd-Roman"/>
              </a:rPr>
              <a:t>to </a:t>
            </a:r>
            <a:r>
              <a:rPr lang="en-US" sz="1800" i="1" dirty="0" smtClean="0">
                <a:latin typeface="TimesLTStd-Italic"/>
              </a:rPr>
              <a:t>FPs </a:t>
            </a:r>
            <a:r>
              <a:rPr lang="en-US" sz="1800" dirty="0">
                <a:latin typeface="TimesLTStd-Roman"/>
              </a:rPr>
              <a:t>and </a:t>
            </a:r>
            <a:r>
              <a:rPr lang="en-US" sz="1800" i="1" dirty="0">
                <a:latin typeface="TimesLTStd-Italic"/>
              </a:rPr>
              <a:t>FNs</a:t>
            </a:r>
            <a:r>
              <a:rPr lang="en-US" sz="1800" dirty="0">
                <a:latin typeface="TimesLTStd-Roman"/>
              </a:rPr>
              <a:t>. Some features and signatures can be </a:t>
            </a:r>
            <a:r>
              <a:rPr lang="en-US" sz="1800" dirty="0" smtClean="0">
                <a:latin typeface="TimesLTStd-Roman"/>
              </a:rPr>
              <a:t>very close </a:t>
            </a:r>
            <a:r>
              <a:rPr lang="en-US" sz="1800" dirty="0">
                <a:latin typeface="TimesLTStd-Roman"/>
              </a:rPr>
              <a:t>in malware and benign samples which raises </a:t>
            </a:r>
            <a:r>
              <a:rPr lang="en-US" sz="1800" i="1" dirty="0" smtClean="0">
                <a:latin typeface="TimesLTStd-Italic"/>
              </a:rPr>
              <a:t>FPs </a:t>
            </a:r>
            <a:r>
              <a:rPr lang="en-IN" sz="1800" dirty="0" smtClean="0">
                <a:latin typeface="TimesLTStd-Roman"/>
              </a:rPr>
              <a:t>and </a:t>
            </a:r>
            <a:r>
              <a:rPr lang="en-IN" sz="1800" i="1" dirty="0">
                <a:latin typeface="TimesLTStd-Italic"/>
              </a:rPr>
              <a:t>FNs</a:t>
            </a:r>
            <a:r>
              <a:rPr lang="en-IN" sz="1800" i="1" dirty="0" smtClean="0">
                <a:latin typeface="TimesLTStd-Italic"/>
              </a:rPr>
              <a:t>.</a:t>
            </a:r>
          </a:p>
          <a:p>
            <a:endParaRPr lang="en-IN" sz="1800" i="1" dirty="0">
              <a:latin typeface="TimesLTStd-Italic"/>
            </a:endParaRPr>
          </a:p>
          <a:p>
            <a:pPr marL="285750" indent="-285750">
              <a:buFont typeface="Arial" panose="020B0604020202020204" pitchFamily="34" charset="0"/>
              <a:buChar char="•"/>
            </a:pPr>
            <a:r>
              <a:rPr lang="en-US" sz="1800" dirty="0">
                <a:latin typeface="MTSYN"/>
              </a:rPr>
              <a:t> </a:t>
            </a:r>
            <a:r>
              <a:rPr lang="en-US" sz="1800" dirty="0">
                <a:latin typeface="TimesLTStd-Roman"/>
              </a:rPr>
              <a:t>No detection method can affectively detect all </a:t>
            </a:r>
            <a:r>
              <a:rPr lang="en-US" sz="1800" dirty="0" smtClean="0">
                <a:latin typeface="TimesLTStd-Roman"/>
              </a:rPr>
              <a:t>unknown </a:t>
            </a:r>
            <a:r>
              <a:rPr lang="en-IN" sz="1800" dirty="0" smtClean="0">
                <a:latin typeface="TimesLTStd-Roman"/>
              </a:rPr>
              <a:t>malware.</a:t>
            </a:r>
          </a:p>
          <a:p>
            <a:endParaRPr lang="en-IN" sz="1800" dirty="0">
              <a:latin typeface="TimesLTStd-Roman"/>
            </a:endParaRPr>
          </a:p>
          <a:p>
            <a:pPr marL="285750" indent="-285750">
              <a:buFont typeface="Arial" panose="020B0604020202020204" pitchFamily="34" charset="0"/>
              <a:buChar char="•"/>
            </a:pPr>
            <a:r>
              <a:rPr lang="en-US" sz="1800" dirty="0">
                <a:latin typeface="MTSYN"/>
              </a:rPr>
              <a:t> </a:t>
            </a:r>
            <a:r>
              <a:rPr lang="en-US" sz="1800" dirty="0">
                <a:latin typeface="TimesLTStd-Roman"/>
              </a:rPr>
              <a:t>Generally, learning algorithms are prone to bias, </a:t>
            </a:r>
            <a:r>
              <a:rPr lang="en-US" sz="1800" dirty="0" smtClean="0">
                <a:latin typeface="TimesLTStd-Roman"/>
              </a:rPr>
              <a:t>and overfitting</a:t>
            </a:r>
            <a:r>
              <a:rPr lang="en-US" sz="1800" dirty="0">
                <a:latin typeface="TimesLTStd-Roman"/>
              </a:rPr>
              <a:t>. This leads to decreases </a:t>
            </a:r>
            <a:r>
              <a:rPr lang="en-US" sz="1800" i="1" dirty="0">
                <a:latin typeface="TimesLTStd-Italic"/>
              </a:rPr>
              <a:t>DRs </a:t>
            </a:r>
            <a:r>
              <a:rPr lang="en-US" sz="1800" dirty="0">
                <a:latin typeface="TimesLTStd-Roman"/>
              </a:rPr>
              <a:t>and </a:t>
            </a:r>
            <a:r>
              <a:rPr lang="en-US" sz="1800" dirty="0" smtClean="0">
                <a:latin typeface="TimesLTStd-Roman"/>
              </a:rPr>
              <a:t>increases </a:t>
            </a:r>
            <a:r>
              <a:rPr lang="en-IN" sz="1800" i="1" dirty="0" smtClean="0">
                <a:latin typeface="TimesLTStd-Italic"/>
              </a:rPr>
              <a:t>FPs</a:t>
            </a:r>
            <a:r>
              <a:rPr lang="en-IN" sz="1800" dirty="0" smtClean="0">
                <a:latin typeface="TimesLTStd-Roman"/>
              </a:rPr>
              <a:t>.</a:t>
            </a:r>
          </a:p>
          <a:p>
            <a:endParaRPr lang="en-IN" sz="1800" dirty="0">
              <a:latin typeface="TimesLTStd-Roman"/>
            </a:endParaRPr>
          </a:p>
          <a:p>
            <a:pPr marL="285750" indent="-285750">
              <a:buFont typeface="Arial" panose="020B0604020202020204" pitchFamily="34" charset="0"/>
              <a:buChar char="•"/>
            </a:pPr>
            <a:r>
              <a:rPr lang="en-US" sz="1800" dirty="0">
                <a:latin typeface="MTSYN"/>
              </a:rPr>
              <a:t> </a:t>
            </a:r>
            <a:r>
              <a:rPr lang="en-US" sz="1800" dirty="0">
                <a:latin typeface="TimesLTStd-Roman"/>
              </a:rPr>
              <a:t>There is no well-known and accepted dataset which </a:t>
            </a:r>
            <a:r>
              <a:rPr lang="en-US" sz="1800" dirty="0" smtClean="0">
                <a:latin typeface="TimesLTStd-Roman"/>
              </a:rPr>
              <a:t>can be </a:t>
            </a:r>
            <a:r>
              <a:rPr lang="en-US" sz="1800" dirty="0">
                <a:latin typeface="TimesLTStd-Roman"/>
              </a:rPr>
              <a:t>used to evaluate the malware detection </a:t>
            </a:r>
            <a:r>
              <a:rPr lang="en-US" sz="1800" dirty="0" smtClean="0">
                <a:latin typeface="TimesLTStd-Roman"/>
              </a:rPr>
              <a:t>approaches performance</a:t>
            </a:r>
            <a:r>
              <a:rPr lang="en-US" sz="1800" dirty="0">
                <a:latin typeface="TimesLTStd-Roman"/>
              </a:rPr>
              <a:t>. This is because each malware </a:t>
            </a:r>
            <a:r>
              <a:rPr lang="en-US" sz="1800" dirty="0" smtClean="0">
                <a:latin typeface="TimesLTStd-Roman"/>
              </a:rPr>
              <a:t>detection method </a:t>
            </a:r>
            <a:r>
              <a:rPr lang="en-US" sz="1800" dirty="0">
                <a:latin typeface="TimesLTStd-Roman"/>
              </a:rPr>
              <a:t>uses different malware and dataset.</a:t>
            </a:r>
            <a:endParaRPr lang="en-IN" sz="1800" dirty="0"/>
          </a:p>
        </p:txBody>
      </p:sp>
    </p:spTree>
    <p:extLst>
      <p:ext uri="{BB962C8B-B14F-4D97-AF65-F5344CB8AC3E}">
        <p14:creationId xmlns:p14="http://schemas.microsoft.com/office/powerpoint/2010/main" val="1190599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Future work </a:t>
            </a:r>
            <a:r>
              <a:rPr lang="en-US" b="1" dirty="0" smtClean="0"/>
              <a:t>:</a:t>
            </a:r>
            <a:endParaRPr lang="en-IN" b="1" dirty="0"/>
          </a:p>
        </p:txBody>
      </p:sp>
      <p:sp>
        <p:nvSpPr>
          <p:cNvPr id="3" name="Text Placeholder 2"/>
          <p:cNvSpPr>
            <a:spLocks noGrp="1"/>
          </p:cNvSpPr>
          <p:nvPr>
            <p:ph type="body" idx="1"/>
          </p:nvPr>
        </p:nvSpPr>
        <p:spPr/>
        <p:txBody>
          <a:bodyPr/>
          <a:lstStyle/>
          <a:p>
            <a:r>
              <a:rPr lang="en-US" sz="2000" dirty="0" smtClean="0"/>
              <a:t>my future work involves performing </a:t>
            </a:r>
            <a:r>
              <a:rPr lang="en-US" sz="2000" dirty="0" err="1" smtClean="0"/>
              <a:t>behaviour</a:t>
            </a:r>
            <a:r>
              <a:rPr lang="en-US" sz="2000" dirty="0" smtClean="0"/>
              <a:t> based malware detection and analyzing/comparing it with static and heuristic approaches .</a:t>
            </a:r>
            <a:endParaRPr lang="en-US" sz="2000" dirty="0"/>
          </a:p>
          <a:p>
            <a:endParaRPr lang="en-US" sz="2000" dirty="0" smtClean="0"/>
          </a:p>
          <a:p>
            <a:r>
              <a:rPr lang="en-US" sz="2000" dirty="0" smtClean="0"/>
              <a:t>For performing behavior based malware detection , there is no  standard dataset available , so to perform and compare I will create my own dataset , and </a:t>
            </a:r>
            <a:r>
              <a:rPr lang="en-US" sz="2000" dirty="0" err="1" smtClean="0"/>
              <a:t>comparision</a:t>
            </a:r>
            <a:r>
              <a:rPr lang="en-US" sz="2000" dirty="0" smtClean="0"/>
              <a:t> will be made between all approaches so that we can develop a better malware detection system .</a:t>
            </a:r>
          </a:p>
          <a:p>
            <a:endParaRPr lang="en-US" sz="2000" dirty="0" smtClean="0"/>
          </a:p>
          <a:p>
            <a:r>
              <a:rPr lang="en-US" sz="2000" dirty="0" smtClean="0"/>
              <a:t>Comparative study may help to develop an automated machine learning based malware detection system which is more efficient than static approach and which can tackle the problem of obfuscation technique .</a:t>
            </a:r>
          </a:p>
          <a:p>
            <a:endParaRPr lang="en-US" sz="2400" dirty="0" smtClean="0"/>
          </a:p>
        </p:txBody>
      </p:sp>
    </p:spTree>
    <p:extLst>
      <p:ext uri="{BB962C8B-B14F-4D97-AF65-F5344CB8AC3E}">
        <p14:creationId xmlns:p14="http://schemas.microsoft.com/office/powerpoint/2010/main" val="1011392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0746" y="2715554"/>
            <a:ext cx="8081218" cy="1200329"/>
          </a:xfrm>
          <a:prstGeom prst="rect">
            <a:avLst/>
          </a:prstGeom>
        </p:spPr>
        <p:txBody>
          <a:bodyPr wrap="square">
            <a:spAutoFit/>
          </a:bodyPr>
          <a:lstStyle/>
          <a:p>
            <a:r>
              <a:rPr lang="en-US" sz="7200" b="1" dirty="0"/>
              <a:t>thank you !!!</a:t>
            </a:r>
            <a:endParaRPr lang="en-IN" sz="7200" dirty="0"/>
          </a:p>
        </p:txBody>
      </p:sp>
    </p:spTree>
    <p:extLst>
      <p:ext uri="{BB962C8B-B14F-4D97-AF65-F5344CB8AC3E}">
        <p14:creationId xmlns:p14="http://schemas.microsoft.com/office/powerpoint/2010/main" val="287236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160059" y="1388897"/>
            <a:ext cx="10515600" cy="4351338"/>
          </a:xfrm>
        </p:spPr>
        <p:txBody>
          <a:bodyPr>
            <a:normAutofit/>
          </a:bodyPr>
          <a:lstStyle/>
          <a:p>
            <a:r>
              <a:rPr lang="en-IN" sz="1800" dirty="0">
                <a:latin typeface="TimesLTStd-Roman"/>
              </a:rPr>
              <a:t>Any </a:t>
            </a:r>
            <a:r>
              <a:rPr lang="en-US" sz="1800" dirty="0">
                <a:latin typeface="TimesLTStd-Roman"/>
              </a:rPr>
              <a:t>software which intentionally executes malicious payloads </a:t>
            </a:r>
            <a:r>
              <a:rPr lang="en-IN" sz="1800" dirty="0">
                <a:latin typeface="TimesLTStd-Roman"/>
              </a:rPr>
              <a:t>on victim machines (computers, smart phones, computer </a:t>
            </a:r>
            <a:r>
              <a:rPr lang="en-US" sz="1800" dirty="0">
                <a:latin typeface="TimesLTStd-Roman"/>
              </a:rPr>
              <a:t>networks, etc.) is considered as malware. </a:t>
            </a:r>
          </a:p>
          <a:p>
            <a:endParaRPr lang="en-US" sz="1800" dirty="0">
              <a:latin typeface="TimesLTStd-Roman"/>
            </a:endParaRPr>
          </a:p>
          <a:p>
            <a:r>
              <a:rPr lang="en-US" sz="1800" dirty="0">
                <a:latin typeface="TimesLTStd-Roman"/>
              </a:rPr>
              <a:t>There are different types of malware including virus, worm, Trojan horse, rootkit, and ransomware. Each malware type and family is designed to affect original victim machine in different ways such as damaging the targeted system, allowing remote code execution, stealing confidential data, etc.</a:t>
            </a:r>
          </a:p>
          <a:p>
            <a:endParaRPr lang="en-US" sz="1800" dirty="0">
              <a:latin typeface="TimesLTStd-Roman"/>
            </a:endParaRPr>
          </a:p>
          <a:p>
            <a:r>
              <a:rPr lang="en-US" sz="1800" dirty="0"/>
              <a:t>According to scientific and business reports, approximately 1 million malware les are created every day, and cybercrime will damage the world economy by approximately $6 trillion annually by 2022 .</a:t>
            </a:r>
            <a:endParaRPr lang="en-IN" sz="1800" dirty="0"/>
          </a:p>
          <a:p>
            <a:endParaRPr lang="en-IN" sz="1600" dirty="0"/>
          </a:p>
        </p:txBody>
      </p:sp>
    </p:spTree>
    <p:extLst>
      <p:ext uri="{BB962C8B-B14F-4D97-AF65-F5344CB8AC3E}">
        <p14:creationId xmlns:p14="http://schemas.microsoft.com/office/powerpoint/2010/main" val="216516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3707976"/>
              </p:ext>
            </p:extLst>
          </p:nvPr>
        </p:nvGraphicFramePr>
        <p:xfrm>
          <a:off x="2524259" y="540915"/>
          <a:ext cx="7160653" cy="5834748"/>
        </p:xfrm>
        <a:graphic>
          <a:graphicData uri="http://schemas.openxmlformats.org/drawingml/2006/table">
            <a:tbl>
              <a:tblPr firstRow="1" firstCol="1" bandRow="1">
                <a:tableStyleId>{5C22544A-7EE6-4342-B048-85BDC9FD1C3A}</a:tableStyleId>
              </a:tblPr>
              <a:tblGrid>
                <a:gridCol w="2535486"/>
                <a:gridCol w="2094748"/>
                <a:gridCol w="2530419"/>
              </a:tblGrid>
              <a:tr h="726025">
                <a:tc>
                  <a:txBody>
                    <a:bodyPr/>
                    <a:lstStyle/>
                    <a:p>
                      <a:pPr marL="17589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032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3937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946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6954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405524">
                <a:tc>
                  <a:txBody>
                    <a:bodyPr/>
                    <a:lstStyle/>
                    <a:p>
                      <a:pPr marL="5524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6192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2161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16192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7145" indent="-6350" algn="just">
                        <a:lnSpc>
                          <a:spcPct val="115000"/>
                        </a:lnSpc>
                        <a:spcAft>
                          <a:spcPts val="0"/>
                        </a:spcAft>
                      </a:pPr>
                      <a:r>
                        <a:rPr lang="en-US" sz="1000" dirty="0" smtClean="0">
                          <a:solidFill>
                            <a:srgbClr val="000000"/>
                          </a:solidFill>
                          <a:effectLst/>
                          <a:latin typeface="Times New Roman" panose="02020603050405020304" pitchFamily="18" charset="0"/>
                          <a:ea typeface="Times New Roman" panose="02020603050405020304" pitchFamily="18" charset="0"/>
                          <a:cs typeface="Mangal"/>
                        </a:rPr>
                        <a:t>                                                                  </a:t>
                      </a: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454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2286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7239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286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49515">
                <a:tc>
                  <a:txBody>
                    <a:bodyPr/>
                    <a:lstStyle/>
                    <a:p>
                      <a:pPr marL="4000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8445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962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8331">
                <a:tc>
                  <a:txBody>
                    <a:bodyPr/>
                    <a:lstStyle/>
                    <a:p>
                      <a:pPr marL="9144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6794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714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8001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6637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32512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405524">
                <a:tc>
                  <a:txBody>
                    <a:bodyPr/>
                    <a:lstStyle/>
                    <a:p>
                      <a:pPr marL="18796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1747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3114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405524">
                <a:tc>
                  <a:txBody>
                    <a:bodyPr/>
                    <a:lstStyle/>
                    <a:p>
                      <a:pPr marL="1460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179070"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233680"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r h="556861">
                <a:tc>
                  <a:txBody>
                    <a:bodyPr/>
                    <a:lstStyle/>
                    <a:p>
                      <a:pPr marL="78105" indent="-6350" algn="just">
                        <a:lnSpc>
                          <a:spcPct val="115000"/>
                        </a:lnSpc>
                        <a:spcAft>
                          <a:spcPts val="0"/>
                        </a:spcAft>
                      </a:pPr>
                      <a:endParaRPr lang="en-IN" sz="100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5651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c>
                  <a:txBody>
                    <a:bodyPr/>
                    <a:lstStyle/>
                    <a:p>
                      <a:pPr marL="93345" indent="-6350" algn="just">
                        <a:lnSpc>
                          <a:spcPct val="115000"/>
                        </a:lnSpc>
                        <a:spcAft>
                          <a:spcPts val="0"/>
                        </a:spcAft>
                      </a:pPr>
                      <a:endParaRPr lang="en-IN" sz="1000" dirty="0">
                        <a:solidFill>
                          <a:srgbClr val="000000"/>
                        </a:solidFill>
                        <a:effectLst/>
                        <a:latin typeface="Times New Roman" panose="02020603050405020304" pitchFamily="18" charset="0"/>
                        <a:ea typeface="Times New Roman" panose="02020603050405020304" pitchFamily="18" charset="0"/>
                        <a:cs typeface="Mangal"/>
                      </a:endParaRPr>
                    </a:p>
                  </a:txBody>
                  <a:tcPr marL="74930" marR="74930" marT="0" marB="0"/>
                </a:tc>
              </a:tr>
            </a:tbl>
          </a:graphicData>
        </a:graphic>
      </p:graphicFrame>
      <p:grpSp>
        <p:nvGrpSpPr>
          <p:cNvPr id="3" name="Group 2"/>
          <p:cNvGrpSpPr/>
          <p:nvPr/>
        </p:nvGrpSpPr>
        <p:grpSpPr>
          <a:xfrm>
            <a:off x="3020520" y="693634"/>
            <a:ext cx="1316651" cy="430571"/>
            <a:chOff x="0" y="0"/>
            <a:chExt cx="526986" cy="188415"/>
          </a:xfrm>
        </p:grpSpPr>
        <p:sp>
          <p:nvSpPr>
            <p:cNvPr id="4" name="Shape 120"/>
            <p:cNvSpPr/>
            <p:nvPr/>
          </p:nvSpPr>
          <p:spPr>
            <a:xfrm>
              <a:off x="72669" y="20879"/>
              <a:ext cx="21514" cy="48637"/>
            </a:xfrm>
            <a:custGeom>
              <a:avLst/>
              <a:gdLst/>
              <a:ahLst/>
              <a:cxnLst/>
              <a:rect l="0" t="0" r="0" b="0"/>
              <a:pathLst>
                <a:path w="21514" h="48637">
                  <a:moveTo>
                    <a:pt x="21425" y="0"/>
                  </a:moveTo>
                  <a:lnTo>
                    <a:pt x="21514" y="25"/>
                  </a:lnTo>
                  <a:lnTo>
                    <a:pt x="21514" y="3530"/>
                  </a:lnTo>
                  <a:lnTo>
                    <a:pt x="17323" y="5372"/>
                  </a:lnTo>
                  <a:cubicBezTo>
                    <a:pt x="16129" y="6629"/>
                    <a:pt x="15329" y="9118"/>
                    <a:pt x="14961" y="12827"/>
                  </a:cubicBezTo>
                  <a:cubicBezTo>
                    <a:pt x="14592" y="16548"/>
                    <a:pt x="14389" y="21717"/>
                    <a:pt x="14389" y="28333"/>
                  </a:cubicBezTo>
                  <a:cubicBezTo>
                    <a:pt x="14389" y="31826"/>
                    <a:pt x="14630" y="35103"/>
                    <a:pt x="15088" y="38164"/>
                  </a:cubicBezTo>
                  <a:cubicBezTo>
                    <a:pt x="15443" y="40475"/>
                    <a:pt x="16218" y="42252"/>
                    <a:pt x="17399" y="43459"/>
                  </a:cubicBezTo>
                  <a:cubicBezTo>
                    <a:pt x="18567" y="44665"/>
                    <a:pt x="19914" y="45276"/>
                    <a:pt x="21425" y="45276"/>
                  </a:cubicBezTo>
                  <a:lnTo>
                    <a:pt x="21514" y="45246"/>
                  </a:lnTo>
                  <a:lnTo>
                    <a:pt x="21514" y="48637"/>
                  </a:lnTo>
                  <a:lnTo>
                    <a:pt x="5613" y="41389"/>
                  </a:lnTo>
                  <a:cubicBezTo>
                    <a:pt x="1880" y="36550"/>
                    <a:pt x="0" y="30924"/>
                    <a:pt x="0" y="24549"/>
                  </a:cubicBezTo>
                  <a:cubicBezTo>
                    <a:pt x="0" y="17970"/>
                    <a:pt x="1918" y="12230"/>
                    <a:pt x="5740" y="7341"/>
                  </a:cubicBezTo>
                  <a:cubicBezTo>
                    <a:pt x="9538" y="2438"/>
                    <a:pt x="14770" y="0"/>
                    <a:pt x="2142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 name="Shape 121"/>
            <p:cNvSpPr/>
            <p:nvPr/>
          </p:nvSpPr>
          <p:spPr>
            <a:xfrm>
              <a:off x="0" y="51"/>
              <a:ext cx="63157" cy="69634"/>
            </a:xfrm>
            <a:custGeom>
              <a:avLst/>
              <a:gdLst/>
              <a:ahLst/>
              <a:cxnLst/>
              <a:rect l="0" t="0" r="0" b="0"/>
              <a:pathLst>
                <a:path w="63157" h="69634">
                  <a:moveTo>
                    <a:pt x="36436" y="0"/>
                  </a:moveTo>
                  <a:cubicBezTo>
                    <a:pt x="41123" y="0"/>
                    <a:pt x="46076" y="1003"/>
                    <a:pt x="51270" y="3035"/>
                  </a:cubicBezTo>
                  <a:cubicBezTo>
                    <a:pt x="54280" y="4216"/>
                    <a:pt x="56210" y="4814"/>
                    <a:pt x="57023" y="4814"/>
                  </a:cubicBezTo>
                  <a:lnTo>
                    <a:pt x="59741" y="3658"/>
                  </a:lnTo>
                  <a:cubicBezTo>
                    <a:pt x="60503" y="2896"/>
                    <a:pt x="61011" y="1663"/>
                    <a:pt x="61239" y="0"/>
                  </a:cubicBezTo>
                  <a:lnTo>
                    <a:pt x="63157" y="0"/>
                  </a:lnTo>
                  <a:lnTo>
                    <a:pt x="63157" y="23076"/>
                  </a:lnTo>
                  <a:lnTo>
                    <a:pt x="61239" y="23076"/>
                  </a:lnTo>
                  <a:cubicBezTo>
                    <a:pt x="59804" y="17056"/>
                    <a:pt x="57125" y="12433"/>
                    <a:pt x="53188" y="9233"/>
                  </a:cubicBezTo>
                  <a:cubicBezTo>
                    <a:pt x="49263" y="6020"/>
                    <a:pt x="44806" y="4420"/>
                    <a:pt x="39827" y="4420"/>
                  </a:cubicBezTo>
                  <a:cubicBezTo>
                    <a:pt x="35662" y="4420"/>
                    <a:pt x="31864" y="5600"/>
                    <a:pt x="28385" y="8001"/>
                  </a:cubicBezTo>
                  <a:cubicBezTo>
                    <a:pt x="24917" y="10389"/>
                    <a:pt x="22365" y="13513"/>
                    <a:pt x="20765" y="17373"/>
                  </a:cubicBezTo>
                  <a:cubicBezTo>
                    <a:pt x="18707" y="22327"/>
                    <a:pt x="17678" y="27825"/>
                    <a:pt x="17678" y="33884"/>
                  </a:cubicBezTo>
                  <a:cubicBezTo>
                    <a:pt x="17678" y="39840"/>
                    <a:pt x="18428" y="45263"/>
                    <a:pt x="19939" y="50165"/>
                  </a:cubicBezTo>
                  <a:cubicBezTo>
                    <a:pt x="21438" y="55055"/>
                    <a:pt x="23800" y="58763"/>
                    <a:pt x="27013" y="61264"/>
                  </a:cubicBezTo>
                  <a:cubicBezTo>
                    <a:pt x="30226" y="63767"/>
                    <a:pt x="34379" y="65024"/>
                    <a:pt x="39484" y="65024"/>
                  </a:cubicBezTo>
                  <a:cubicBezTo>
                    <a:pt x="43675" y="65024"/>
                    <a:pt x="47511" y="64109"/>
                    <a:pt x="50990" y="62268"/>
                  </a:cubicBezTo>
                  <a:cubicBezTo>
                    <a:pt x="54496" y="60439"/>
                    <a:pt x="58166" y="57277"/>
                    <a:pt x="62040" y="52794"/>
                  </a:cubicBezTo>
                  <a:lnTo>
                    <a:pt x="62040" y="58534"/>
                  </a:lnTo>
                  <a:cubicBezTo>
                    <a:pt x="58306" y="62433"/>
                    <a:pt x="54407" y="65265"/>
                    <a:pt x="50368" y="67005"/>
                  </a:cubicBezTo>
                  <a:cubicBezTo>
                    <a:pt x="46317" y="68758"/>
                    <a:pt x="41593" y="69634"/>
                    <a:pt x="36195" y="69634"/>
                  </a:cubicBezTo>
                  <a:cubicBezTo>
                    <a:pt x="29096" y="69634"/>
                    <a:pt x="22784" y="68211"/>
                    <a:pt x="17259" y="65354"/>
                  </a:cubicBezTo>
                  <a:cubicBezTo>
                    <a:pt x="11747" y="62522"/>
                    <a:pt x="7493" y="58433"/>
                    <a:pt x="4483" y="53086"/>
                  </a:cubicBezTo>
                  <a:cubicBezTo>
                    <a:pt x="1499" y="47752"/>
                    <a:pt x="0" y="42075"/>
                    <a:pt x="0" y="36043"/>
                  </a:cubicBezTo>
                  <a:cubicBezTo>
                    <a:pt x="0" y="29693"/>
                    <a:pt x="1664" y="23660"/>
                    <a:pt x="4978" y="17970"/>
                  </a:cubicBezTo>
                  <a:cubicBezTo>
                    <a:pt x="8306" y="12281"/>
                    <a:pt x="12802" y="7848"/>
                    <a:pt x="18440" y="4711"/>
                  </a:cubicBezTo>
                  <a:cubicBezTo>
                    <a:pt x="24079" y="1562"/>
                    <a:pt x="30086" y="0"/>
                    <a:pt x="364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 name="Shape 122"/>
            <p:cNvSpPr/>
            <p:nvPr/>
          </p:nvSpPr>
          <p:spPr>
            <a:xfrm>
              <a:off x="204927" y="22251"/>
              <a:ext cx="27248" cy="67437"/>
            </a:xfrm>
            <a:custGeom>
              <a:avLst/>
              <a:gdLst/>
              <a:ahLst/>
              <a:cxnLst/>
              <a:rect l="0" t="0" r="0" b="0"/>
              <a:pathLst>
                <a:path w="27248" h="67437">
                  <a:moveTo>
                    <a:pt x="0" y="0"/>
                  </a:moveTo>
                  <a:lnTo>
                    <a:pt x="19266" y="0"/>
                  </a:lnTo>
                  <a:lnTo>
                    <a:pt x="19266" y="6045"/>
                  </a:lnTo>
                  <a:cubicBezTo>
                    <a:pt x="20866" y="3670"/>
                    <a:pt x="22504" y="1969"/>
                    <a:pt x="24181" y="927"/>
                  </a:cubicBezTo>
                  <a:lnTo>
                    <a:pt x="27248" y="23"/>
                  </a:lnTo>
                  <a:lnTo>
                    <a:pt x="27248" y="4762"/>
                  </a:lnTo>
                  <a:lnTo>
                    <a:pt x="19266" y="11786"/>
                  </a:lnTo>
                  <a:lnTo>
                    <a:pt x="19266" y="36284"/>
                  </a:lnTo>
                  <a:lnTo>
                    <a:pt x="27248" y="41583"/>
                  </a:lnTo>
                  <a:lnTo>
                    <a:pt x="27248" y="46290"/>
                  </a:lnTo>
                  <a:lnTo>
                    <a:pt x="24409" y="45619"/>
                  </a:lnTo>
                  <a:cubicBezTo>
                    <a:pt x="22771" y="44768"/>
                    <a:pt x="21069" y="43307"/>
                    <a:pt x="19266" y="41249"/>
                  </a:cubicBezTo>
                  <a:lnTo>
                    <a:pt x="19266" y="58344"/>
                  </a:lnTo>
                  <a:cubicBezTo>
                    <a:pt x="19266" y="60693"/>
                    <a:pt x="19456" y="62294"/>
                    <a:pt x="19825" y="63157"/>
                  </a:cubicBezTo>
                  <a:lnTo>
                    <a:pt x="21577" y="65012"/>
                  </a:lnTo>
                  <a:cubicBezTo>
                    <a:pt x="22352" y="65405"/>
                    <a:pt x="23889" y="65608"/>
                    <a:pt x="26187" y="65608"/>
                  </a:cubicBezTo>
                  <a:lnTo>
                    <a:pt x="26187" y="67437"/>
                  </a:lnTo>
                  <a:lnTo>
                    <a:pt x="0" y="67437"/>
                  </a:lnTo>
                  <a:lnTo>
                    <a:pt x="0" y="65608"/>
                  </a:lnTo>
                  <a:cubicBezTo>
                    <a:pt x="2045" y="65545"/>
                    <a:pt x="3543" y="64974"/>
                    <a:pt x="4534" y="63894"/>
                  </a:cubicBezTo>
                  <a:cubicBezTo>
                    <a:pt x="5182" y="63144"/>
                    <a:pt x="5512" y="61189"/>
                    <a:pt x="5512" y="58039"/>
                  </a:cubicBezTo>
                  <a:lnTo>
                    <a:pt x="5512" y="9576"/>
                  </a:lnTo>
                  <a:cubicBezTo>
                    <a:pt x="5512" y="6324"/>
                    <a:pt x="5131" y="4255"/>
                    <a:pt x="4382" y="3366"/>
                  </a:cubicBezTo>
                  <a:cubicBezTo>
                    <a:pt x="3632" y="2451"/>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 name="Shape 123"/>
            <p:cNvSpPr/>
            <p:nvPr/>
          </p:nvSpPr>
          <p:spPr>
            <a:xfrm>
              <a:off x="94183" y="20904"/>
              <a:ext cx="21565" cy="48641"/>
            </a:xfrm>
            <a:custGeom>
              <a:avLst/>
              <a:gdLst/>
              <a:ahLst/>
              <a:cxnLst/>
              <a:rect l="0" t="0" r="0" b="0"/>
              <a:pathLst>
                <a:path w="21565" h="48641">
                  <a:moveTo>
                    <a:pt x="0" y="0"/>
                  </a:moveTo>
                  <a:lnTo>
                    <a:pt x="11062" y="3061"/>
                  </a:lnTo>
                  <a:cubicBezTo>
                    <a:pt x="14491" y="5118"/>
                    <a:pt x="17094" y="8052"/>
                    <a:pt x="18885" y="11850"/>
                  </a:cubicBezTo>
                  <a:cubicBezTo>
                    <a:pt x="20676" y="15647"/>
                    <a:pt x="21565" y="19800"/>
                    <a:pt x="21565" y="24334"/>
                  </a:cubicBezTo>
                  <a:cubicBezTo>
                    <a:pt x="21565" y="30836"/>
                    <a:pt x="19914" y="36297"/>
                    <a:pt x="16599" y="40692"/>
                  </a:cubicBezTo>
                  <a:cubicBezTo>
                    <a:pt x="12611" y="45987"/>
                    <a:pt x="7087" y="48641"/>
                    <a:pt x="63" y="48641"/>
                  </a:cubicBezTo>
                  <a:lnTo>
                    <a:pt x="0" y="48612"/>
                  </a:lnTo>
                  <a:lnTo>
                    <a:pt x="0" y="45221"/>
                  </a:lnTo>
                  <a:lnTo>
                    <a:pt x="3594" y="44018"/>
                  </a:lnTo>
                  <a:cubicBezTo>
                    <a:pt x="4877" y="42914"/>
                    <a:pt x="5715" y="41352"/>
                    <a:pt x="6147" y="39345"/>
                  </a:cubicBezTo>
                  <a:cubicBezTo>
                    <a:pt x="6794" y="36246"/>
                    <a:pt x="7125" y="29960"/>
                    <a:pt x="7125" y="20498"/>
                  </a:cubicBezTo>
                  <a:cubicBezTo>
                    <a:pt x="7125" y="14923"/>
                    <a:pt x="6820" y="11113"/>
                    <a:pt x="6198" y="9031"/>
                  </a:cubicBezTo>
                  <a:cubicBezTo>
                    <a:pt x="5575" y="6948"/>
                    <a:pt x="4661" y="5436"/>
                    <a:pt x="3442" y="4484"/>
                  </a:cubicBezTo>
                  <a:cubicBezTo>
                    <a:pt x="2591" y="3798"/>
                    <a:pt x="1486" y="3455"/>
                    <a:pt x="114" y="3455"/>
                  </a:cubicBezTo>
                  <a:lnTo>
                    <a:pt x="0" y="350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 name="Shape 124"/>
            <p:cNvSpPr/>
            <p:nvPr/>
          </p:nvSpPr>
          <p:spPr>
            <a:xfrm>
              <a:off x="124473" y="20879"/>
              <a:ext cx="77457" cy="47282"/>
            </a:xfrm>
            <a:custGeom>
              <a:avLst/>
              <a:gdLst/>
              <a:ahLst/>
              <a:cxnLst/>
              <a:rect l="0" t="0" r="0" b="0"/>
              <a:pathLst>
                <a:path w="77457" h="47282">
                  <a:moveTo>
                    <a:pt x="32766" y="0"/>
                  </a:moveTo>
                  <a:cubicBezTo>
                    <a:pt x="35712" y="0"/>
                    <a:pt x="38176" y="673"/>
                    <a:pt x="40183" y="2057"/>
                  </a:cubicBezTo>
                  <a:cubicBezTo>
                    <a:pt x="42177" y="3428"/>
                    <a:pt x="43713" y="5524"/>
                    <a:pt x="44793" y="8344"/>
                  </a:cubicBezTo>
                  <a:cubicBezTo>
                    <a:pt x="47409" y="5385"/>
                    <a:pt x="49924" y="3263"/>
                    <a:pt x="52337" y="1956"/>
                  </a:cubicBezTo>
                  <a:cubicBezTo>
                    <a:pt x="54737" y="647"/>
                    <a:pt x="57252" y="0"/>
                    <a:pt x="59868" y="0"/>
                  </a:cubicBezTo>
                  <a:cubicBezTo>
                    <a:pt x="63043" y="0"/>
                    <a:pt x="65583" y="711"/>
                    <a:pt x="67462" y="2184"/>
                  </a:cubicBezTo>
                  <a:cubicBezTo>
                    <a:pt x="69342" y="3632"/>
                    <a:pt x="70650" y="5486"/>
                    <a:pt x="71399" y="7721"/>
                  </a:cubicBezTo>
                  <a:cubicBezTo>
                    <a:pt x="72123" y="9969"/>
                    <a:pt x="72504" y="13550"/>
                    <a:pt x="72504" y="18466"/>
                  </a:cubicBezTo>
                  <a:lnTo>
                    <a:pt x="72504" y="37261"/>
                  </a:lnTo>
                  <a:cubicBezTo>
                    <a:pt x="72504" y="40805"/>
                    <a:pt x="72809" y="42990"/>
                    <a:pt x="73457" y="43853"/>
                  </a:cubicBezTo>
                  <a:cubicBezTo>
                    <a:pt x="74092" y="44703"/>
                    <a:pt x="75425" y="45250"/>
                    <a:pt x="77457" y="45529"/>
                  </a:cubicBezTo>
                  <a:lnTo>
                    <a:pt x="77457" y="47282"/>
                  </a:lnTo>
                  <a:lnTo>
                    <a:pt x="53734" y="47282"/>
                  </a:lnTo>
                  <a:lnTo>
                    <a:pt x="53734" y="45529"/>
                  </a:lnTo>
                  <a:cubicBezTo>
                    <a:pt x="55588" y="45351"/>
                    <a:pt x="56972" y="44628"/>
                    <a:pt x="57861" y="43358"/>
                  </a:cubicBezTo>
                  <a:cubicBezTo>
                    <a:pt x="58445" y="42469"/>
                    <a:pt x="58738" y="40436"/>
                    <a:pt x="58738" y="37261"/>
                  </a:cubicBezTo>
                  <a:lnTo>
                    <a:pt x="58738" y="17526"/>
                  </a:lnTo>
                  <a:cubicBezTo>
                    <a:pt x="58738" y="13424"/>
                    <a:pt x="58585" y="10820"/>
                    <a:pt x="58242" y="9716"/>
                  </a:cubicBezTo>
                  <a:lnTo>
                    <a:pt x="56706" y="7239"/>
                  </a:lnTo>
                  <a:lnTo>
                    <a:pt x="54229" y="6426"/>
                  </a:lnTo>
                  <a:cubicBezTo>
                    <a:pt x="52819" y="6426"/>
                    <a:pt x="51384" y="6947"/>
                    <a:pt x="49949" y="7975"/>
                  </a:cubicBezTo>
                  <a:cubicBezTo>
                    <a:pt x="48514" y="9004"/>
                    <a:pt x="47054" y="10554"/>
                    <a:pt x="45580" y="12611"/>
                  </a:cubicBezTo>
                  <a:lnTo>
                    <a:pt x="45580" y="37261"/>
                  </a:lnTo>
                  <a:cubicBezTo>
                    <a:pt x="45580" y="40577"/>
                    <a:pt x="45860" y="42659"/>
                    <a:pt x="46419" y="43497"/>
                  </a:cubicBezTo>
                  <a:cubicBezTo>
                    <a:pt x="47168" y="44717"/>
                    <a:pt x="48616" y="45389"/>
                    <a:pt x="50737" y="45529"/>
                  </a:cubicBezTo>
                  <a:lnTo>
                    <a:pt x="50737" y="47282"/>
                  </a:lnTo>
                  <a:lnTo>
                    <a:pt x="26975" y="47282"/>
                  </a:lnTo>
                  <a:lnTo>
                    <a:pt x="26975" y="45529"/>
                  </a:lnTo>
                  <a:cubicBezTo>
                    <a:pt x="28245" y="45453"/>
                    <a:pt x="29248" y="45123"/>
                    <a:pt x="29985" y="44552"/>
                  </a:cubicBezTo>
                  <a:lnTo>
                    <a:pt x="31458" y="42494"/>
                  </a:lnTo>
                  <a:cubicBezTo>
                    <a:pt x="31712" y="41694"/>
                    <a:pt x="31826" y="39954"/>
                    <a:pt x="31826" y="37261"/>
                  </a:cubicBezTo>
                  <a:lnTo>
                    <a:pt x="31826" y="17526"/>
                  </a:lnTo>
                  <a:cubicBezTo>
                    <a:pt x="31826" y="13360"/>
                    <a:pt x="31674" y="10757"/>
                    <a:pt x="31331" y="9716"/>
                  </a:cubicBezTo>
                  <a:lnTo>
                    <a:pt x="29693" y="7264"/>
                  </a:lnTo>
                  <a:lnTo>
                    <a:pt x="27216" y="6376"/>
                  </a:lnTo>
                  <a:cubicBezTo>
                    <a:pt x="25908" y="6376"/>
                    <a:pt x="24714" y="6718"/>
                    <a:pt x="23635" y="7417"/>
                  </a:cubicBezTo>
                  <a:cubicBezTo>
                    <a:pt x="22085" y="8420"/>
                    <a:pt x="20447" y="10147"/>
                    <a:pt x="18720" y="12611"/>
                  </a:cubicBezTo>
                  <a:lnTo>
                    <a:pt x="18720" y="37261"/>
                  </a:lnTo>
                  <a:cubicBezTo>
                    <a:pt x="18720" y="40513"/>
                    <a:pt x="19037" y="42646"/>
                    <a:pt x="19672" y="43675"/>
                  </a:cubicBezTo>
                  <a:cubicBezTo>
                    <a:pt x="20307" y="44703"/>
                    <a:pt x="21654" y="45326"/>
                    <a:pt x="23673" y="45529"/>
                  </a:cubicBezTo>
                  <a:lnTo>
                    <a:pt x="23673" y="47282"/>
                  </a:lnTo>
                  <a:lnTo>
                    <a:pt x="0" y="47282"/>
                  </a:lnTo>
                  <a:lnTo>
                    <a:pt x="0" y="45529"/>
                  </a:lnTo>
                  <a:cubicBezTo>
                    <a:pt x="1930" y="45326"/>
                    <a:pt x="3302" y="44703"/>
                    <a:pt x="4128" y="43650"/>
                  </a:cubicBezTo>
                  <a:cubicBezTo>
                    <a:pt x="4686" y="42938"/>
                    <a:pt x="4966" y="40805"/>
                    <a:pt x="4966" y="37261"/>
                  </a:cubicBezTo>
                  <a:lnTo>
                    <a:pt x="4966" y="11328"/>
                  </a:lnTo>
                  <a:cubicBezTo>
                    <a:pt x="4966" y="7874"/>
                    <a:pt x="4648" y="5702"/>
                    <a:pt x="4001" y="4851"/>
                  </a:cubicBezTo>
                  <a:cubicBezTo>
                    <a:pt x="3366" y="4001"/>
                    <a:pt x="2032" y="3442"/>
                    <a:pt x="0" y="3187"/>
                  </a:cubicBezTo>
                  <a:lnTo>
                    <a:pt x="0" y="1371"/>
                  </a:lnTo>
                  <a:lnTo>
                    <a:pt x="18720" y="1371"/>
                  </a:lnTo>
                  <a:lnTo>
                    <a:pt x="18720" y="7417"/>
                  </a:lnTo>
                  <a:cubicBezTo>
                    <a:pt x="21234" y="4661"/>
                    <a:pt x="23571" y="2730"/>
                    <a:pt x="25718" y="1638"/>
                  </a:cubicBezTo>
                  <a:cubicBezTo>
                    <a:pt x="27864" y="546"/>
                    <a:pt x="30201" y="0"/>
                    <a:pt x="327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 name="Shape 125"/>
            <p:cNvSpPr/>
            <p:nvPr/>
          </p:nvSpPr>
          <p:spPr>
            <a:xfrm>
              <a:off x="265366" y="41842"/>
              <a:ext cx="18841" cy="26967"/>
            </a:xfrm>
            <a:custGeom>
              <a:avLst/>
              <a:gdLst/>
              <a:ahLst/>
              <a:cxnLst/>
              <a:rect l="0" t="0" r="0" b="0"/>
              <a:pathLst>
                <a:path w="18841" h="26967">
                  <a:moveTo>
                    <a:pt x="18841" y="0"/>
                  </a:moveTo>
                  <a:lnTo>
                    <a:pt x="18841" y="5133"/>
                  </a:lnTo>
                  <a:lnTo>
                    <a:pt x="15380" y="8056"/>
                  </a:lnTo>
                  <a:cubicBezTo>
                    <a:pt x="14110" y="9822"/>
                    <a:pt x="13462" y="11613"/>
                    <a:pt x="13462" y="13416"/>
                  </a:cubicBezTo>
                  <a:cubicBezTo>
                    <a:pt x="13462" y="14915"/>
                    <a:pt x="14008" y="16235"/>
                    <a:pt x="15088" y="17378"/>
                  </a:cubicBezTo>
                  <a:cubicBezTo>
                    <a:pt x="15900" y="18267"/>
                    <a:pt x="17056" y="18711"/>
                    <a:pt x="18517" y="18711"/>
                  </a:cubicBezTo>
                  <a:lnTo>
                    <a:pt x="18841" y="18555"/>
                  </a:lnTo>
                  <a:lnTo>
                    <a:pt x="18841" y="22196"/>
                  </a:lnTo>
                  <a:lnTo>
                    <a:pt x="9144" y="26967"/>
                  </a:lnTo>
                  <a:cubicBezTo>
                    <a:pt x="6528" y="26967"/>
                    <a:pt x="4343" y="26103"/>
                    <a:pt x="2604" y="24389"/>
                  </a:cubicBezTo>
                  <a:cubicBezTo>
                    <a:pt x="876" y="22662"/>
                    <a:pt x="0" y="20515"/>
                    <a:pt x="0" y="17925"/>
                  </a:cubicBezTo>
                  <a:cubicBezTo>
                    <a:pt x="0" y="14419"/>
                    <a:pt x="1511" y="11269"/>
                    <a:pt x="4534" y="8476"/>
                  </a:cubicBezTo>
                  <a:cubicBezTo>
                    <a:pt x="6039" y="7072"/>
                    <a:pt x="8433" y="5440"/>
                    <a:pt x="11714" y="3578"/>
                  </a:cubicBezTo>
                  <a:lnTo>
                    <a:pt x="188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 name="Shape 126"/>
            <p:cNvSpPr/>
            <p:nvPr/>
          </p:nvSpPr>
          <p:spPr>
            <a:xfrm>
              <a:off x="266306" y="21390"/>
              <a:ext cx="17901" cy="19136"/>
            </a:xfrm>
            <a:custGeom>
              <a:avLst/>
              <a:gdLst/>
              <a:ahLst/>
              <a:cxnLst/>
              <a:rect l="0" t="0" r="0" b="0"/>
              <a:pathLst>
                <a:path w="17901" h="19136">
                  <a:moveTo>
                    <a:pt x="17901" y="0"/>
                  </a:moveTo>
                  <a:lnTo>
                    <a:pt x="17901" y="3466"/>
                  </a:lnTo>
                  <a:lnTo>
                    <a:pt x="17043" y="3223"/>
                  </a:lnTo>
                  <a:cubicBezTo>
                    <a:pt x="14910" y="3223"/>
                    <a:pt x="13170" y="3693"/>
                    <a:pt x="11786" y="4632"/>
                  </a:cubicBezTo>
                  <a:lnTo>
                    <a:pt x="10516" y="6703"/>
                  </a:lnTo>
                  <a:lnTo>
                    <a:pt x="11887" y="9255"/>
                  </a:lnTo>
                  <a:cubicBezTo>
                    <a:pt x="13132" y="10665"/>
                    <a:pt x="13741" y="12024"/>
                    <a:pt x="13741" y="13319"/>
                  </a:cubicBezTo>
                  <a:cubicBezTo>
                    <a:pt x="13741" y="14932"/>
                    <a:pt x="13157" y="16304"/>
                    <a:pt x="11963" y="17434"/>
                  </a:cubicBezTo>
                  <a:cubicBezTo>
                    <a:pt x="10757" y="18565"/>
                    <a:pt x="9195" y="19136"/>
                    <a:pt x="7277" y="19136"/>
                  </a:cubicBezTo>
                  <a:cubicBezTo>
                    <a:pt x="5207" y="19136"/>
                    <a:pt x="3480" y="18501"/>
                    <a:pt x="2096" y="17256"/>
                  </a:cubicBezTo>
                  <a:cubicBezTo>
                    <a:pt x="699" y="16011"/>
                    <a:pt x="0" y="14551"/>
                    <a:pt x="0" y="12888"/>
                  </a:cubicBezTo>
                  <a:cubicBezTo>
                    <a:pt x="0" y="10538"/>
                    <a:pt x="940" y="8277"/>
                    <a:pt x="2794" y="6131"/>
                  </a:cubicBezTo>
                  <a:cubicBezTo>
                    <a:pt x="4674" y="3985"/>
                    <a:pt x="7277" y="2346"/>
                    <a:pt x="10605" y="1191"/>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 name="Shape 127"/>
            <p:cNvSpPr/>
            <p:nvPr/>
          </p:nvSpPr>
          <p:spPr>
            <a:xfrm>
              <a:off x="232175" y="20879"/>
              <a:ext cx="22422" cy="48666"/>
            </a:xfrm>
            <a:custGeom>
              <a:avLst/>
              <a:gdLst/>
              <a:ahLst/>
              <a:cxnLst/>
              <a:rect l="0" t="0" r="0" b="0"/>
              <a:pathLst>
                <a:path w="22422" h="48666">
                  <a:moveTo>
                    <a:pt x="4731" y="0"/>
                  </a:moveTo>
                  <a:cubicBezTo>
                    <a:pt x="8109" y="0"/>
                    <a:pt x="11182" y="1054"/>
                    <a:pt x="13951" y="3187"/>
                  </a:cubicBezTo>
                  <a:cubicBezTo>
                    <a:pt x="16707" y="5321"/>
                    <a:pt x="18802" y="8255"/>
                    <a:pt x="20263" y="12002"/>
                  </a:cubicBezTo>
                  <a:cubicBezTo>
                    <a:pt x="21698" y="15748"/>
                    <a:pt x="22422" y="19774"/>
                    <a:pt x="22422" y="24105"/>
                  </a:cubicBezTo>
                  <a:cubicBezTo>
                    <a:pt x="22422" y="28753"/>
                    <a:pt x="21673" y="32994"/>
                    <a:pt x="20187" y="36855"/>
                  </a:cubicBezTo>
                  <a:cubicBezTo>
                    <a:pt x="18688" y="40703"/>
                    <a:pt x="16529" y="43624"/>
                    <a:pt x="13697" y="45631"/>
                  </a:cubicBezTo>
                  <a:cubicBezTo>
                    <a:pt x="10852" y="47663"/>
                    <a:pt x="7703" y="48666"/>
                    <a:pt x="4248" y="48666"/>
                  </a:cubicBezTo>
                  <a:lnTo>
                    <a:pt x="0" y="47661"/>
                  </a:lnTo>
                  <a:lnTo>
                    <a:pt x="0" y="42954"/>
                  </a:lnTo>
                  <a:lnTo>
                    <a:pt x="1048" y="43650"/>
                  </a:lnTo>
                  <a:cubicBezTo>
                    <a:pt x="2826" y="43650"/>
                    <a:pt x="4274" y="42723"/>
                    <a:pt x="5429" y="40843"/>
                  </a:cubicBezTo>
                  <a:cubicBezTo>
                    <a:pt x="7131" y="38112"/>
                    <a:pt x="7982" y="32868"/>
                    <a:pt x="7982" y="25133"/>
                  </a:cubicBezTo>
                  <a:cubicBezTo>
                    <a:pt x="7982" y="17208"/>
                    <a:pt x="7042" y="11785"/>
                    <a:pt x="5175" y="8877"/>
                  </a:cubicBezTo>
                  <a:cubicBezTo>
                    <a:pt x="3931" y="6959"/>
                    <a:pt x="2267" y="5982"/>
                    <a:pt x="172" y="5982"/>
                  </a:cubicBezTo>
                  <a:lnTo>
                    <a:pt x="0" y="6133"/>
                  </a:lnTo>
                  <a:lnTo>
                    <a:pt x="0" y="1394"/>
                  </a:lnTo>
                  <a:lnTo>
                    <a:pt x="47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 name="Shape 128"/>
            <p:cNvSpPr/>
            <p:nvPr/>
          </p:nvSpPr>
          <p:spPr>
            <a:xfrm>
              <a:off x="357365" y="22251"/>
              <a:ext cx="24816" cy="45910"/>
            </a:xfrm>
            <a:custGeom>
              <a:avLst/>
              <a:gdLst/>
              <a:ahLst/>
              <a:cxnLst/>
              <a:rect l="0" t="0" r="0" b="0"/>
              <a:pathLst>
                <a:path w="24816" h="45910">
                  <a:moveTo>
                    <a:pt x="0" y="0"/>
                  </a:moveTo>
                  <a:lnTo>
                    <a:pt x="19253" y="0"/>
                  </a:lnTo>
                  <a:lnTo>
                    <a:pt x="19253" y="36385"/>
                  </a:lnTo>
                  <a:cubicBezTo>
                    <a:pt x="19253" y="39624"/>
                    <a:pt x="19621" y="41694"/>
                    <a:pt x="20384" y="42609"/>
                  </a:cubicBezTo>
                  <a:cubicBezTo>
                    <a:pt x="21133" y="43497"/>
                    <a:pt x="22619" y="44018"/>
                    <a:pt x="24816" y="44158"/>
                  </a:cubicBezTo>
                  <a:lnTo>
                    <a:pt x="24816" y="45910"/>
                  </a:lnTo>
                  <a:lnTo>
                    <a:pt x="0" y="45910"/>
                  </a:lnTo>
                  <a:lnTo>
                    <a:pt x="0" y="44158"/>
                  </a:lnTo>
                  <a:cubicBezTo>
                    <a:pt x="2032" y="44082"/>
                    <a:pt x="3543" y="43497"/>
                    <a:pt x="4521" y="42380"/>
                  </a:cubicBezTo>
                  <a:cubicBezTo>
                    <a:pt x="5182" y="41618"/>
                    <a:pt x="5499" y="39624"/>
                    <a:pt x="5499" y="36385"/>
                  </a:cubicBezTo>
                  <a:lnTo>
                    <a:pt x="5499" y="9576"/>
                  </a:lnTo>
                  <a:cubicBezTo>
                    <a:pt x="5499" y="6324"/>
                    <a:pt x="5131" y="4255"/>
                    <a:pt x="4369" y="3366"/>
                  </a:cubicBezTo>
                  <a:cubicBezTo>
                    <a:pt x="3619" y="2451"/>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 name="Shape 129"/>
            <p:cNvSpPr/>
            <p:nvPr/>
          </p:nvSpPr>
          <p:spPr>
            <a:xfrm>
              <a:off x="425933" y="20879"/>
              <a:ext cx="21514" cy="48649"/>
            </a:xfrm>
            <a:custGeom>
              <a:avLst/>
              <a:gdLst/>
              <a:ahLst/>
              <a:cxnLst/>
              <a:rect l="0" t="0" r="0" b="0"/>
              <a:pathLst>
                <a:path w="21514" h="48649">
                  <a:moveTo>
                    <a:pt x="21400" y="0"/>
                  </a:moveTo>
                  <a:lnTo>
                    <a:pt x="21514" y="32"/>
                  </a:lnTo>
                  <a:lnTo>
                    <a:pt x="21514" y="3519"/>
                  </a:lnTo>
                  <a:lnTo>
                    <a:pt x="17310" y="5372"/>
                  </a:lnTo>
                  <a:cubicBezTo>
                    <a:pt x="16104" y="6629"/>
                    <a:pt x="15329" y="9118"/>
                    <a:pt x="14961" y="12827"/>
                  </a:cubicBezTo>
                  <a:cubicBezTo>
                    <a:pt x="14567" y="16548"/>
                    <a:pt x="14389" y="21717"/>
                    <a:pt x="14389" y="28333"/>
                  </a:cubicBezTo>
                  <a:cubicBezTo>
                    <a:pt x="14389" y="31826"/>
                    <a:pt x="14618" y="35103"/>
                    <a:pt x="15075" y="38164"/>
                  </a:cubicBezTo>
                  <a:cubicBezTo>
                    <a:pt x="15443" y="40475"/>
                    <a:pt x="16205" y="42252"/>
                    <a:pt x="17386" y="43459"/>
                  </a:cubicBezTo>
                  <a:cubicBezTo>
                    <a:pt x="18567" y="44665"/>
                    <a:pt x="19901" y="45276"/>
                    <a:pt x="21400" y="45276"/>
                  </a:cubicBezTo>
                  <a:lnTo>
                    <a:pt x="21514" y="45237"/>
                  </a:lnTo>
                  <a:lnTo>
                    <a:pt x="21514" y="48649"/>
                  </a:lnTo>
                  <a:lnTo>
                    <a:pt x="5588" y="41389"/>
                  </a:lnTo>
                  <a:cubicBezTo>
                    <a:pt x="1854" y="36550"/>
                    <a:pt x="0" y="30924"/>
                    <a:pt x="0" y="24549"/>
                  </a:cubicBezTo>
                  <a:cubicBezTo>
                    <a:pt x="0" y="17970"/>
                    <a:pt x="1905" y="12230"/>
                    <a:pt x="5715" y="7341"/>
                  </a:cubicBezTo>
                  <a:cubicBezTo>
                    <a:pt x="9538" y="2438"/>
                    <a:pt x="14757" y="0"/>
                    <a:pt x="2140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 name="Shape 130"/>
            <p:cNvSpPr/>
            <p:nvPr/>
          </p:nvSpPr>
          <p:spPr>
            <a:xfrm>
              <a:off x="386740" y="20879"/>
              <a:ext cx="31585" cy="48666"/>
            </a:xfrm>
            <a:custGeom>
              <a:avLst/>
              <a:gdLst/>
              <a:ahLst/>
              <a:cxnLst/>
              <a:rect l="0" t="0" r="0" b="0"/>
              <a:pathLst>
                <a:path w="31585" h="48666">
                  <a:moveTo>
                    <a:pt x="14249" y="0"/>
                  </a:moveTo>
                  <a:cubicBezTo>
                    <a:pt x="16726" y="0"/>
                    <a:pt x="19139" y="609"/>
                    <a:pt x="21463" y="1803"/>
                  </a:cubicBezTo>
                  <a:lnTo>
                    <a:pt x="23622" y="2540"/>
                  </a:lnTo>
                  <a:lnTo>
                    <a:pt x="25057" y="2184"/>
                  </a:lnTo>
                  <a:cubicBezTo>
                    <a:pt x="25413" y="1930"/>
                    <a:pt x="25984" y="1232"/>
                    <a:pt x="26759" y="76"/>
                  </a:cubicBezTo>
                  <a:lnTo>
                    <a:pt x="28435" y="76"/>
                  </a:lnTo>
                  <a:lnTo>
                    <a:pt x="29172" y="15760"/>
                  </a:lnTo>
                  <a:lnTo>
                    <a:pt x="27508" y="15760"/>
                  </a:lnTo>
                  <a:cubicBezTo>
                    <a:pt x="25514" y="11113"/>
                    <a:pt x="23444" y="7938"/>
                    <a:pt x="21298" y="6235"/>
                  </a:cubicBezTo>
                  <a:cubicBezTo>
                    <a:pt x="19152" y="4521"/>
                    <a:pt x="17018" y="3683"/>
                    <a:pt x="14884" y="3683"/>
                  </a:cubicBezTo>
                  <a:cubicBezTo>
                    <a:pt x="13538" y="3683"/>
                    <a:pt x="12383" y="4128"/>
                    <a:pt x="11443" y="5016"/>
                  </a:cubicBezTo>
                  <a:cubicBezTo>
                    <a:pt x="10490" y="5918"/>
                    <a:pt x="10020" y="6959"/>
                    <a:pt x="10020" y="8141"/>
                  </a:cubicBezTo>
                  <a:lnTo>
                    <a:pt x="10998" y="10693"/>
                  </a:lnTo>
                  <a:cubicBezTo>
                    <a:pt x="12052" y="12040"/>
                    <a:pt x="14986" y="14351"/>
                    <a:pt x="19787" y="17590"/>
                  </a:cubicBezTo>
                  <a:cubicBezTo>
                    <a:pt x="24600" y="20853"/>
                    <a:pt x="27775" y="23622"/>
                    <a:pt x="29299" y="25908"/>
                  </a:cubicBezTo>
                  <a:cubicBezTo>
                    <a:pt x="30823" y="28168"/>
                    <a:pt x="31585" y="30721"/>
                    <a:pt x="31585" y="33528"/>
                  </a:cubicBezTo>
                  <a:cubicBezTo>
                    <a:pt x="31585" y="36081"/>
                    <a:pt x="30937" y="38595"/>
                    <a:pt x="29667" y="41046"/>
                  </a:cubicBezTo>
                  <a:cubicBezTo>
                    <a:pt x="28385" y="43497"/>
                    <a:pt x="26594" y="45389"/>
                    <a:pt x="24257" y="46698"/>
                  </a:cubicBezTo>
                  <a:cubicBezTo>
                    <a:pt x="21933" y="48006"/>
                    <a:pt x="19368" y="48666"/>
                    <a:pt x="16561" y="48666"/>
                  </a:cubicBezTo>
                  <a:cubicBezTo>
                    <a:pt x="14364" y="48666"/>
                    <a:pt x="11430" y="47981"/>
                    <a:pt x="7760" y="46609"/>
                  </a:cubicBezTo>
                  <a:lnTo>
                    <a:pt x="5753" y="46063"/>
                  </a:lnTo>
                  <a:cubicBezTo>
                    <a:pt x="4661" y="46063"/>
                    <a:pt x="3772" y="46875"/>
                    <a:pt x="3048" y="48514"/>
                  </a:cubicBezTo>
                  <a:lnTo>
                    <a:pt x="1422" y="48514"/>
                  </a:lnTo>
                  <a:lnTo>
                    <a:pt x="648" y="32003"/>
                  </a:lnTo>
                  <a:lnTo>
                    <a:pt x="2311" y="32003"/>
                  </a:lnTo>
                  <a:cubicBezTo>
                    <a:pt x="3785" y="36334"/>
                    <a:pt x="5804" y="39573"/>
                    <a:pt x="8369" y="41745"/>
                  </a:cubicBezTo>
                  <a:cubicBezTo>
                    <a:pt x="10947" y="43904"/>
                    <a:pt x="13386" y="44983"/>
                    <a:pt x="15659" y="44983"/>
                  </a:cubicBezTo>
                  <a:cubicBezTo>
                    <a:pt x="17234" y="44983"/>
                    <a:pt x="18529" y="44500"/>
                    <a:pt x="19520" y="43523"/>
                  </a:cubicBezTo>
                  <a:cubicBezTo>
                    <a:pt x="20523" y="42558"/>
                    <a:pt x="21018" y="41389"/>
                    <a:pt x="21018" y="40018"/>
                  </a:cubicBezTo>
                  <a:cubicBezTo>
                    <a:pt x="21018" y="38443"/>
                    <a:pt x="20523" y="37096"/>
                    <a:pt x="19545" y="35940"/>
                  </a:cubicBezTo>
                  <a:cubicBezTo>
                    <a:pt x="18567" y="34798"/>
                    <a:pt x="16370" y="33058"/>
                    <a:pt x="12967" y="30746"/>
                  </a:cubicBezTo>
                  <a:cubicBezTo>
                    <a:pt x="7963" y="27267"/>
                    <a:pt x="4712" y="24612"/>
                    <a:pt x="3251" y="22784"/>
                  </a:cubicBezTo>
                  <a:cubicBezTo>
                    <a:pt x="1080" y="20104"/>
                    <a:pt x="0" y="17132"/>
                    <a:pt x="0" y="13881"/>
                  </a:cubicBezTo>
                  <a:cubicBezTo>
                    <a:pt x="0" y="10351"/>
                    <a:pt x="1232" y="7150"/>
                    <a:pt x="3658" y="4293"/>
                  </a:cubicBezTo>
                  <a:cubicBezTo>
                    <a:pt x="6096" y="1422"/>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 name="Shape 131"/>
            <p:cNvSpPr/>
            <p:nvPr/>
          </p:nvSpPr>
          <p:spPr>
            <a:xfrm>
              <a:off x="313322" y="20879"/>
              <a:ext cx="39434" cy="47282"/>
            </a:xfrm>
            <a:custGeom>
              <a:avLst/>
              <a:gdLst/>
              <a:ahLst/>
              <a:cxnLst/>
              <a:rect l="0" t="0" r="0" b="0"/>
              <a:pathLst>
                <a:path w="39434" h="47282">
                  <a:moveTo>
                    <a:pt x="33401" y="0"/>
                  </a:moveTo>
                  <a:cubicBezTo>
                    <a:pt x="35230" y="0"/>
                    <a:pt x="36690" y="559"/>
                    <a:pt x="37795" y="1676"/>
                  </a:cubicBezTo>
                  <a:cubicBezTo>
                    <a:pt x="38887" y="2807"/>
                    <a:pt x="39434" y="4407"/>
                    <a:pt x="39434" y="6464"/>
                  </a:cubicBezTo>
                  <a:cubicBezTo>
                    <a:pt x="39434" y="8661"/>
                    <a:pt x="38900" y="10375"/>
                    <a:pt x="37846" y="11582"/>
                  </a:cubicBezTo>
                  <a:cubicBezTo>
                    <a:pt x="36779" y="12788"/>
                    <a:pt x="35496" y="13398"/>
                    <a:pt x="33985" y="13398"/>
                  </a:cubicBezTo>
                  <a:cubicBezTo>
                    <a:pt x="32258" y="13398"/>
                    <a:pt x="30747" y="12840"/>
                    <a:pt x="29464" y="11722"/>
                  </a:cubicBezTo>
                  <a:cubicBezTo>
                    <a:pt x="28181" y="10617"/>
                    <a:pt x="27445" y="9995"/>
                    <a:pt x="27203" y="9868"/>
                  </a:cubicBezTo>
                  <a:lnTo>
                    <a:pt x="26073" y="9575"/>
                  </a:lnTo>
                  <a:lnTo>
                    <a:pt x="23368" y="10655"/>
                  </a:lnTo>
                  <a:cubicBezTo>
                    <a:pt x="22035" y="11760"/>
                    <a:pt x="21018" y="13347"/>
                    <a:pt x="20333" y="15418"/>
                  </a:cubicBezTo>
                  <a:cubicBezTo>
                    <a:pt x="19279" y="18593"/>
                    <a:pt x="18758" y="22098"/>
                    <a:pt x="18758" y="25933"/>
                  </a:cubicBezTo>
                  <a:lnTo>
                    <a:pt x="18758" y="36487"/>
                  </a:lnTo>
                  <a:lnTo>
                    <a:pt x="18809" y="39230"/>
                  </a:lnTo>
                  <a:cubicBezTo>
                    <a:pt x="18809" y="41097"/>
                    <a:pt x="18923" y="42304"/>
                    <a:pt x="19152" y="42825"/>
                  </a:cubicBezTo>
                  <a:lnTo>
                    <a:pt x="20891" y="44755"/>
                  </a:lnTo>
                  <a:cubicBezTo>
                    <a:pt x="21666" y="45161"/>
                    <a:pt x="22962" y="45427"/>
                    <a:pt x="24803" y="45529"/>
                  </a:cubicBezTo>
                  <a:lnTo>
                    <a:pt x="24803" y="47282"/>
                  </a:lnTo>
                  <a:lnTo>
                    <a:pt x="0" y="47282"/>
                  </a:lnTo>
                  <a:lnTo>
                    <a:pt x="0" y="45529"/>
                  </a:lnTo>
                  <a:cubicBezTo>
                    <a:pt x="1994" y="45351"/>
                    <a:pt x="3340" y="44806"/>
                    <a:pt x="4051" y="43878"/>
                  </a:cubicBezTo>
                  <a:cubicBezTo>
                    <a:pt x="4763" y="42938"/>
                    <a:pt x="5105" y="40475"/>
                    <a:pt x="5105" y="36487"/>
                  </a:cubicBezTo>
                  <a:lnTo>
                    <a:pt x="5105" y="11099"/>
                  </a:lnTo>
                  <a:cubicBezTo>
                    <a:pt x="5105" y="8471"/>
                    <a:pt x="4978" y="6807"/>
                    <a:pt x="4724" y="6083"/>
                  </a:cubicBezTo>
                  <a:lnTo>
                    <a:pt x="3289" y="4064"/>
                  </a:lnTo>
                  <a:cubicBezTo>
                    <a:pt x="2680" y="3645"/>
                    <a:pt x="1575" y="3340"/>
                    <a:pt x="0" y="3187"/>
                  </a:cubicBezTo>
                  <a:lnTo>
                    <a:pt x="0" y="1371"/>
                  </a:lnTo>
                  <a:lnTo>
                    <a:pt x="18758" y="1371"/>
                  </a:lnTo>
                  <a:lnTo>
                    <a:pt x="18758" y="11773"/>
                  </a:lnTo>
                  <a:cubicBezTo>
                    <a:pt x="21806" y="7023"/>
                    <a:pt x="24473" y="3873"/>
                    <a:pt x="26772" y="2324"/>
                  </a:cubicBezTo>
                  <a:cubicBezTo>
                    <a:pt x="29058" y="762"/>
                    <a:pt x="31280"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 name="Shape 132"/>
            <p:cNvSpPr/>
            <p:nvPr/>
          </p:nvSpPr>
          <p:spPr>
            <a:xfrm>
              <a:off x="284207" y="20879"/>
              <a:ext cx="25267" cy="47930"/>
            </a:xfrm>
            <a:custGeom>
              <a:avLst/>
              <a:gdLst/>
              <a:ahLst/>
              <a:cxnLst/>
              <a:rect l="0" t="0" r="0" b="0"/>
              <a:pathLst>
                <a:path w="25267" h="47930">
                  <a:moveTo>
                    <a:pt x="3131" y="0"/>
                  </a:moveTo>
                  <a:cubicBezTo>
                    <a:pt x="7487" y="0"/>
                    <a:pt x="10916" y="914"/>
                    <a:pt x="13456" y="2756"/>
                  </a:cubicBezTo>
                  <a:cubicBezTo>
                    <a:pt x="15996" y="4623"/>
                    <a:pt x="17634" y="6617"/>
                    <a:pt x="18396" y="8788"/>
                  </a:cubicBezTo>
                  <a:cubicBezTo>
                    <a:pt x="18853" y="10147"/>
                    <a:pt x="19082" y="13309"/>
                    <a:pt x="19082" y="18262"/>
                  </a:cubicBezTo>
                  <a:lnTo>
                    <a:pt x="19082" y="36081"/>
                  </a:lnTo>
                  <a:cubicBezTo>
                    <a:pt x="19082" y="38176"/>
                    <a:pt x="19158" y="39497"/>
                    <a:pt x="19323" y="40043"/>
                  </a:cubicBezTo>
                  <a:lnTo>
                    <a:pt x="20072" y="41249"/>
                  </a:lnTo>
                  <a:lnTo>
                    <a:pt x="21203" y="41643"/>
                  </a:lnTo>
                  <a:cubicBezTo>
                    <a:pt x="22041" y="41643"/>
                    <a:pt x="22904" y="41033"/>
                    <a:pt x="23806" y="39815"/>
                  </a:cubicBezTo>
                  <a:lnTo>
                    <a:pt x="25267" y="40995"/>
                  </a:lnTo>
                  <a:cubicBezTo>
                    <a:pt x="23628" y="43434"/>
                    <a:pt x="21939" y="45174"/>
                    <a:pt x="20187" y="46279"/>
                  </a:cubicBezTo>
                  <a:cubicBezTo>
                    <a:pt x="18434" y="47371"/>
                    <a:pt x="16453" y="47930"/>
                    <a:pt x="14218" y="47930"/>
                  </a:cubicBezTo>
                  <a:cubicBezTo>
                    <a:pt x="11601" y="47930"/>
                    <a:pt x="9557" y="47307"/>
                    <a:pt x="8071" y="46088"/>
                  </a:cubicBezTo>
                  <a:cubicBezTo>
                    <a:pt x="6610" y="44856"/>
                    <a:pt x="5709" y="42990"/>
                    <a:pt x="5378" y="40513"/>
                  </a:cubicBezTo>
                  <a:lnTo>
                    <a:pt x="0" y="43159"/>
                  </a:lnTo>
                  <a:lnTo>
                    <a:pt x="0" y="39518"/>
                  </a:lnTo>
                  <a:lnTo>
                    <a:pt x="5378" y="36919"/>
                  </a:lnTo>
                  <a:lnTo>
                    <a:pt x="5378" y="21551"/>
                  </a:lnTo>
                  <a:lnTo>
                    <a:pt x="0" y="26095"/>
                  </a:lnTo>
                  <a:lnTo>
                    <a:pt x="0" y="20963"/>
                  </a:lnTo>
                  <a:lnTo>
                    <a:pt x="5378" y="18262"/>
                  </a:lnTo>
                  <a:lnTo>
                    <a:pt x="5378" y="13653"/>
                  </a:lnTo>
                  <a:cubicBezTo>
                    <a:pt x="5378" y="10172"/>
                    <a:pt x="5188" y="8001"/>
                    <a:pt x="4820" y="7086"/>
                  </a:cubicBezTo>
                  <a:lnTo>
                    <a:pt x="2686" y="4737"/>
                  </a:lnTo>
                  <a:lnTo>
                    <a:pt x="0" y="3977"/>
                  </a:lnTo>
                  <a:lnTo>
                    <a:pt x="0" y="511"/>
                  </a:lnTo>
                  <a:lnTo>
                    <a:pt x="31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 name="Shape 133"/>
            <p:cNvSpPr/>
            <p:nvPr/>
          </p:nvSpPr>
          <p:spPr>
            <a:xfrm>
              <a:off x="362179" y="0"/>
              <a:ext cx="15176" cy="15164"/>
            </a:xfrm>
            <a:custGeom>
              <a:avLst/>
              <a:gdLst/>
              <a:ahLst/>
              <a:cxnLst/>
              <a:rect l="0" t="0" r="0" b="0"/>
              <a:pathLst>
                <a:path w="15176" h="15164">
                  <a:moveTo>
                    <a:pt x="7569" y="0"/>
                  </a:moveTo>
                  <a:cubicBezTo>
                    <a:pt x="9690" y="0"/>
                    <a:pt x="11493" y="750"/>
                    <a:pt x="12967" y="2236"/>
                  </a:cubicBezTo>
                  <a:cubicBezTo>
                    <a:pt x="14440" y="3721"/>
                    <a:pt x="15176" y="5512"/>
                    <a:pt x="15176" y="7607"/>
                  </a:cubicBezTo>
                  <a:cubicBezTo>
                    <a:pt x="15176" y="9703"/>
                    <a:pt x="14427" y="11481"/>
                    <a:pt x="12941" y="12967"/>
                  </a:cubicBezTo>
                  <a:cubicBezTo>
                    <a:pt x="11455" y="14440"/>
                    <a:pt x="9665" y="15164"/>
                    <a:pt x="7569" y="15164"/>
                  </a:cubicBezTo>
                  <a:cubicBezTo>
                    <a:pt x="5474" y="15164"/>
                    <a:pt x="3683" y="14440"/>
                    <a:pt x="2210" y="12967"/>
                  </a:cubicBezTo>
                  <a:cubicBezTo>
                    <a:pt x="737" y="11481"/>
                    <a:pt x="0" y="9703"/>
                    <a:pt x="0" y="7607"/>
                  </a:cubicBezTo>
                  <a:cubicBezTo>
                    <a:pt x="0" y="5512"/>
                    <a:pt x="737" y="3721"/>
                    <a:pt x="2210" y="2236"/>
                  </a:cubicBezTo>
                  <a:cubicBezTo>
                    <a:pt x="3683" y="750"/>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 name="Shape 134"/>
            <p:cNvSpPr/>
            <p:nvPr/>
          </p:nvSpPr>
          <p:spPr>
            <a:xfrm>
              <a:off x="447446" y="20911"/>
              <a:ext cx="21552" cy="48634"/>
            </a:xfrm>
            <a:custGeom>
              <a:avLst/>
              <a:gdLst/>
              <a:ahLst/>
              <a:cxnLst/>
              <a:rect l="0" t="0" r="0" b="0"/>
              <a:pathLst>
                <a:path w="21552" h="48634">
                  <a:moveTo>
                    <a:pt x="0" y="0"/>
                  </a:moveTo>
                  <a:lnTo>
                    <a:pt x="11036" y="3054"/>
                  </a:lnTo>
                  <a:cubicBezTo>
                    <a:pt x="14491" y="5112"/>
                    <a:pt x="17094" y="8045"/>
                    <a:pt x="18872" y="11843"/>
                  </a:cubicBezTo>
                  <a:cubicBezTo>
                    <a:pt x="20663" y="15640"/>
                    <a:pt x="21552" y="19793"/>
                    <a:pt x="21552" y="24327"/>
                  </a:cubicBezTo>
                  <a:cubicBezTo>
                    <a:pt x="21552" y="30829"/>
                    <a:pt x="19901" y="36290"/>
                    <a:pt x="16599" y="40685"/>
                  </a:cubicBezTo>
                  <a:cubicBezTo>
                    <a:pt x="12598" y="45980"/>
                    <a:pt x="7087" y="48634"/>
                    <a:pt x="38" y="48634"/>
                  </a:cubicBezTo>
                  <a:lnTo>
                    <a:pt x="0" y="48617"/>
                  </a:lnTo>
                  <a:lnTo>
                    <a:pt x="0" y="45206"/>
                  </a:lnTo>
                  <a:lnTo>
                    <a:pt x="3569" y="44011"/>
                  </a:lnTo>
                  <a:cubicBezTo>
                    <a:pt x="4851" y="42907"/>
                    <a:pt x="5702" y="41345"/>
                    <a:pt x="6134" y="39338"/>
                  </a:cubicBezTo>
                  <a:cubicBezTo>
                    <a:pt x="6782" y="36239"/>
                    <a:pt x="7125" y="29953"/>
                    <a:pt x="7125" y="20491"/>
                  </a:cubicBezTo>
                  <a:cubicBezTo>
                    <a:pt x="7125" y="14916"/>
                    <a:pt x="6795" y="11106"/>
                    <a:pt x="6172" y="9024"/>
                  </a:cubicBezTo>
                  <a:cubicBezTo>
                    <a:pt x="5563" y="6941"/>
                    <a:pt x="4636" y="5429"/>
                    <a:pt x="3442" y="4477"/>
                  </a:cubicBezTo>
                  <a:cubicBezTo>
                    <a:pt x="2578" y="3791"/>
                    <a:pt x="1461" y="3448"/>
                    <a:pt x="89" y="3448"/>
                  </a:cubicBezTo>
                  <a:lnTo>
                    <a:pt x="0" y="348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 name="Shape 135"/>
            <p:cNvSpPr/>
            <p:nvPr/>
          </p:nvSpPr>
          <p:spPr>
            <a:xfrm>
              <a:off x="477431" y="20879"/>
              <a:ext cx="49555" cy="47282"/>
            </a:xfrm>
            <a:custGeom>
              <a:avLst/>
              <a:gdLst/>
              <a:ahLst/>
              <a:cxnLst/>
              <a:rect l="0" t="0" r="0" b="0"/>
              <a:pathLst>
                <a:path w="49555" h="47282">
                  <a:moveTo>
                    <a:pt x="32461" y="0"/>
                  </a:moveTo>
                  <a:cubicBezTo>
                    <a:pt x="35446" y="0"/>
                    <a:pt x="37922" y="812"/>
                    <a:pt x="39878" y="2477"/>
                  </a:cubicBezTo>
                  <a:cubicBezTo>
                    <a:pt x="41846" y="4128"/>
                    <a:pt x="43155" y="6185"/>
                    <a:pt x="43815" y="8636"/>
                  </a:cubicBezTo>
                  <a:cubicBezTo>
                    <a:pt x="44336" y="10502"/>
                    <a:pt x="44590" y="14084"/>
                    <a:pt x="44590" y="19393"/>
                  </a:cubicBezTo>
                  <a:lnTo>
                    <a:pt x="44590" y="37261"/>
                  </a:lnTo>
                  <a:cubicBezTo>
                    <a:pt x="44590" y="40805"/>
                    <a:pt x="44920" y="43002"/>
                    <a:pt x="45542" y="43878"/>
                  </a:cubicBezTo>
                  <a:cubicBezTo>
                    <a:pt x="46190" y="44742"/>
                    <a:pt x="47536" y="45288"/>
                    <a:pt x="49555" y="45529"/>
                  </a:cubicBezTo>
                  <a:lnTo>
                    <a:pt x="49555" y="47282"/>
                  </a:lnTo>
                  <a:lnTo>
                    <a:pt x="26327" y="47282"/>
                  </a:lnTo>
                  <a:lnTo>
                    <a:pt x="26327" y="45529"/>
                  </a:lnTo>
                  <a:cubicBezTo>
                    <a:pt x="28054" y="45288"/>
                    <a:pt x="29299" y="44564"/>
                    <a:pt x="30061" y="43358"/>
                  </a:cubicBezTo>
                  <a:cubicBezTo>
                    <a:pt x="30582" y="42532"/>
                    <a:pt x="30836" y="40513"/>
                    <a:pt x="30836" y="37261"/>
                  </a:cubicBezTo>
                  <a:lnTo>
                    <a:pt x="30836" y="16840"/>
                  </a:lnTo>
                  <a:cubicBezTo>
                    <a:pt x="30836" y="13068"/>
                    <a:pt x="30696" y="10693"/>
                    <a:pt x="30404" y="9716"/>
                  </a:cubicBezTo>
                  <a:lnTo>
                    <a:pt x="28905" y="7442"/>
                  </a:lnTo>
                  <a:lnTo>
                    <a:pt x="26568" y="6617"/>
                  </a:lnTo>
                  <a:cubicBezTo>
                    <a:pt x="23762" y="6617"/>
                    <a:pt x="21145" y="8636"/>
                    <a:pt x="18707" y="12662"/>
                  </a:cubicBezTo>
                  <a:lnTo>
                    <a:pt x="18707" y="37261"/>
                  </a:lnTo>
                  <a:cubicBezTo>
                    <a:pt x="18707" y="40716"/>
                    <a:pt x="19037" y="42888"/>
                    <a:pt x="19672" y="43802"/>
                  </a:cubicBezTo>
                  <a:cubicBezTo>
                    <a:pt x="20307" y="44717"/>
                    <a:pt x="21501" y="45288"/>
                    <a:pt x="23241" y="45529"/>
                  </a:cubicBezTo>
                  <a:lnTo>
                    <a:pt x="23241" y="47282"/>
                  </a:lnTo>
                  <a:lnTo>
                    <a:pt x="0" y="47282"/>
                  </a:lnTo>
                  <a:lnTo>
                    <a:pt x="0" y="45529"/>
                  </a:lnTo>
                  <a:cubicBezTo>
                    <a:pt x="1930" y="45326"/>
                    <a:pt x="3302" y="44703"/>
                    <a:pt x="4127" y="43650"/>
                  </a:cubicBezTo>
                  <a:cubicBezTo>
                    <a:pt x="4686" y="42938"/>
                    <a:pt x="4966" y="40805"/>
                    <a:pt x="4966" y="37261"/>
                  </a:cubicBezTo>
                  <a:lnTo>
                    <a:pt x="4966" y="11328"/>
                  </a:lnTo>
                  <a:cubicBezTo>
                    <a:pt x="4966" y="7874"/>
                    <a:pt x="4648" y="5702"/>
                    <a:pt x="4000" y="4851"/>
                  </a:cubicBezTo>
                  <a:cubicBezTo>
                    <a:pt x="3365" y="4001"/>
                    <a:pt x="2032" y="3442"/>
                    <a:pt x="0" y="3187"/>
                  </a:cubicBezTo>
                  <a:lnTo>
                    <a:pt x="0" y="1371"/>
                  </a:lnTo>
                  <a:lnTo>
                    <a:pt x="18707" y="1371"/>
                  </a:lnTo>
                  <a:lnTo>
                    <a:pt x="18707" y="7315"/>
                  </a:lnTo>
                  <a:cubicBezTo>
                    <a:pt x="21069" y="4763"/>
                    <a:pt x="23330" y="2895"/>
                    <a:pt x="25489" y="1727"/>
                  </a:cubicBezTo>
                  <a:cubicBezTo>
                    <a:pt x="27648" y="584"/>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 name="Shape 136"/>
            <p:cNvSpPr/>
            <p:nvPr/>
          </p:nvSpPr>
          <p:spPr>
            <a:xfrm>
              <a:off x="35146" y="120445"/>
              <a:ext cx="32068" cy="66599"/>
            </a:xfrm>
            <a:custGeom>
              <a:avLst/>
              <a:gdLst/>
              <a:ahLst/>
              <a:cxnLst/>
              <a:rect l="0" t="0" r="0" b="0"/>
              <a:pathLst>
                <a:path w="32068" h="66599">
                  <a:moveTo>
                    <a:pt x="0" y="0"/>
                  </a:moveTo>
                  <a:lnTo>
                    <a:pt x="29032" y="0"/>
                  </a:lnTo>
                  <a:lnTo>
                    <a:pt x="32068" y="753"/>
                  </a:lnTo>
                  <a:lnTo>
                    <a:pt x="32068" y="5759"/>
                  </a:lnTo>
                  <a:lnTo>
                    <a:pt x="26632" y="3823"/>
                  </a:lnTo>
                  <a:lnTo>
                    <a:pt x="24600" y="3823"/>
                  </a:lnTo>
                  <a:lnTo>
                    <a:pt x="24600" y="32601"/>
                  </a:lnTo>
                  <a:lnTo>
                    <a:pt x="27064" y="32703"/>
                  </a:lnTo>
                  <a:lnTo>
                    <a:pt x="32068" y="30775"/>
                  </a:lnTo>
                  <a:lnTo>
                    <a:pt x="32068" y="35889"/>
                  </a:lnTo>
                  <a:lnTo>
                    <a:pt x="24600" y="36437"/>
                  </a:lnTo>
                  <a:lnTo>
                    <a:pt x="24600" y="54902"/>
                  </a:lnTo>
                  <a:cubicBezTo>
                    <a:pt x="24600" y="58509"/>
                    <a:pt x="24829" y="60769"/>
                    <a:pt x="25273" y="61709"/>
                  </a:cubicBezTo>
                  <a:lnTo>
                    <a:pt x="27635" y="63944"/>
                  </a:lnTo>
                  <a:lnTo>
                    <a:pt x="32068" y="64533"/>
                  </a:lnTo>
                  <a:lnTo>
                    <a:pt x="32068" y="66599"/>
                  </a:lnTo>
                  <a:lnTo>
                    <a:pt x="0" y="66599"/>
                  </a:lnTo>
                  <a:lnTo>
                    <a:pt x="0" y="64770"/>
                  </a:lnTo>
                  <a:cubicBezTo>
                    <a:pt x="3073" y="64770"/>
                    <a:pt x="5169" y="64491"/>
                    <a:pt x="6261" y="63919"/>
                  </a:cubicBezTo>
                  <a:lnTo>
                    <a:pt x="8573" y="61684"/>
                  </a:lnTo>
                  <a:cubicBezTo>
                    <a:pt x="9017" y="60769"/>
                    <a:pt x="9233" y="58509"/>
                    <a:pt x="9233" y="54902"/>
                  </a:cubicBezTo>
                  <a:lnTo>
                    <a:pt x="9233" y="11684"/>
                  </a:lnTo>
                  <a:cubicBezTo>
                    <a:pt x="9233" y="8077"/>
                    <a:pt x="9017" y="5817"/>
                    <a:pt x="8573" y="4876"/>
                  </a:cubicBezTo>
                  <a:lnTo>
                    <a:pt x="6236" y="2654"/>
                  </a:lnTo>
                  <a:cubicBezTo>
                    <a:pt x="5118" y="2095"/>
                    <a:pt x="3048"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 name="Shape 137"/>
            <p:cNvSpPr/>
            <p:nvPr/>
          </p:nvSpPr>
          <p:spPr>
            <a:xfrm>
              <a:off x="67214" y="184978"/>
              <a:ext cx="1778" cy="2066"/>
            </a:xfrm>
            <a:custGeom>
              <a:avLst/>
              <a:gdLst/>
              <a:ahLst/>
              <a:cxnLst/>
              <a:rect l="0" t="0" r="0" b="0"/>
              <a:pathLst>
                <a:path w="1778" h="2066">
                  <a:moveTo>
                    <a:pt x="0" y="0"/>
                  </a:moveTo>
                  <a:lnTo>
                    <a:pt x="1778" y="236"/>
                  </a:lnTo>
                  <a:lnTo>
                    <a:pt x="1778" y="2066"/>
                  </a:lnTo>
                  <a:lnTo>
                    <a:pt x="0" y="206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 name="Shape 138"/>
            <p:cNvSpPr/>
            <p:nvPr/>
          </p:nvSpPr>
          <p:spPr>
            <a:xfrm>
              <a:off x="98062" y="160712"/>
              <a:ext cx="18840" cy="26966"/>
            </a:xfrm>
            <a:custGeom>
              <a:avLst/>
              <a:gdLst/>
              <a:ahLst/>
              <a:cxnLst/>
              <a:rect l="0" t="0" r="0" b="0"/>
              <a:pathLst>
                <a:path w="18840" h="26966">
                  <a:moveTo>
                    <a:pt x="18840" y="0"/>
                  </a:moveTo>
                  <a:lnTo>
                    <a:pt x="18840" y="5132"/>
                  </a:lnTo>
                  <a:lnTo>
                    <a:pt x="15380" y="8056"/>
                  </a:lnTo>
                  <a:cubicBezTo>
                    <a:pt x="14097" y="9821"/>
                    <a:pt x="13462" y="11612"/>
                    <a:pt x="13462" y="13403"/>
                  </a:cubicBezTo>
                  <a:cubicBezTo>
                    <a:pt x="13462" y="14913"/>
                    <a:pt x="14008" y="16247"/>
                    <a:pt x="15088" y="17390"/>
                  </a:cubicBezTo>
                  <a:cubicBezTo>
                    <a:pt x="15900" y="18267"/>
                    <a:pt x="17056" y="18711"/>
                    <a:pt x="18517" y="18711"/>
                  </a:cubicBezTo>
                  <a:lnTo>
                    <a:pt x="18840" y="18554"/>
                  </a:lnTo>
                  <a:lnTo>
                    <a:pt x="18840" y="22196"/>
                  </a:lnTo>
                  <a:lnTo>
                    <a:pt x="9144" y="26966"/>
                  </a:lnTo>
                  <a:cubicBezTo>
                    <a:pt x="6528" y="26966"/>
                    <a:pt x="4343" y="26103"/>
                    <a:pt x="2604" y="24376"/>
                  </a:cubicBezTo>
                  <a:cubicBezTo>
                    <a:pt x="864" y="22673"/>
                    <a:pt x="0" y="20515"/>
                    <a:pt x="0" y="17936"/>
                  </a:cubicBezTo>
                  <a:cubicBezTo>
                    <a:pt x="0" y="14419"/>
                    <a:pt x="1511" y="11269"/>
                    <a:pt x="4521" y="8475"/>
                  </a:cubicBezTo>
                  <a:cubicBezTo>
                    <a:pt x="6033" y="7078"/>
                    <a:pt x="8426" y="5446"/>
                    <a:pt x="11708" y="3582"/>
                  </a:cubicBezTo>
                  <a:lnTo>
                    <a:pt x="18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 name="Shape 139"/>
            <p:cNvSpPr/>
            <p:nvPr/>
          </p:nvSpPr>
          <p:spPr>
            <a:xfrm>
              <a:off x="99002" y="140254"/>
              <a:ext cx="17901" cy="19128"/>
            </a:xfrm>
            <a:custGeom>
              <a:avLst/>
              <a:gdLst/>
              <a:ahLst/>
              <a:cxnLst/>
              <a:rect l="0" t="0" r="0" b="0"/>
              <a:pathLst>
                <a:path w="17901" h="19128">
                  <a:moveTo>
                    <a:pt x="17901" y="0"/>
                  </a:moveTo>
                  <a:lnTo>
                    <a:pt x="17901" y="3459"/>
                  </a:lnTo>
                  <a:lnTo>
                    <a:pt x="17043" y="3215"/>
                  </a:lnTo>
                  <a:cubicBezTo>
                    <a:pt x="14910" y="3215"/>
                    <a:pt x="13157" y="3685"/>
                    <a:pt x="11786" y="4638"/>
                  </a:cubicBezTo>
                  <a:lnTo>
                    <a:pt x="10503" y="6708"/>
                  </a:lnTo>
                  <a:lnTo>
                    <a:pt x="11887" y="9260"/>
                  </a:lnTo>
                  <a:cubicBezTo>
                    <a:pt x="13119" y="10670"/>
                    <a:pt x="13741" y="12016"/>
                    <a:pt x="13741" y="13337"/>
                  </a:cubicBezTo>
                  <a:cubicBezTo>
                    <a:pt x="13741" y="14938"/>
                    <a:pt x="13145" y="16309"/>
                    <a:pt x="11963" y="17439"/>
                  </a:cubicBezTo>
                  <a:cubicBezTo>
                    <a:pt x="10757" y="18569"/>
                    <a:pt x="9195" y="19128"/>
                    <a:pt x="7277" y="19128"/>
                  </a:cubicBezTo>
                  <a:cubicBezTo>
                    <a:pt x="5194" y="19128"/>
                    <a:pt x="3480" y="18506"/>
                    <a:pt x="2083" y="17274"/>
                  </a:cubicBezTo>
                  <a:cubicBezTo>
                    <a:pt x="699" y="16017"/>
                    <a:pt x="0" y="14569"/>
                    <a:pt x="0" y="12893"/>
                  </a:cubicBezTo>
                  <a:cubicBezTo>
                    <a:pt x="0" y="10530"/>
                    <a:pt x="940" y="8295"/>
                    <a:pt x="2794" y="6149"/>
                  </a:cubicBezTo>
                  <a:cubicBezTo>
                    <a:pt x="4661" y="4003"/>
                    <a:pt x="7277" y="2352"/>
                    <a:pt x="10604" y="1209"/>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 name="Shape 140"/>
            <p:cNvSpPr/>
            <p:nvPr/>
          </p:nvSpPr>
          <p:spPr>
            <a:xfrm>
              <a:off x="67214" y="121198"/>
              <a:ext cx="23774" cy="35136"/>
            </a:xfrm>
            <a:custGeom>
              <a:avLst/>
              <a:gdLst/>
              <a:ahLst/>
              <a:cxnLst/>
              <a:rect l="0" t="0" r="0" b="0"/>
              <a:pathLst>
                <a:path w="23774" h="35136">
                  <a:moveTo>
                    <a:pt x="0" y="0"/>
                  </a:moveTo>
                  <a:lnTo>
                    <a:pt x="17539" y="4352"/>
                  </a:lnTo>
                  <a:cubicBezTo>
                    <a:pt x="21692" y="7756"/>
                    <a:pt x="23774" y="12010"/>
                    <a:pt x="23774" y="17116"/>
                  </a:cubicBezTo>
                  <a:cubicBezTo>
                    <a:pt x="23774" y="21446"/>
                    <a:pt x="22441" y="25142"/>
                    <a:pt x="19749" y="28216"/>
                  </a:cubicBezTo>
                  <a:cubicBezTo>
                    <a:pt x="17069" y="31301"/>
                    <a:pt x="13360" y="33384"/>
                    <a:pt x="8649" y="34502"/>
                  </a:cubicBezTo>
                  <a:lnTo>
                    <a:pt x="0" y="35136"/>
                  </a:lnTo>
                  <a:lnTo>
                    <a:pt x="0" y="30022"/>
                  </a:lnTo>
                  <a:lnTo>
                    <a:pt x="4229" y="28393"/>
                  </a:lnTo>
                  <a:cubicBezTo>
                    <a:pt x="6388" y="26018"/>
                    <a:pt x="7468" y="22349"/>
                    <a:pt x="7468" y="17357"/>
                  </a:cubicBezTo>
                  <a:cubicBezTo>
                    <a:pt x="7468" y="12430"/>
                    <a:pt x="6388" y="8810"/>
                    <a:pt x="4229" y="6512"/>
                  </a:cubicBezTo>
                  <a:lnTo>
                    <a:pt x="0" y="500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 name="Shape 141"/>
            <p:cNvSpPr/>
            <p:nvPr/>
          </p:nvSpPr>
          <p:spPr>
            <a:xfrm>
              <a:off x="192524" y="160711"/>
              <a:ext cx="18828" cy="26967"/>
            </a:xfrm>
            <a:custGeom>
              <a:avLst/>
              <a:gdLst/>
              <a:ahLst/>
              <a:cxnLst/>
              <a:rect l="0" t="0" r="0" b="0"/>
              <a:pathLst>
                <a:path w="18828" h="26967">
                  <a:moveTo>
                    <a:pt x="18828" y="0"/>
                  </a:moveTo>
                  <a:lnTo>
                    <a:pt x="18828" y="5133"/>
                  </a:lnTo>
                  <a:lnTo>
                    <a:pt x="15367" y="8057"/>
                  </a:lnTo>
                  <a:cubicBezTo>
                    <a:pt x="14084" y="9822"/>
                    <a:pt x="13449" y="11613"/>
                    <a:pt x="13449" y="13404"/>
                  </a:cubicBezTo>
                  <a:cubicBezTo>
                    <a:pt x="13449" y="14914"/>
                    <a:pt x="13983" y="16248"/>
                    <a:pt x="15062" y="17391"/>
                  </a:cubicBezTo>
                  <a:cubicBezTo>
                    <a:pt x="15888" y="18268"/>
                    <a:pt x="17031" y="18712"/>
                    <a:pt x="18517" y="18712"/>
                  </a:cubicBezTo>
                  <a:lnTo>
                    <a:pt x="18828" y="18561"/>
                  </a:lnTo>
                  <a:lnTo>
                    <a:pt x="18828" y="22194"/>
                  </a:lnTo>
                  <a:lnTo>
                    <a:pt x="9119" y="26967"/>
                  </a:lnTo>
                  <a:cubicBezTo>
                    <a:pt x="6502" y="26967"/>
                    <a:pt x="4318" y="26104"/>
                    <a:pt x="2604" y="24377"/>
                  </a:cubicBezTo>
                  <a:cubicBezTo>
                    <a:pt x="864" y="22674"/>
                    <a:pt x="0" y="20516"/>
                    <a:pt x="0" y="17937"/>
                  </a:cubicBezTo>
                  <a:cubicBezTo>
                    <a:pt x="0" y="14420"/>
                    <a:pt x="1499" y="11270"/>
                    <a:pt x="4509" y="8476"/>
                  </a:cubicBezTo>
                  <a:cubicBezTo>
                    <a:pt x="6013" y="7079"/>
                    <a:pt x="8407" y="5447"/>
                    <a:pt x="11690" y="3583"/>
                  </a:cubicBezTo>
                  <a:lnTo>
                    <a:pt x="188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 name="Shape 142"/>
            <p:cNvSpPr/>
            <p:nvPr/>
          </p:nvSpPr>
          <p:spPr>
            <a:xfrm>
              <a:off x="193452" y="140253"/>
              <a:ext cx="17901" cy="19130"/>
            </a:xfrm>
            <a:custGeom>
              <a:avLst/>
              <a:gdLst/>
              <a:ahLst/>
              <a:cxnLst/>
              <a:rect l="0" t="0" r="0" b="0"/>
              <a:pathLst>
                <a:path w="17901" h="19130">
                  <a:moveTo>
                    <a:pt x="17901" y="0"/>
                  </a:moveTo>
                  <a:lnTo>
                    <a:pt x="17901" y="3460"/>
                  </a:lnTo>
                  <a:lnTo>
                    <a:pt x="17043" y="3217"/>
                  </a:lnTo>
                  <a:cubicBezTo>
                    <a:pt x="14910" y="3217"/>
                    <a:pt x="13157" y="3686"/>
                    <a:pt x="11786" y="4639"/>
                  </a:cubicBezTo>
                  <a:lnTo>
                    <a:pt x="10503" y="6709"/>
                  </a:lnTo>
                  <a:lnTo>
                    <a:pt x="11874" y="9262"/>
                  </a:lnTo>
                  <a:cubicBezTo>
                    <a:pt x="13132" y="10672"/>
                    <a:pt x="13754" y="12018"/>
                    <a:pt x="13754" y="13338"/>
                  </a:cubicBezTo>
                  <a:cubicBezTo>
                    <a:pt x="13754" y="14939"/>
                    <a:pt x="13157" y="16310"/>
                    <a:pt x="11951" y="17441"/>
                  </a:cubicBezTo>
                  <a:cubicBezTo>
                    <a:pt x="10757" y="18571"/>
                    <a:pt x="9195" y="19130"/>
                    <a:pt x="7264" y="19130"/>
                  </a:cubicBezTo>
                  <a:cubicBezTo>
                    <a:pt x="5207" y="19130"/>
                    <a:pt x="3467" y="18508"/>
                    <a:pt x="2083" y="17275"/>
                  </a:cubicBezTo>
                  <a:cubicBezTo>
                    <a:pt x="686" y="16018"/>
                    <a:pt x="0" y="14571"/>
                    <a:pt x="0" y="12894"/>
                  </a:cubicBezTo>
                  <a:cubicBezTo>
                    <a:pt x="0" y="10532"/>
                    <a:pt x="927" y="8297"/>
                    <a:pt x="2794" y="6150"/>
                  </a:cubicBezTo>
                  <a:cubicBezTo>
                    <a:pt x="4661" y="4004"/>
                    <a:pt x="7264" y="2353"/>
                    <a:pt x="10604" y="1210"/>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 name="Shape 143"/>
            <p:cNvSpPr/>
            <p:nvPr/>
          </p:nvSpPr>
          <p:spPr>
            <a:xfrm>
              <a:off x="146004" y="139736"/>
              <a:ext cx="39446" cy="47308"/>
            </a:xfrm>
            <a:custGeom>
              <a:avLst/>
              <a:gdLst/>
              <a:ahLst/>
              <a:cxnLst/>
              <a:rect l="0" t="0" r="0" b="0"/>
              <a:pathLst>
                <a:path w="39446" h="47308">
                  <a:moveTo>
                    <a:pt x="33401" y="0"/>
                  </a:moveTo>
                  <a:cubicBezTo>
                    <a:pt x="35243" y="0"/>
                    <a:pt x="36703" y="572"/>
                    <a:pt x="37808" y="1702"/>
                  </a:cubicBezTo>
                  <a:cubicBezTo>
                    <a:pt x="38900" y="2832"/>
                    <a:pt x="39446" y="4432"/>
                    <a:pt x="39446" y="6490"/>
                  </a:cubicBezTo>
                  <a:cubicBezTo>
                    <a:pt x="39446" y="8687"/>
                    <a:pt x="38913" y="10389"/>
                    <a:pt x="37859" y="11595"/>
                  </a:cubicBezTo>
                  <a:cubicBezTo>
                    <a:pt x="36792" y="12815"/>
                    <a:pt x="35496" y="13412"/>
                    <a:pt x="33998" y="13412"/>
                  </a:cubicBezTo>
                  <a:cubicBezTo>
                    <a:pt x="32258" y="13412"/>
                    <a:pt x="30747" y="12853"/>
                    <a:pt x="29477" y="11748"/>
                  </a:cubicBezTo>
                  <a:cubicBezTo>
                    <a:pt x="28194" y="10630"/>
                    <a:pt x="27457" y="10008"/>
                    <a:pt x="27216" y="9881"/>
                  </a:cubicBezTo>
                  <a:lnTo>
                    <a:pt x="26086" y="9576"/>
                  </a:lnTo>
                  <a:lnTo>
                    <a:pt x="23381" y="10668"/>
                  </a:lnTo>
                  <a:cubicBezTo>
                    <a:pt x="22047" y="11773"/>
                    <a:pt x="21031" y="13360"/>
                    <a:pt x="20345" y="15431"/>
                  </a:cubicBezTo>
                  <a:cubicBezTo>
                    <a:pt x="19291" y="18606"/>
                    <a:pt x="18771" y="22098"/>
                    <a:pt x="18771" y="25933"/>
                  </a:cubicBezTo>
                  <a:lnTo>
                    <a:pt x="18771" y="36500"/>
                  </a:lnTo>
                  <a:lnTo>
                    <a:pt x="18821" y="39243"/>
                  </a:lnTo>
                  <a:cubicBezTo>
                    <a:pt x="18821" y="41110"/>
                    <a:pt x="18936" y="42304"/>
                    <a:pt x="19164" y="42825"/>
                  </a:cubicBezTo>
                  <a:lnTo>
                    <a:pt x="20904" y="44780"/>
                  </a:lnTo>
                  <a:cubicBezTo>
                    <a:pt x="21666" y="45187"/>
                    <a:pt x="22974" y="45428"/>
                    <a:pt x="24816" y="45530"/>
                  </a:cubicBezTo>
                  <a:lnTo>
                    <a:pt x="24816" y="47308"/>
                  </a:lnTo>
                  <a:lnTo>
                    <a:pt x="0" y="47308"/>
                  </a:lnTo>
                  <a:lnTo>
                    <a:pt x="0" y="45530"/>
                  </a:lnTo>
                  <a:cubicBezTo>
                    <a:pt x="2007" y="45365"/>
                    <a:pt x="3353" y="44818"/>
                    <a:pt x="4064" y="43891"/>
                  </a:cubicBezTo>
                  <a:cubicBezTo>
                    <a:pt x="4763" y="42952"/>
                    <a:pt x="5118" y="40501"/>
                    <a:pt x="5118" y="36500"/>
                  </a:cubicBezTo>
                  <a:lnTo>
                    <a:pt x="5118" y="11100"/>
                  </a:lnTo>
                  <a:cubicBezTo>
                    <a:pt x="5118" y="8484"/>
                    <a:pt x="4991" y="6807"/>
                    <a:pt x="4737" y="6097"/>
                  </a:cubicBezTo>
                  <a:lnTo>
                    <a:pt x="3302" y="4077"/>
                  </a:lnTo>
                  <a:cubicBezTo>
                    <a:pt x="2680" y="3658"/>
                    <a:pt x="1575" y="3366"/>
                    <a:pt x="0" y="3201"/>
                  </a:cubicBezTo>
                  <a:lnTo>
                    <a:pt x="0" y="1384"/>
                  </a:lnTo>
                  <a:lnTo>
                    <a:pt x="18771" y="1384"/>
                  </a:lnTo>
                  <a:lnTo>
                    <a:pt x="18771" y="11799"/>
                  </a:lnTo>
                  <a:cubicBezTo>
                    <a:pt x="21819" y="7048"/>
                    <a:pt x="24486" y="3899"/>
                    <a:pt x="26784" y="2337"/>
                  </a:cubicBezTo>
                  <a:cubicBezTo>
                    <a:pt x="29070" y="788"/>
                    <a:pt x="31280"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 name="Shape 144"/>
            <p:cNvSpPr/>
            <p:nvPr/>
          </p:nvSpPr>
          <p:spPr>
            <a:xfrm>
              <a:off x="116902" y="139736"/>
              <a:ext cx="25267" cy="47943"/>
            </a:xfrm>
            <a:custGeom>
              <a:avLst/>
              <a:gdLst/>
              <a:ahLst/>
              <a:cxnLst/>
              <a:rect l="0" t="0" r="0" b="0"/>
              <a:pathLst>
                <a:path w="25267" h="47943">
                  <a:moveTo>
                    <a:pt x="3131" y="0"/>
                  </a:moveTo>
                  <a:cubicBezTo>
                    <a:pt x="7474" y="0"/>
                    <a:pt x="10916" y="927"/>
                    <a:pt x="13456" y="2781"/>
                  </a:cubicBezTo>
                  <a:cubicBezTo>
                    <a:pt x="15996" y="4623"/>
                    <a:pt x="17634" y="6642"/>
                    <a:pt x="18396" y="8801"/>
                  </a:cubicBezTo>
                  <a:cubicBezTo>
                    <a:pt x="18853" y="10173"/>
                    <a:pt x="19069" y="13336"/>
                    <a:pt x="19069" y="18276"/>
                  </a:cubicBezTo>
                  <a:lnTo>
                    <a:pt x="19069" y="36106"/>
                  </a:lnTo>
                  <a:cubicBezTo>
                    <a:pt x="19069" y="38202"/>
                    <a:pt x="19158" y="39510"/>
                    <a:pt x="19323" y="40056"/>
                  </a:cubicBezTo>
                  <a:lnTo>
                    <a:pt x="20072" y="41263"/>
                  </a:lnTo>
                  <a:lnTo>
                    <a:pt x="21190" y="41643"/>
                  </a:lnTo>
                  <a:cubicBezTo>
                    <a:pt x="22041" y="41643"/>
                    <a:pt x="22905" y="41046"/>
                    <a:pt x="23794" y="39840"/>
                  </a:cubicBezTo>
                  <a:lnTo>
                    <a:pt x="25267" y="41022"/>
                  </a:lnTo>
                  <a:cubicBezTo>
                    <a:pt x="23628" y="43435"/>
                    <a:pt x="21939" y="45200"/>
                    <a:pt x="20187" y="46304"/>
                  </a:cubicBezTo>
                  <a:cubicBezTo>
                    <a:pt x="18434" y="47396"/>
                    <a:pt x="16440" y="47943"/>
                    <a:pt x="14218" y="47943"/>
                  </a:cubicBezTo>
                  <a:cubicBezTo>
                    <a:pt x="11601" y="47943"/>
                    <a:pt x="9544" y="47333"/>
                    <a:pt x="8071" y="46101"/>
                  </a:cubicBezTo>
                  <a:cubicBezTo>
                    <a:pt x="6610" y="44869"/>
                    <a:pt x="5709" y="43015"/>
                    <a:pt x="5378" y="40526"/>
                  </a:cubicBezTo>
                  <a:lnTo>
                    <a:pt x="0" y="43172"/>
                  </a:lnTo>
                  <a:lnTo>
                    <a:pt x="0" y="39531"/>
                  </a:lnTo>
                  <a:lnTo>
                    <a:pt x="5378" y="36932"/>
                  </a:lnTo>
                  <a:lnTo>
                    <a:pt x="5378" y="21565"/>
                  </a:lnTo>
                  <a:lnTo>
                    <a:pt x="0" y="26109"/>
                  </a:lnTo>
                  <a:lnTo>
                    <a:pt x="0" y="20977"/>
                  </a:lnTo>
                  <a:lnTo>
                    <a:pt x="5378" y="18276"/>
                  </a:lnTo>
                  <a:lnTo>
                    <a:pt x="5378" y="13653"/>
                  </a:lnTo>
                  <a:cubicBezTo>
                    <a:pt x="5378" y="10185"/>
                    <a:pt x="5188" y="8001"/>
                    <a:pt x="4807" y="7100"/>
                  </a:cubicBezTo>
                  <a:lnTo>
                    <a:pt x="2673" y="4738"/>
                  </a:lnTo>
                  <a:lnTo>
                    <a:pt x="0" y="3978"/>
                  </a:lnTo>
                  <a:lnTo>
                    <a:pt x="0" y="519"/>
                  </a:lnTo>
                  <a:lnTo>
                    <a:pt x="31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 name="Shape 145"/>
            <p:cNvSpPr/>
            <p:nvPr/>
          </p:nvSpPr>
          <p:spPr>
            <a:xfrm>
              <a:off x="325862" y="140264"/>
              <a:ext cx="19634" cy="48125"/>
            </a:xfrm>
            <a:custGeom>
              <a:avLst/>
              <a:gdLst/>
              <a:ahLst/>
              <a:cxnLst/>
              <a:rect l="0" t="0" r="0" b="0"/>
              <a:pathLst>
                <a:path w="19634" h="48125">
                  <a:moveTo>
                    <a:pt x="19634" y="0"/>
                  </a:moveTo>
                  <a:lnTo>
                    <a:pt x="19634" y="2915"/>
                  </a:lnTo>
                  <a:lnTo>
                    <a:pt x="15862" y="5174"/>
                  </a:lnTo>
                  <a:cubicBezTo>
                    <a:pt x="13919" y="8095"/>
                    <a:pt x="12954" y="12083"/>
                    <a:pt x="12954" y="17163"/>
                  </a:cubicBezTo>
                  <a:lnTo>
                    <a:pt x="12954" y="18877"/>
                  </a:lnTo>
                  <a:lnTo>
                    <a:pt x="19634" y="18877"/>
                  </a:lnTo>
                  <a:lnTo>
                    <a:pt x="19634" y="22167"/>
                  </a:lnTo>
                  <a:lnTo>
                    <a:pt x="13208" y="22167"/>
                  </a:lnTo>
                  <a:cubicBezTo>
                    <a:pt x="13500" y="28263"/>
                    <a:pt x="15126" y="33076"/>
                    <a:pt x="18059" y="36606"/>
                  </a:cubicBezTo>
                  <a:lnTo>
                    <a:pt x="19634" y="37394"/>
                  </a:lnTo>
                  <a:lnTo>
                    <a:pt x="19634" y="48125"/>
                  </a:lnTo>
                  <a:lnTo>
                    <a:pt x="4216" y="40289"/>
                  </a:lnTo>
                  <a:cubicBezTo>
                    <a:pt x="1397" y="36061"/>
                    <a:pt x="0" y="30828"/>
                    <a:pt x="0" y="24579"/>
                  </a:cubicBezTo>
                  <a:cubicBezTo>
                    <a:pt x="0" y="16909"/>
                    <a:pt x="2070" y="10813"/>
                    <a:pt x="6210" y="6279"/>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 name="Shape 146"/>
            <p:cNvSpPr/>
            <p:nvPr/>
          </p:nvSpPr>
          <p:spPr>
            <a:xfrm>
              <a:off x="243426" y="139736"/>
              <a:ext cx="77457" cy="47308"/>
            </a:xfrm>
            <a:custGeom>
              <a:avLst/>
              <a:gdLst/>
              <a:ahLst/>
              <a:cxnLst/>
              <a:rect l="0" t="0" r="0" b="0"/>
              <a:pathLst>
                <a:path w="77457" h="47308">
                  <a:moveTo>
                    <a:pt x="32753" y="0"/>
                  </a:moveTo>
                  <a:cubicBezTo>
                    <a:pt x="35712" y="0"/>
                    <a:pt x="38176" y="698"/>
                    <a:pt x="40170" y="2070"/>
                  </a:cubicBezTo>
                  <a:cubicBezTo>
                    <a:pt x="42177" y="3442"/>
                    <a:pt x="43713" y="5538"/>
                    <a:pt x="44793" y="8344"/>
                  </a:cubicBezTo>
                  <a:cubicBezTo>
                    <a:pt x="47422" y="5411"/>
                    <a:pt x="49924" y="3277"/>
                    <a:pt x="52324" y="1969"/>
                  </a:cubicBezTo>
                  <a:cubicBezTo>
                    <a:pt x="54737" y="660"/>
                    <a:pt x="57252" y="0"/>
                    <a:pt x="59868" y="0"/>
                  </a:cubicBezTo>
                  <a:cubicBezTo>
                    <a:pt x="63043" y="0"/>
                    <a:pt x="65570" y="737"/>
                    <a:pt x="67462" y="2184"/>
                  </a:cubicBezTo>
                  <a:cubicBezTo>
                    <a:pt x="69342" y="3646"/>
                    <a:pt x="70650" y="5500"/>
                    <a:pt x="71387" y="7748"/>
                  </a:cubicBezTo>
                  <a:cubicBezTo>
                    <a:pt x="72123" y="9982"/>
                    <a:pt x="72492" y="13564"/>
                    <a:pt x="72492" y="18466"/>
                  </a:cubicBezTo>
                  <a:lnTo>
                    <a:pt x="72492" y="37288"/>
                  </a:lnTo>
                  <a:cubicBezTo>
                    <a:pt x="72492" y="40818"/>
                    <a:pt x="72822" y="43015"/>
                    <a:pt x="73457" y="43866"/>
                  </a:cubicBezTo>
                  <a:cubicBezTo>
                    <a:pt x="74092" y="44717"/>
                    <a:pt x="75425" y="45276"/>
                    <a:pt x="77457" y="45530"/>
                  </a:cubicBezTo>
                  <a:lnTo>
                    <a:pt x="77457" y="47308"/>
                  </a:lnTo>
                  <a:lnTo>
                    <a:pt x="53734" y="47308"/>
                  </a:lnTo>
                  <a:lnTo>
                    <a:pt x="53734" y="45530"/>
                  </a:lnTo>
                  <a:cubicBezTo>
                    <a:pt x="55601" y="45365"/>
                    <a:pt x="56985" y="44653"/>
                    <a:pt x="57861" y="43371"/>
                  </a:cubicBezTo>
                  <a:cubicBezTo>
                    <a:pt x="58445" y="42494"/>
                    <a:pt x="58738" y="40463"/>
                    <a:pt x="58738" y="37288"/>
                  </a:cubicBezTo>
                  <a:lnTo>
                    <a:pt x="58738" y="17539"/>
                  </a:lnTo>
                  <a:cubicBezTo>
                    <a:pt x="58738" y="13450"/>
                    <a:pt x="58585" y="10846"/>
                    <a:pt x="58255" y="9728"/>
                  </a:cubicBezTo>
                  <a:lnTo>
                    <a:pt x="56705" y="7239"/>
                  </a:lnTo>
                  <a:lnTo>
                    <a:pt x="54229" y="6439"/>
                  </a:lnTo>
                  <a:cubicBezTo>
                    <a:pt x="52819" y="6439"/>
                    <a:pt x="51384" y="6960"/>
                    <a:pt x="49949" y="7989"/>
                  </a:cubicBezTo>
                  <a:cubicBezTo>
                    <a:pt x="48514" y="9017"/>
                    <a:pt x="47054" y="10567"/>
                    <a:pt x="45580" y="12624"/>
                  </a:cubicBezTo>
                  <a:lnTo>
                    <a:pt x="45580" y="37288"/>
                  </a:lnTo>
                  <a:cubicBezTo>
                    <a:pt x="45580" y="40590"/>
                    <a:pt x="45860" y="42673"/>
                    <a:pt x="46418" y="43523"/>
                  </a:cubicBezTo>
                  <a:cubicBezTo>
                    <a:pt x="47168" y="44742"/>
                    <a:pt x="48603" y="45403"/>
                    <a:pt x="50736" y="45530"/>
                  </a:cubicBezTo>
                  <a:lnTo>
                    <a:pt x="50736" y="47308"/>
                  </a:lnTo>
                  <a:lnTo>
                    <a:pt x="26962" y="47308"/>
                  </a:lnTo>
                  <a:lnTo>
                    <a:pt x="26962" y="45530"/>
                  </a:lnTo>
                  <a:cubicBezTo>
                    <a:pt x="28245" y="45466"/>
                    <a:pt x="29248" y="45148"/>
                    <a:pt x="29997" y="44577"/>
                  </a:cubicBezTo>
                  <a:lnTo>
                    <a:pt x="31458" y="42520"/>
                  </a:lnTo>
                  <a:cubicBezTo>
                    <a:pt x="31699" y="41707"/>
                    <a:pt x="31826" y="39967"/>
                    <a:pt x="31826" y="37288"/>
                  </a:cubicBezTo>
                  <a:lnTo>
                    <a:pt x="31826" y="17539"/>
                  </a:lnTo>
                  <a:cubicBezTo>
                    <a:pt x="31826" y="13386"/>
                    <a:pt x="31674" y="10782"/>
                    <a:pt x="31331" y="9728"/>
                  </a:cubicBezTo>
                  <a:lnTo>
                    <a:pt x="29693" y="7265"/>
                  </a:lnTo>
                  <a:lnTo>
                    <a:pt x="27216" y="6388"/>
                  </a:lnTo>
                  <a:cubicBezTo>
                    <a:pt x="25895" y="6388"/>
                    <a:pt x="24714" y="6731"/>
                    <a:pt x="23635" y="7417"/>
                  </a:cubicBezTo>
                  <a:cubicBezTo>
                    <a:pt x="22098" y="8433"/>
                    <a:pt x="20460" y="10173"/>
                    <a:pt x="18720" y="12624"/>
                  </a:cubicBezTo>
                  <a:lnTo>
                    <a:pt x="18720" y="37288"/>
                  </a:lnTo>
                  <a:cubicBezTo>
                    <a:pt x="18720" y="40526"/>
                    <a:pt x="19025" y="42659"/>
                    <a:pt x="19672" y="43701"/>
                  </a:cubicBezTo>
                  <a:cubicBezTo>
                    <a:pt x="20307" y="44730"/>
                    <a:pt x="21641" y="45339"/>
                    <a:pt x="23685" y="45530"/>
                  </a:cubicBezTo>
                  <a:lnTo>
                    <a:pt x="23685" y="47308"/>
                  </a:lnTo>
                  <a:lnTo>
                    <a:pt x="0" y="47308"/>
                  </a:lnTo>
                  <a:lnTo>
                    <a:pt x="0" y="45530"/>
                  </a:lnTo>
                  <a:cubicBezTo>
                    <a:pt x="1943" y="45339"/>
                    <a:pt x="3315" y="44717"/>
                    <a:pt x="4140" y="43676"/>
                  </a:cubicBezTo>
                  <a:cubicBezTo>
                    <a:pt x="4686" y="42952"/>
                    <a:pt x="4966" y="40818"/>
                    <a:pt x="4966" y="37288"/>
                  </a:cubicBezTo>
                  <a:lnTo>
                    <a:pt x="4966" y="11354"/>
                  </a:lnTo>
                  <a:cubicBezTo>
                    <a:pt x="4966" y="7874"/>
                    <a:pt x="4648" y="5715"/>
                    <a:pt x="4013" y="4864"/>
                  </a:cubicBezTo>
                  <a:cubicBezTo>
                    <a:pt x="3365" y="4026"/>
                    <a:pt x="2032" y="3467"/>
                    <a:pt x="0" y="3201"/>
                  </a:cubicBezTo>
                  <a:lnTo>
                    <a:pt x="0" y="1384"/>
                  </a:lnTo>
                  <a:lnTo>
                    <a:pt x="18720" y="1384"/>
                  </a:lnTo>
                  <a:lnTo>
                    <a:pt x="18720" y="7417"/>
                  </a:lnTo>
                  <a:cubicBezTo>
                    <a:pt x="21234" y="4661"/>
                    <a:pt x="23571" y="2743"/>
                    <a:pt x="25718" y="1651"/>
                  </a:cubicBezTo>
                  <a:cubicBezTo>
                    <a:pt x="27864" y="559"/>
                    <a:pt x="30201" y="0"/>
                    <a:pt x="327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 name="Shape 147"/>
            <p:cNvSpPr/>
            <p:nvPr/>
          </p:nvSpPr>
          <p:spPr>
            <a:xfrm>
              <a:off x="211352" y="139736"/>
              <a:ext cx="25267" cy="47943"/>
            </a:xfrm>
            <a:custGeom>
              <a:avLst/>
              <a:gdLst/>
              <a:ahLst/>
              <a:cxnLst/>
              <a:rect l="0" t="0" r="0" b="0"/>
              <a:pathLst>
                <a:path w="25267" h="47943">
                  <a:moveTo>
                    <a:pt x="3118" y="0"/>
                  </a:moveTo>
                  <a:cubicBezTo>
                    <a:pt x="7474" y="0"/>
                    <a:pt x="10916" y="927"/>
                    <a:pt x="13456" y="2781"/>
                  </a:cubicBezTo>
                  <a:cubicBezTo>
                    <a:pt x="15996" y="4623"/>
                    <a:pt x="17647" y="6642"/>
                    <a:pt x="18383" y="8801"/>
                  </a:cubicBezTo>
                  <a:cubicBezTo>
                    <a:pt x="18840" y="10173"/>
                    <a:pt x="19082" y="13336"/>
                    <a:pt x="19082" y="18276"/>
                  </a:cubicBezTo>
                  <a:lnTo>
                    <a:pt x="19082" y="36106"/>
                  </a:lnTo>
                  <a:cubicBezTo>
                    <a:pt x="19082" y="38202"/>
                    <a:pt x="19158" y="39510"/>
                    <a:pt x="19323" y="40056"/>
                  </a:cubicBezTo>
                  <a:lnTo>
                    <a:pt x="20060" y="41263"/>
                  </a:lnTo>
                  <a:lnTo>
                    <a:pt x="21190" y="41643"/>
                  </a:lnTo>
                  <a:cubicBezTo>
                    <a:pt x="22041" y="41643"/>
                    <a:pt x="22917" y="41046"/>
                    <a:pt x="23793" y="39840"/>
                  </a:cubicBezTo>
                  <a:lnTo>
                    <a:pt x="25267" y="41022"/>
                  </a:lnTo>
                  <a:cubicBezTo>
                    <a:pt x="23628" y="43435"/>
                    <a:pt x="21939" y="45200"/>
                    <a:pt x="20187" y="46304"/>
                  </a:cubicBezTo>
                  <a:cubicBezTo>
                    <a:pt x="18434" y="47396"/>
                    <a:pt x="16440" y="47943"/>
                    <a:pt x="14218" y="47943"/>
                  </a:cubicBezTo>
                  <a:cubicBezTo>
                    <a:pt x="11601" y="47943"/>
                    <a:pt x="9557" y="47333"/>
                    <a:pt x="8084" y="46101"/>
                  </a:cubicBezTo>
                  <a:cubicBezTo>
                    <a:pt x="6598" y="44869"/>
                    <a:pt x="5696" y="43015"/>
                    <a:pt x="5378" y="40526"/>
                  </a:cubicBezTo>
                  <a:lnTo>
                    <a:pt x="0" y="43170"/>
                  </a:lnTo>
                  <a:lnTo>
                    <a:pt x="0" y="39537"/>
                  </a:lnTo>
                  <a:lnTo>
                    <a:pt x="5378" y="36932"/>
                  </a:lnTo>
                  <a:lnTo>
                    <a:pt x="5378" y="21565"/>
                  </a:lnTo>
                  <a:lnTo>
                    <a:pt x="0" y="26108"/>
                  </a:lnTo>
                  <a:lnTo>
                    <a:pt x="0" y="20976"/>
                  </a:lnTo>
                  <a:lnTo>
                    <a:pt x="5378" y="18276"/>
                  </a:lnTo>
                  <a:lnTo>
                    <a:pt x="5378" y="13653"/>
                  </a:lnTo>
                  <a:cubicBezTo>
                    <a:pt x="5378" y="10185"/>
                    <a:pt x="5188" y="8001"/>
                    <a:pt x="4807" y="7100"/>
                  </a:cubicBezTo>
                  <a:lnTo>
                    <a:pt x="2673" y="4738"/>
                  </a:lnTo>
                  <a:lnTo>
                    <a:pt x="0" y="3978"/>
                  </a:lnTo>
                  <a:lnTo>
                    <a:pt x="0" y="517"/>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 name="Shape 148"/>
            <p:cNvSpPr/>
            <p:nvPr/>
          </p:nvSpPr>
          <p:spPr>
            <a:xfrm>
              <a:off x="345496" y="173391"/>
              <a:ext cx="18771" cy="15024"/>
            </a:xfrm>
            <a:custGeom>
              <a:avLst/>
              <a:gdLst/>
              <a:ahLst/>
              <a:cxnLst/>
              <a:rect l="0" t="0" r="0" b="0"/>
              <a:pathLst>
                <a:path w="18771" h="15024">
                  <a:moveTo>
                    <a:pt x="17094" y="0"/>
                  </a:moveTo>
                  <a:lnTo>
                    <a:pt x="18771" y="1080"/>
                  </a:lnTo>
                  <a:cubicBezTo>
                    <a:pt x="16281" y="6147"/>
                    <a:pt x="13525" y="9740"/>
                    <a:pt x="10516" y="11849"/>
                  </a:cubicBezTo>
                  <a:cubicBezTo>
                    <a:pt x="7493" y="13957"/>
                    <a:pt x="4013" y="15024"/>
                    <a:pt x="51" y="15024"/>
                  </a:cubicBezTo>
                  <a:lnTo>
                    <a:pt x="0" y="14998"/>
                  </a:lnTo>
                  <a:lnTo>
                    <a:pt x="0" y="4267"/>
                  </a:lnTo>
                  <a:lnTo>
                    <a:pt x="6579" y="7556"/>
                  </a:lnTo>
                  <a:cubicBezTo>
                    <a:pt x="8547" y="7556"/>
                    <a:pt x="10338" y="7010"/>
                    <a:pt x="11938" y="5905"/>
                  </a:cubicBezTo>
                  <a:cubicBezTo>
                    <a:pt x="13538" y="4813"/>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 name="Shape 149"/>
            <p:cNvSpPr/>
            <p:nvPr/>
          </p:nvSpPr>
          <p:spPr>
            <a:xfrm>
              <a:off x="405008" y="140264"/>
              <a:ext cx="19647" cy="48125"/>
            </a:xfrm>
            <a:custGeom>
              <a:avLst/>
              <a:gdLst/>
              <a:ahLst/>
              <a:cxnLst/>
              <a:rect l="0" t="0" r="0" b="0"/>
              <a:pathLst>
                <a:path w="19647" h="48125">
                  <a:moveTo>
                    <a:pt x="19647" y="0"/>
                  </a:moveTo>
                  <a:lnTo>
                    <a:pt x="19647" y="2908"/>
                  </a:lnTo>
                  <a:lnTo>
                    <a:pt x="15862" y="5175"/>
                  </a:lnTo>
                  <a:cubicBezTo>
                    <a:pt x="13945" y="8095"/>
                    <a:pt x="12967" y="12083"/>
                    <a:pt x="12967" y="17163"/>
                  </a:cubicBezTo>
                  <a:lnTo>
                    <a:pt x="12967" y="18878"/>
                  </a:lnTo>
                  <a:lnTo>
                    <a:pt x="19647" y="18878"/>
                  </a:lnTo>
                  <a:lnTo>
                    <a:pt x="19647" y="22167"/>
                  </a:lnTo>
                  <a:lnTo>
                    <a:pt x="13221" y="22167"/>
                  </a:lnTo>
                  <a:cubicBezTo>
                    <a:pt x="13500" y="28263"/>
                    <a:pt x="15126" y="33076"/>
                    <a:pt x="18085" y="36607"/>
                  </a:cubicBezTo>
                  <a:lnTo>
                    <a:pt x="19647" y="37389"/>
                  </a:lnTo>
                  <a:lnTo>
                    <a:pt x="19647" y="48125"/>
                  </a:lnTo>
                  <a:lnTo>
                    <a:pt x="4229" y="40290"/>
                  </a:lnTo>
                  <a:cubicBezTo>
                    <a:pt x="1410" y="36061"/>
                    <a:pt x="0" y="30828"/>
                    <a:pt x="0" y="24580"/>
                  </a:cubicBezTo>
                  <a:cubicBezTo>
                    <a:pt x="0" y="16910"/>
                    <a:pt x="2070" y="10813"/>
                    <a:pt x="6210" y="6279"/>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 name="Shape 150"/>
            <p:cNvSpPr/>
            <p:nvPr/>
          </p:nvSpPr>
          <p:spPr>
            <a:xfrm>
              <a:off x="345496" y="139736"/>
              <a:ext cx="18771" cy="22696"/>
            </a:xfrm>
            <a:custGeom>
              <a:avLst/>
              <a:gdLst/>
              <a:ahLst/>
              <a:cxnLst/>
              <a:rect l="0" t="0" r="0" b="0"/>
              <a:pathLst>
                <a:path w="18771" h="22696">
                  <a:moveTo>
                    <a:pt x="1130" y="0"/>
                  </a:moveTo>
                  <a:cubicBezTo>
                    <a:pt x="5791" y="0"/>
                    <a:pt x="9817" y="1918"/>
                    <a:pt x="13233" y="5728"/>
                  </a:cubicBezTo>
                  <a:cubicBezTo>
                    <a:pt x="16662" y="9538"/>
                    <a:pt x="18504" y="15190"/>
                    <a:pt x="18771" y="22696"/>
                  </a:cubicBezTo>
                  <a:lnTo>
                    <a:pt x="0" y="22696"/>
                  </a:lnTo>
                  <a:lnTo>
                    <a:pt x="0" y="19406"/>
                  </a:lnTo>
                  <a:lnTo>
                    <a:pt x="6680" y="19406"/>
                  </a:lnTo>
                  <a:cubicBezTo>
                    <a:pt x="6680" y="14122"/>
                    <a:pt x="6388" y="10516"/>
                    <a:pt x="5817" y="8548"/>
                  </a:cubicBezTo>
                  <a:cubicBezTo>
                    <a:pt x="5258" y="6592"/>
                    <a:pt x="4356" y="5106"/>
                    <a:pt x="3150" y="4077"/>
                  </a:cubicBezTo>
                  <a:cubicBezTo>
                    <a:pt x="2464" y="3493"/>
                    <a:pt x="1549" y="3201"/>
                    <a:pt x="406" y="3201"/>
                  </a:cubicBezTo>
                  <a:lnTo>
                    <a:pt x="0" y="3444"/>
                  </a:lnTo>
                  <a:lnTo>
                    <a:pt x="0" y="529"/>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 name="Shape 151"/>
            <p:cNvSpPr/>
            <p:nvPr/>
          </p:nvSpPr>
          <p:spPr>
            <a:xfrm>
              <a:off x="369499" y="124318"/>
              <a:ext cx="30645" cy="63360"/>
            </a:xfrm>
            <a:custGeom>
              <a:avLst/>
              <a:gdLst/>
              <a:ahLst/>
              <a:cxnLst/>
              <a:rect l="0" t="0" r="0" b="0"/>
              <a:pathLst>
                <a:path w="30645" h="63360">
                  <a:moveTo>
                    <a:pt x="18136" y="0"/>
                  </a:moveTo>
                  <a:lnTo>
                    <a:pt x="19749" y="0"/>
                  </a:lnTo>
                  <a:lnTo>
                    <a:pt x="19749" y="16802"/>
                  </a:lnTo>
                  <a:lnTo>
                    <a:pt x="30645" y="16802"/>
                  </a:lnTo>
                  <a:lnTo>
                    <a:pt x="30645" y="21654"/>
                  </a:lnTo>
                  <a:lnTo>
                    <a:pt x="19749" y="21654"/>
                  </a:lnTo>
                  <a:lnTo>
                    <a:pt x="19749" y="50000"/>
                  </a:lnTo>
                  <a:cubicBezTo>
                    <a:pt x="19749" y="52654"/>
                    <a:pt x="19876" y="54369"/>
                    <a:pt x="20117" y="55131"/>
                  </a:cubicBezTo>
                  <a:lnTo>
                    <a:pt x="21425" y="56998"/>
                  </a:lnTo>
                  <a:lnTo>
                    <a:pt x="23139" y="57709"/>
                  </a:lnTo>
                  <a:cubicBezTo>
                    <a:pt x="25260" y="57709"/>
                    <a:pt x="27292" y="56083"/>
                    <a:pt x="29185" y="52845"/>
                  </a:cubicBezTo>
                  <a:lnTo>
                    <a:pt x="30645" y="53925"/>
                  </a:lnTo>
                  <a:cubicBezTo>
                    <a:pt x="28004" y="60223"/>
                    <a:pt x="23685" y="63360"/>
                    <a:pt x="17742" y="63360"/>
                  </a:cubicBezTo>
                  <a:cubicBezTo>
                    <a:pt x="14821" y="63360"/>
                    <a:pt x="12357" y="62547"/>
                    <a:pt x="10351" y="60922"/>
                  </a:cubicBezTo>
                  <a:cubicBezTo>
                    <a:pt x="8331" y="59309"/>
                    <a:pt x="7049" y="57506"/>
                    <a:pt x="6490" y="55499"/>
                  </a:cubicBezTo>
                  <a:cubicBezTo>
                    <a:pt x="6160" y="54394"/>
                    <a:pt x="6007" y="51371"/>
                    <a:pt x="6007" y="46469"/>
                  </a:cubicBezTo>
                  <a:lnTo>
                    <a:pt x="6007" y="21654"/>
                  </a:lnTo>
                  <a:lnTo>
                    <a:pt x="0" y="21654"/>
                  </a:lnTo>
                  <a:lnTo>
                    <a:pt x="0" y="19951"/>
                  </a:lnTo>
                  <a:cubicBezTo>
                    <a:pt x="4127" y="17031"/>
                    <a:pt x="7645" y="13970"/>
                    <a:pt x="10541" y="10757"/>
                  </a:cubicBezTo>
                  <a:cubicBezTo>
                    <a:pt x="13437" y="7544"/>
                    <a:pt x="15964" y="3963"/>
                    <a:pt x="181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 name="Shape 152"/>
            <p:cNvSpPr/>
            <p:nvPr/>
          </p:nvSpPr>
          <p:spPr>
            <a:xfrm>
              <a:off x="424655" y="173391"/>
              <a:ext cx="18758" cy="15024"/>
            </a:xfrm>
            <a:custGeom>
              <a:avLst/>
              <a:gdLst/>
              <a:ahLst/>
              <a:cxnLst/>
              <a:rect l="0" t="0" r="0" b="0"/>
              <a:pathLst>
                <a:path w="18758" h="15024">
                  <a:moveTo>
                    <a:pt x="17094" y="0"/>
                  </a:moveTo>
                  <a:lnTo>
                    <a:pt x="18758" y="1080"/>
                  </a:lnTo>
                  <a:cubicBezTo>
                    <a:pt x="16269" y="6147"/>
                    <a:pt x="13525" y="9740"/>
                    <a:pt x="10516" y="11849"/>
                  </a:cubicBezTo>
                  <a:cubicBezTo>
                    <a:pt x="7506" y="13957"/>
                    <a:pt x="4013" y="15024"/>
                    <a:pt x="51" y="15024"/>
                  </a:cubicBezTo>
                  <a:lnTo>
                    <a:pt x="0" y="14998"/>
                  </a:lnTo>
                  <a:lnTo>
                    <a:pt x="0" y="4262"/>
                  </a:lnTo>
                  <a:lnTo>
                    <a:pt x="6579" y="7556"/>
                  </a:lnTo>
                  <a:cubicBezTo>
                    <a:pt x="8547" y="7556"/>
                    <a:pt x="10325" y="7010"/>
                    <a:pt x="11938" y="5905"/>
                  </a:cubicBezTo>
                  <a:cubicBezTo>
                    <a:pt x="13538" y="4813"/>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 name="Shape 153"/>
            <p:cNvSpPr/>
            <p:nvPr/>
          </p:nvSpPr>
          <p:spPr>
            <a:xfrm>
              <a:off x="450487" y="139736"/>
              <a:ext cx="39433" cy="47308"/>
            </a:xfrm>
            <a:custGeom>
              <a:avLst/>
              <a:gdLst/>
              <a:ahLst/>
              <a:cxnLst/>
              <a:rect l="0" t="0" r="0" b="0"/>
              <a:pathLst>
                <a:path w="39433" h="47308">
                  <a:moveTo>
                    <a:pt x="33388" y="0"/>
                  </a:moveTo>
                  <a:cubicBezTo>
                    <a:pt x="35217" y="0"/>
                    <a:pt x="36690" y="572"/>
                    <a:pt x="37795" y="1702"/>
                  </a:cubicBezTo>
                  <a:cubicBezTo>
                    <a:pt x="38887" y="2832"/>
                    <a:pt x="39433" y="4432"/>
                    <a:pt x="39433" y="6490"/>
                  </a:cubicBezTo>
                  <a:cubicBezTo>
                    <a:pt x="39433" y="8687"/>
                    <a:pt x="38900" y="10389"/>
                    <a:pt x="37846" y="11595"/>
                  </a:cubicBezTo>
                  <a:cubicBezTo>
                    <a:pt x="36779" y="12815"/>
                    <a:pt x="35484" y="13412"/>
                    <a:pt x="33985" y="13412"/>
                  </a:cubicBezTo>
                  <a:cubicBezTo>
                    <a:pt x="32245" y="13412"/>
                    <a:pt x="30747" y="12853"/>
                    <a:pt x="29464" y="11748"/>
                  </a:cubicBezTo>
                  <a:cubicBezTo>
                    <a:pt x="28194" y="10630"/>
                    <a:pt x="27432" y="10008"/>
                    <a:pt x="27203" y="9881"/>
                  </a:cubicBezTo>
                  <a:lnTo>
                    <a:pt x="26073" y="9576"/>
                  </a:lnTo>
                  <a:lnTo>
                    <a:pt x="23381" y="10668"/>
                  </a:lnTo>
                  <a:cubicBezTo>
                    <a:pt x="22022" y="11773"/>
                    <a:pt x="21006" y="13360"/>
                    <a:pt x="20333" y="15431"/>
                  </a:cubicBezTo>
                  <a:cubicBezTo>
                    <a:pt x="19279" y="18606"/>
                    <a:pt x="18758" y="22098"/>
                    <a:pt x="18758" y="25933"/>
                  </a:cubicBezTo>
                  <a:lnTo>
                    <a:pt x="18758" y="36500"/>
                  </a:lnTo>
                  <a:lnTo>
                    <a:pt x="18809" y="39243"/>
                  </a:lnTo>
                  <a:cubicBezTo>
                    <a:pt x="18809" y="41110"/>
                    <a:pt x="18910" y="42304"/>
                    <a:pt x="19152" y="42825"/>
                  </a:cubicBezTo>
                  <a:lnTo>
                    <a:pt x="20904" y="44780"/>
                  </a:lnTo>
                  <a:cubicBezTo>
                    <a:pt x="21666" y="45187"/>
                    <a:pt x="22962" y="45428"/>
                    <a:pt x="24790" y="45530"/>
                  </a:cubicBezTo>
                  <a:lnTo>
                    <a:pt x="24790" y="47308"/>
                  </a:lnTo>
                  <a:lnTo>
                    <a:pt x="0" y="47308"/>
                  </a:lnTo>
                  <a:lnTo>
                    <a:pt x="0" y="45530"/>
                  </a:lnTo>
                  <a:cubicBezTo>
                    <a:pt x="1994" y="45365"/>
                    <a:pt x="3340" y="44818"/>
                    <a:pt x="4039" y="43891"/>
                  </a:cubicBezTo>
                  <a:cubicBezTo>
                    <a:pt x="4750" y="42952"/>
                    <a:pt x="5093" y="40501"/>
                    <a:pt x="5093" y="36500"/>
                  </a:cubicBezTo>
                  <a:lnTo>
                    <a:pt x="5093" y="11100"/>
                  </a:lnTo>
                  <a:cubicBezTo>
                    <a:pt x="5093" y="8484"/>
                    <a:pt x="4978" y="6807"/>
                    <a:pt x="4712" y="6097"/>
                  </a:cubicBezTo>
                  <a:lnTo>
                    <a:pt x="3289" y="4077"/>
                  </a:lnTo>
                  <a:cubicBezTo>
                    <a:pt x="2667" y="3658"/>
                    <a:pt x="1562" y="3366"/>
                    <a:pt x="0" y="3201"/>
                  </a:cubicBezTo>
                  <a:lnTo>
                    <a:pt x="0" y="1384"/>
                  </a:lnTo>
                  <a:lnTo>
                    <a:pt x="18758" y="1384"/>
                  </a:lnTo>
                  <a:lnTo>
                    <a:pt x="18758" y="11799"/>
                  </a:lnTo>
                  <a:cubicBezTo>
                    <a:pt x="21806" y="7048"/>
                    <a:pt x="24473" y="3899"/>
                    <a:pt x="26759" y="2337"/>
                  </a:cubicBezTo>
                  <a:cubicBezTo>
                    <a:pt x="29058" y="788"/>
                    <a:pt x="31267" y="0"/>
                    <a:pt x="333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 name="Shape 154"/>
            <p:cNvSpPr/>
            <p:nvPr/>
          </p:nvSpPr>
          <p:spPr>
            <a:xfrm>
              <a:off x="424655" y="139736"/>
              <a:ext cx="18758" cy="22696"/>
            </a:xfrm>
            <a:custGeom>
              <a:avLst/>
              <a:gdLst/>
              <a:ahLst/>
              <a:cxnLst/>
              <a:rect l="0" t="0" r="0" b="0"/>
              <a:pathLst>
                <a:path w="18758" h="22696">
                  <a:moveTo>
                    <a:pt x="1130" y="0"/>
                  </a:moveTo>
                  <a:cubicBezTo>
                    <a:pt x="5778" y="0"/>
                    <a:pt x="9817" y="1918"/>
                    <a:pt x="13246" y="5728"/>
                  </a:cubicBezTo>
                  <a:cubicBezTo>
                    <a:pt x="16650" y="9538"/>
                    <a:pt x="18504" y="15190"/>
                    <a:pt x="18758" y="22696"/>
                  </a:cubicBezTo>
                  <a:lnTo>
                    <a:pt x="0" y="22696"/>
                  </a:lnTo>
                  <a:lnTo>
                    <a:pt x="0" y="19406"/>
                  </a:lnTo>
                  <a:lnTo>
                    <a:pt x="6680" y="19406"/>
                  </a:lnTo>
                  <a:cubicBezTo>
                    <a:pt x="6680" y="14122"/>
                    <a:pt x="6401" y="10516"/>
                    <a:pt x="5829" y="8548"/>
                  </a:cubicBezTo>
                  <a:cubicBezTo>
                    <a:pt x="5245" y="6592"/>
                    <a:pt x="4356" y="5106"/>
                    <a:pt x="3150" y="4077"/>
                  </a:cubicBezTo>
                  <a:cubicBezTo>
                    <a:pt x="2451" y="3493"/>
                    <a:pt x="1537" y="3201"/>
                    <a:pt x="394" y="3201"/>
                  </a:cubicBezTo>
                  <a:lnTo>
                    <a:pt x="0" y="3436"/>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39" name="Group 38"/>
          <p:cNvGrpSpPr/>
          <p:nvPr/>
        </p:nvGrpSpPr>
        <p:grpSpPr>
          <a:xfrm>
            <a:off x="5747721" y="864183"/>
            <a:ext cx="1221471" cy="160552"/>
            <a:chOff x="0" y="0"/>
            <a:chExt cx="489191" cy="69545"/>
          </a:xfrm>
        </p:grpSpPr>
        <p:sp>
          <p:nvSpPr>
            <p:cNvPr id="40" name="Shape 155"/>
            <p:cNvSpPr/>
            <p:nvPr/>
          </p:nvSpPr>
          <p:spPr>
            <a:xfrm>
              <a:off x="113538" y="41839"/>
              <a:ext cx="18841" cy="26969"/>
            </a:xfrm>
            <a:custGeom>
              <a:avLst/>
              <a:gdLst/>
              <a:ahLst/>
              <a:cxnLst/>
              <a:rect l="0" t="0" r="0" b="0"/>
              <a:pathLst>
                <a:path w="18841" h="26969">
                  <a:moveTo>
                    <a:pt x="18841" y="0"/>
                  </a:moveTo>
                  <a:lnTo>
                    <a:pt x="18841" y="5129"/>
                  </a:lnTo>
                  <a:lnTo>
                    <a:pt x="15367" y="8059"/>
                  </a:lnTo>
                  <a:cubicBezTo>
                    <a:pt x="14097" y="9824"/>
                    <a:pt x="13462" y="11615"/>
                    <a:pt x="13462" y="13419"/>
                  </a:cubicBezTo>
                  <a:cubicBezTo>
                    <a:pt x="13462" y="14917"/>
                    <a:pt x="13995" y="16238"/>
                    <a:pt x="15075" y="17381"/>
                  </a:cubicBezTo>
                  <a:cubicBezTo>
                    <a:pt x="15888" y="18270"/>
                    <a:pt x="17043" y="18715"/>
                    <a:pt x="18517" y="18715"/>
                  </a:cubicBezTo>
                  <a:lnTo>
                    <a:pt x="18841" y="18558"/>
                  </a:lnTo>
                  <a:lnTo>
                    <a:pt x="18841" y="22196"/>
                  </a:lnTo>
                  <a:lnTo>
                    <a:pt x="9131" y="26969"/>
                  </a:lnTo>
                  <a:cubicBezTo>
                    <a:pt x="6515" y="26969"/>
                    <a:pt x="4343" y="26106"/>
                    <a:pt x="2616" y="24391"/>
                  </a:cubicBezTo>
                  <a:cubicBezTo>
                    <a:pt x="876" y="22664"/>
                    <a:pt x="0" y="20518"/>
                    <a:pt x="0" y="17927"/>
                  </a:cubicBezTo>
                  <a:cubicBezTo>
                    <a:pt x="0" y="14422"/>
                    <a:pt x="1511" y="11272"/>
                    <a:pt x="4521" y="8478"/>
                  </a:cubicBezTo>
                  <a:cubicBezTo>
                    <a:pt x="6026" y="7075"/>
                    <a:pt x="8420" y="5443"/>
                    <a:pt x="11703" y="3581"/>
                  </a:cubicBezTo>
                  <a:lnTo>
                    <a:pt x="188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 name="Shape 156"/>
            <p:cNvSpPr/>
            <p:nvPr/>
          </p:nvSpPr>
          <p:spPr>
            <a:xfrm>
              <a:off x="114478" y="21388"/>
              <a:ext cx="17901" cy="19125"/>
            </a:xfrm>
            <a:custGeom>
              <a:avLst/>
              <a:gdLst/>
              <a:ahLst/>
              <a:cxnLst/>
              <a:rect l="0" t="0" r="0" b="0"/>
              <a:pathLst>
                <a:path w="17901" h="19125">
                  <a:moveTo>
                    <a:pt x="17901" y="0"/>
                  </a:moveTo>
                  <a:lnTo>
                    <a:pt x="17901" y="3461"/>
                  </a:lnTo>
                  <a:lnTo>
                    <a:pt x="17031" y="3212"/>
                  </a:lnTo>
                  <a:cubicBezTo>
                    <a:pt x="14910" y="3212"/>
                    <a:pt x="13157" y="3694"/>
                    <a:pt x="11773" y="4634"/>
                  </a:cubicBezTo>
                  <a:lnTo>
                    <a:pt x="10503" y="6704"/>
                  </a:lnTo>
                  <a:lnTo>
                    <a:pt x="11875" y="9256"/>
                  </a:lnTo>
                  <a:cubicBezTo>
                    <a:pt x="13132" y="10654"/>
                    <a:pt x="13754" y="12025"/>
                    <a:pt x="13754" y="13321"/>
                  </a:cubicBezTo>
                  <a:cubicBezTo>
                    <a:pt x="13754" y="14934"/>
                    <a:pt x="13157" y="16305"/>
                    <a:pt x="11951" y="17436"/>
                  </a:cubicBezTo>
                  <a:cubicBezTo>
                    <a:pt x="10757" y="18553"/>
                    <a:pt x="9195" y="19125"/>
                    <a:pt x="7264" y="19125"/>
                  </a:cubicBezTo>
                  <a:cubicBezTo>
                    <a:pt x="5207" y="19125"/>
                    <a:pt x="3467" y="18502"/>
                    <a:pt x="2083" y="17257"/>
                  </a:cubicBezTo>
                  <a:cubicBezTo>
                    <a:pt x="686" y="16013"/>
                    <a:pt x="0" y="14552"/>
                    <a:pt x="0" y="12889"/>
                  </a:cubicBezTo>
                  <a:cubicBezTo>
                    <a:pt x="0" y="10539"/>
                    <a:pt x="927" y="8279"/>
                    <a:pt x="2794" y="6133"/>
                  </a:cubicBezTo>
                  <a:cubicBezTo>
                    <a:pt x="4661" y="3986"/>
                    <a:pt x="7264" y="2348"/>
                    <a:pt x="10605" y="1193"/>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 name="Shape 157"/>
            <p:cNvSpPr/>
            <p:nvPr/>
          </p:nvSpPr>
          <p:spPr>
            <a:xfrm>
              <a:off x="67145" y="20879"/>
              <a:ext cx="39433" cy="47282"/>
            </a:xfrm>
            <a:custGeom>
              <a:avLst/>
              <a:gdLst/>
              <a:ahLst/>
              <a:cxnLst/>
              <a:rect l="0" t="0" r="0" b="0"/>
              <a:pathLst>
                <a:path w="39433" h="47282">
                  <a:moveTo>
                    <a:pt x="33388" y="0"/>
                  </a:moveTo>
                  <a:cubicBezTo>
                    <a:pt x="35230" y="0"/>
                    <a:pt x="36690" y="546"/>
                    <a:pt x="37795" y="1677"/>
                  </a:cubicBezTo>
                  <a:cubicBezTo>
                    <a:pt x="38887" y="2807"/>
                    <a:pt x="39433" y="4407"/>
                    <a:pt x="39433" y="6465"/>
                  </a:cubicBezTo>
                  <a:cubicBezTo>
                    <a:pt x="39433" y="8661"/>
                    <a:pt x="38913" y="10376"/>
                    <a:pt x="37846" y="11582"/>
                  </a:cubicBezTo>
                  <a:cubicBezTo>
                    <a:pt x="36779" y="12789"/>
                    <a:pt x="35484" y="13398"/>
                    <a:pt x="33985" y="13398"/>
                  </a:cubicBezTo>
                  <a:cubicBezTo>
                    <a:pt x="32245" y="13398"/>
                    <a:pt x="30747" y="12840"/>
                    <a:pt x="29464" y="11722"/>
                  </a:cubicBezTo>
                  <a:cubicBezTo>
                    <a:pt x="28194" y="10605"/>
                    <a:pt x="27432" y="9995"/>
                    <a:pt x="27203" y="9868"/>
                  </a:cubicBezTo>
                  <a:lnTo>
                    <a:pt x="26073" y="9563"/>
                  </a:lnTo>
                  <a:lnTo>
                    <a:pt x="23381" y="10643"/>
                  </a:lnTo>
                  <a:cubicBezTo>
                    <a:pt x="22022" y="11761"/>
                    <a:pt x="21006" y="13348"/>
                    <a:pt x="20333" y="15405"/>
                  </a:cubicBezTo>
                  <a:cubicBezTo>
                    <a:pt x="19278" y="18580"/>
                    <a:pt x="18758" y="22098"/>
                    <a:pt x="18758" y="25933"/>
                  </a:cubicBezTo>
                  <a:lnTo>
                    <a:pt x="18758" y="36487"/>
                  </a:lnTo>
                  <a:lnTo>
                    <a:pt x="18809" y="39230"/>
                  </a:lnTo>
                  <a:cubicBezTo>
                    <a:pt x="18809" y="41097"/>
                    <a:pt x="18923" y="42304"/>
                    <a:pt x="19152" y="42825"/>
                  </a:cubicBezTo>
                  <a:lnTo>
                    <a:pt x="20904" y="44755"/>
                  </a:lnTo>
                  <a:cubicBezTo>
                    <a:pt x="21666" y="45162"/>
                    <a:pt x="22974" y="45428"/>
                    <a:pt x="24790" y="45517"/>
                  </a:cubicBezTo>
                  <a:lnTo>
                    <a:pt x="24790" y="47282"/>
                  </a:lnTo>
                  <a:lnTo>
                    <a:pt x="0" y="47282"/>
                  </a:lnTo>
                  <a:lnTo>
                    <a:pt x="0" y="45517"/>
                  </a:lnTo>
                  <a:cubicBezTo>
                    <a:pt x="1994" y="45351"/>
                    <a:pt x="3353" y="44806"/>
                    <a:pt x="4039" y="43879"/>
                  </a:cubicBezTo>
                  <a:cubicBezTo>
                    <a:pt x="4750" y="42938"/>
                    <a:pt x="5093" y="40475"/>
                    <a:pt x="5093" y="36487"/>
                  </a:cubicBezTo>
                  <a:lnTo>
                    <a:pt x="5093" y="11100"/>
                  </a:lnTo>
                  <a:cubicBezTo>
                    <a:pt x="5093" y="8471"/>
                    <a:pt x="4978" y="6807"/>
                    <a:pt x="4712" y="6083"/>
                  </a:cubicBezTo>
                  <a:lnTo>
                    <a:pt x="3289" y="4064"/>
                  </a:lnTo>
                  <a:cubicBezTo>
                    <a:pt x="2667" y="3645"/>
                    <a:pt x="1562" y="3340"/>
                    <a:pt x="0" y="3175"/>
                  </a:cubicBezTo>
                  <a:lnTo>
                    <a:pt x="0" y="1372"/>
                  </a:lnTo>
                  <a:lnTo>
                    <a:pt x="18758" y="1372"/>
                  </a:lnTo>
                  <a:lnTo>
                    <a:pt x="18758" y="11773"/>
                  </a:lnTo>
                  <a:cubicBezTo>
                    <a:pt x="21806" y="7023"/>
                    <a:pt x="24473" y="3873"/>
                    <a:pt x="26772" y="2324"/>
                  </a:cubicBezTo>
                  <a:cubicBezTo>
                    <a:pt x="29058" y="762"/>
                    <a:pt x="31267" y="0"/>
                    <a:pt x="333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 name="Shape 158"/>
            <p:cNvSpPr/>
            <p:nvPr/>
          </p:nvSpPr>
          <p:spPr>
            <a:xfrm>
              <a:off x="0" y="1562"/>
              <a:ext cx="59817" cy="66599"/>
            </a:xfrm>
            <a:custGeom>
              <a:avLst/>
              <a:gdLst/>
              <a:ahLst/>
              <a:cxnLst/>
              <a:rect l="0" t="0" r="0" b="0"/>
              <a:pathLst>
                <a:path w="59817" h="66599">
                  <a:moveTo>
                    <a:pt x="0" y="0"/>
                  </a:moveTo>
                  <a:lnTo>
                    <a:pt x="59817" y="0"/>
                  </a:lnTo>
                  <a:lnTo>
                    <a:pt x="59817" y="18034"/>
                  </a:lnTo>
                  <a:lnTo>
                    <a:pt x="58052" y="18034"/>
                  </a:lnTo>
                  <a:cubicBezTo>
                    <a:pt x="56998" y="13868"/>
                    <a:pt x="55842" y="10884"/>
                    <a:pt x="54572" y="9068"/>
                  </a:cubicBezTo>
                  <a:cubicBezTo>
                    <a:pt x="53289" y="7239"/>
                    <a:pt x="51549" y="5804"/>
                    <a:pt x="49314" y="4711"/>
                  </a:cubicBezTo>
                  <a:cubicBezTo>
                    <a:pt x="48070" y="4128"/>
                    <a:pt x="45885" y="3835"/>
                    <a:pt x="42774" y="3835"/>
                  </a:cubicBezTo>
                  <a:lnTo>
                    <a:pt x="37821" y="3835"/>
                  </a:lnTo>
                  <a:lnTo>
                    <a:pt x="37821" y="55207"/>
                  </a:lnTo>
                  <a:cubicBezTo>
                    <a:pt x="37821" y="58610"/>
                    <a:pt x="38011" y="60744"/>
                    <a:pt x="38379" y="61595"/>
                  </a:cubicBezTo>
                  <a:lnTo>
                    <a:pt x="40589" y="63818"/>
                  </a:lnTo>
                  <a:cubicBezTo>
                    <a:pt x="41694" y="64465"/>
                    <a:pt x="43180" y="64795"/>
                    <a:pt x="45085" y="64795"/>
                  </a:cubicBezTo>
                  <a:lnTo>
                    <a:pt x="47308" y="64795"/>
                  </a:lnTo>
                  <a:lnTo>
                    <a:pt x="47308" y="66599"/>
                  </a:lnTo>
                  <a:lnTo>
                    <a:pt x="12433" y="66599"/>
                  </a:lnTo>
                  <a:lnTo>
                    <a:pt x="12433" y="64795"/>
                  </a:lnTo>
                  <a:lnTo>
                    <a:pt x="14630" y="64795"/>
                  </a:lnTo>
                  <a:cubicBezTo>
                    <a:pt x="16573" y="64795"/>
                    <a:pt x="18123" y="64439"/>
                    <a:pt x="19304" y="63754"/>
                  </a:cubicBezTo>
                  <a:lnTo>
                    <a:pt x="21323" y="61392"/>
                  </a:lnTo>
                  <a:cubicBezTo>
                    <a:pt x="21679" y="60604"/>
                    <a:pt x="21857" y="58547"/>
                    <a:pt x="21857" y="55207"/>
                  </a:cubicBezTo>
                  <a:lnTo>
                    <a:pt x="21857" y="3835"/>
                  </a:lnTo>
                  <a:lnTo>
                    <a:pt x="17043" y="3835"/>
                  </a:lnTo>
                  <a:cubicBezTo>
                    <a:pt x="12560" y="3835"/>
                    <a:pt x="9296" y="4788"/>
                    <a:pt x="7264" y="6680"/>
                  </a:cubicBezTo>
                  <a:cubicBezTo>
                    <a:pt x="4432" y="9334"/>
                    <a:pt x="2616" y="13119"/>
                    <a:pt x="1867" y="18034"/>
                  </a:cubicBezTo>
                  <a:lnTo>
                    <a:pt x="0" y="1803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 name="Shape 159"/>
            <p:cNvSpPr/>
            <p:nvPr/>
          </p:nvSpPr>
          <p:spPr>
            <a:xfrm>
              <a:off x="161684" y="20879"/>
              <a:ext cx="22396" cy="48667"/>
            </a:xfrm>
            <a:custGeom>
              <a:avLst/>
              <a:gdLst/>
              <a:ahLst/>
              <a:cxnLst/>
              <a:rect l="0" t="0" r="0" b="0"/>
              <a:pathLst>
                <a:path w="22396" h="48667">
                  <a:moveTo>
                    <a:pt x="19101" y="0"/>
                  </a:moveTo>
                  <a:lnTo>
                    <a:pt x="22396" y="716"/>
                  </a:lnTo>
                  <a:lnTo>
                    <a:pt x="22396" y="5544"/>
                  </a:lnTo>
                  <a:lnTo>
                    <a:pt x="21514" y="4852"/>
                  </a:lnTo>
                  <a:cubicBezTo>
                    <a:pt x="20307" y="4852"/>
                    <a:pt x="19304" y="5182"/>
                    <a:pt x="18517" y="5829"/>
                  </a:cubicBezTo>
                  <a:cubicBezTo>
                    <a:pt x="17310" y="6858"/>
                    <a:pt x="16320" y="8636"/>
                    <a:pt x="15545" y="11188"/>
                  </a:cubicBezTo>
                  <a:cubicBezTo>
                    <a:pt x="14783" y="13742"/>
                    <a:pt x="14389" y="17653"/>
                    <a:pt x="14389" y="22923"/>
                  </a:cubicBezTo>
                  <a:cubicBezTo>
                    <a:pt x="14389" y="28715"/>
                    <a:pt x="14808" y="33007"/>
                    <a:pt x="15672" y="35802"/>
                  </a:cubicBezTo>
                  <a:cubicBezTo>
                    <a:pt x="16523" y="38583"/>
                    <a:pt x="17678" y="40589"/>
                    <a:pt x="19152" y="41821"/>
                  </a:cubicBezTo>
                  <a:cubicBezTo>
                    <a:pt x="19914" y="42456"/>
                    <a:pt x="20942" y="42773"/>
                    <a:pt x="22250" y="42773"/>
                  </a:cubicBezTo>
                  <a:lnTo>
                    <a:pt x="22396" y="42652"/>
                  </a:lnTo>
                  <a:lnTo>
                    <a:pt x="22396" y="47577"/>
                  </a:lnTo>
                  <a:lnTo>
                    <a:pt x="18021" y="48667"/>
                  </a:lnTo>
                  <a:cubicBezTo>
                    <a:pt x="12154" y="48667"/>
                    <a:pt x="7531" y="46038"/>
                    <a:pt x="4127" y="40792"/>
                  </a:cubicBezTo>
                  <a:cubicBezTo>
                    <a:pt x="1384" y="36538"/>
                    <a:pt x="0" y="31318"/>
                    <a:pt x="0" y="25133"/>
                  </a:cubicBezTo>
                  <a:cubicBezTo>
                    <a:pt x="0" y="20193"/>
                    <a:pt x="851" y="15761"/>
                    <a:pt x="2565" y="11849"/>
                  </a:cubicBezTo>
                  <a:cubicBezTo>
                    <a:pt x="4254" y="7938"/>
                    <a:pt x="6591" y="4979"/>
                    <a:pt x="9550" y="2984"/>
                  </a:cubicBezTo>
                  <a:cubicBezTo>
                    <a:pt x="12522" y="991"/>
                    <a:pt x="15710" y="0"/>
                    <a:pt x="19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 name="Shape 160"/>
            <p:cNvSpPr/>
            <p:nvPr/>
          </p:nvSpPr>
          <p:spPr>
            <a:xfrm>
              <a:off x="132379" y="20879"/>
              <a:ext cx="25266" cy="47930"/>
            </a:xfrm>
            <a:custGeom>
              <a:avLst/>
              <a:gdLst/>
              <a:ahLst/>
              <a:cxnLst/>
              <a:rect l="0" t="0" r="0" b="0"/>
              <a:pathLst>
                <a:path w="25266" h="47930">
                  <a:moveTo>
                    <a:pt x="3118" y="0"/>
                  </a:moveTo>
                  <a:cubicBezTo>
                    <a:pt x="7474" y="0"/>
                    <a:pt x="10916" y="915"/>
                    <a:pt x="13443" y="2756"/>
                  </a:cubicBezTo>
                  <a:cubicBezTo>
                    <a:pt x="15996" y="4623"/>
                    <a:pt x="17647" y="6617"/>
                    <a:pt x="18383" y="8789"/>
                  </a:cubicBezTo>
                  <a:cubicBezTo>
                    <a:pt x="18840" y="10147"/>
                    <a:pt x="19082" y="13309"/>
                    <a:pt x="19082" y="18262"/>
                  </a:cubicBezTo>
                  <a:lnTo>
                    <a:pt x="19082" y="36081"/>
                  </a:lnTo>
                  <a:cubicBezTo>
                    <a:pt x="19082" y="38176"/>
                    <a:pt x="19158" y="39497"/>
                    <a:pt x="19323" y="40043"/>
                  </a:cubicBezTo>
                  <a:lnTo>
                    <a:pt x="20060" y="41249"/>
                  </a:lnTo>
                  <a:lnTo>
                    <a:pt x="21190" y="41643"/>
                  </a:lnTo>
                  <a:cubicBezTo>
                    <a:pt x="22041" y="41643"/>
                    <a:pt x="22917" y="41034"/>
                    <a:pt x="23793" y="39815"/>
                  </a:cubicBezTo>
                  <a:lnTo>
                    <a:pt x="25266" y="40996"/>
                  </a:lnTo>
                  <a:cubicBezTo>
                    <a:pt x="23628" y="43421"/>
                    <a:pt x="21926" y="45174"/>
                    <a:pt x="20187" y="46279"/>
                  </a:cubicBezTo>
                  <a:cubicBezTo>
                    <a:pt x="18434" y="47371"/>
                    <a:pt x="16440" y="47930"/>
                    <a:pt x="14218" y="47930"/>
                  </a:cubicBezTo>
                  <a:cubicBezTo>
                    <a:pt x="11601" y="47930"/>
                    <a:pt x="9557" y="47307"/>
                    <a:pt x="8083" y="46075"/>
                  </a:cubicBezTo>
                  <a:cubicBezTo>
                    <a:pt x="6597" y="44856"/>
                    <a:pt x="5696" y="42990"/>
                    <a:pt x="5378" y="40513"/>
                  </a:cubicBezTo>
                  <a:lnTo>
                    <a:pt x="0" y="43157"/>
                  </a:lnTo>
                  <a:lnTo>
                    <a:pt x="0" y="39519"/>
                  </a:lnTo>
                  <a:lnTo>
                    <a:pt x="5378" y="36919"/>
                  </a:lnTo>
                  <a:lnTo>
                    <a:pt x="5378" y="21552"/>
                  </a:lnTo>
                  <a:lnTo>
                    <a:pt x="0" y="26089"/>
                  </a:lnTo>
                  <a:lnTo>
                    <a:pt x="0" y="20961"/>
                  </a:lnTo>
                  <a:lnTo>
                    <a:pt x="5378" y="18262"/>
                  </a:lnTo>
                  <a:lnTo>
                    <a:pt x="5378" y="13653"/>
                  </a:lnTo>
                  <a:cubicBezTo>
                    <a:pt x="5378" y="10173"/>
                    <a:pt x="5188" y="7989"/>
                    <a:pt x="4819" y="7086"/>
                  </a:cubicBezTo>
                  <a:lnTo>
                    <a:pt x="2673" y="4737"/>
                  </a:lnTo>
                  <a:lnTo>
                    <a:pt x="0" y="3971"/>
                  </a:lnTo>
                  <a:lnTo>
                    <a:pt x="0" y="510"/>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 name="Shape 161"/>
            <p:cNvSpPr/>
            <p:nvPr/>
          </p:nvSpPr>
          <p:spPr>
            <a:xfrm>
              <a:off x="278562" y="22251"/>
              <a:ext cx="24803" cy="45910"/>
            </a:xfrm>
            <a:custGeom>
              <a:avLst/>
              <a:gdLst/>
              <a:ahLst/>
              <a:cxnLst/>
              <a:rect l="0" t="0" r="0" b="0"/>
              <a:pathLst>
                <a:path w="24803" h="45910">
                  <a:moveTo>
                    <a:pt x="0" y="0"/>
                  </a:moveTo>
                  <a:lnTo>
                    <a:pt x="19240" y="0"/>
                  </a:lnTo>
                  <a:lnTo>
                    <a:pt x="19240" y="36385"/>
                  </a:lnTo>
                  <a:cubicBezTo>
                    <a:pt x="19240" y="39624"/>
                    <a:pt x="19621" y="41694"/>
                    <a:pt x="20371" y="42595"/>
                  </a:cubicBezTo>
                  <a:cubicBezTo>
                    <a:pt x="21133" y="43497"/>
                    <a:pt x="22606" y="44017"/>
                    <a:pt x="24803" y="44145"/>
                  </a:cubicBezTo>
                  <a:lnTo>
                    <a:pt x="24803" y="45910"/>
                  </a:lnTo>
                  <a:lnTo>
                    <a:pt x="0" y="45910"/>
                  </a:lnTo>
                  <a:lnTo>
                    <a:pt x="0" y="44145"/>
                  </a:lnTo>
                  <a:cubicBezTo>
                    <a:pt x="2032" y="44081"/>
                    <a:pt x="3531" y="43497"/>
                    <a:pt x="4508" y="42380"/>
                  </a:cubicBezTo>
                  <a:cubicBezTo>
                    <a:pt x="5169" y="41618"/>
                    <a:pt x="5499" y="39624"/>
                    <a:pt x="5499" y="36385"/>
                  </a:cubicBezTo>
                  <a:lnTo>
                    <a:pt x="5499" y="9575"/>
                  </a:lnTo>
                  <a:cubicBezTo>
                    <a:pt x="5499" y="6324"/>
                    <a:pt x="5118" y="4254"/>
                    <a:pt x="4356" y="3365"/>
                  </a:cubicBezTo>
                  <a:cubicBezTo>
                    <a:pt x="3619" y="2451"/>
                    <a:pt x="2159" y="194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 name="Shape 162"/>
            <p:cNvSpPr/>
            <p:nvPr/>
          </p:nvSpPr>
          <p:spPr>
            <a:xfrm>
              <a:off x="214681" y="22251"/>
              <a:ext cx="24803" cy="45910"/>
            </a:xfrm>
            <a:custGeom>
              <a:avLst/>
              <a:gdLst/>
              <a:ahLst/>
              <a:cxnLst/>
              <a:rect l="0" t="0" r="0" b="0"/>
              <a:pathLst>
                <a:path w="24803" h="45910">
                  <a:moveTo>
                    <a:pt x="0" y="0"/>
                  </a:moveTo>
                  <a:lnTo>
                    <a:pt x="19253" y="0"/>
                  </a:lnTo>
                  <a:lnTo>
                    <a:pt x="19253" y="36385"/>
                  </a:lnTo>
                  <a:cubicBezTo>
                    <a:pt x="19253" y="39624"/>
                    <a:pt x="19634" y="41694"/>
                    <a:pt x="20396" y="42595"/>
                  </a:cubicBezTo>
                  <a:cubicBezTo>
                    <a:pt x="21133" y="43497"/>
                    <a:pt x="22619" y="44017"/>
                    <a:pt x="24803" y="44145"/>
                  </a:cubicBezTo>
                  <a:lnTo>
                    <a:pt x="24803" y="45910"/>
                  </a:lnTo>
                  <a:lnTo>
                    <a:pt x="0" y="45910"/>
                  </a:lnTo>
                  <a:lnTo>
                    <a:pt x="0" y="44145"/>
                  </a:lnTo>
                  <a:cubicBezTo>
                    <a:pt x="2032" y="44081"/>
                    <a:pt x="3543" y="43497"/>
                    <a:pt x="4521" y="42380"/>
                  </a:cubicBezTo>
                  <a:cubicBezTo>
                    <a:pt x="5181" y="41618"/>
                    <a:pt x="5512" y="39624"/>
                    <a:pt x="5512" y="36385"/>
                  </a:cubicBezTo>
                  <a:lnTo>
                    <a:pt x="5512" y="9575"/>
                  </a:lnTo>
                  <a:cubicBezTo>
                    <a:pt x="5512" y="6324"/>
                    <a:pt x="5131" y="4254"/>
                    <a:pt x="4382" y="3365"/>
                  </a:cubicBezTo>
                  <a:cubicBezTo>
                    <a:pt x="3619" y="2451"/>
                    <a:pt x="2159" y="194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 name="Shape 163"/>
            <p:cNvSpPr/>
            <p:nvPr/>
          </p:nvSpPr>
          <p:spPr>
            <a:xfrm>
              <a:off x="307594" y="20879"/>
              <a:ext cx="21507" cy="48646"/>
            </a:xfrm>
            <a:custGeom>
              <a:avLst/>
              <a:gdLst/>
              <a:ahLst/>
              <a:cxnLst/>
              <a:rect l="0" t="0" r="0" b="0"/>
              <a:pathLst>
                <a:path w="21507" h="48646">
                  <a:moveTo>
                    <a:pt x="21399" y="0"/>
                  </a:moveTo>
                  <a:lnTo>
                    <a:pt x="21507" y="30"/>
                  </a:lnTo>
                  <a:lnTo>
                    <a:pt x="21507" y="3521"/>
                  </a:lnTo>
                  <a:lnTo>
                    <a:pt x="17310" y="5359"/>
                  </a:lnTo>
                  <a:cubicBezTo>
                    <a:pt x="16104" y="6630"/>
                    <a:pt x="15329" y="9119"/>
                    <a:pt x="14948" y="12827"/>
                  </a:cubicBezTo>
                  <a:cubicBezTo>
                    <a:pt x="14567" y="16548"/>
                    <a:pt x="14389" y="21704"/>
                    <a:pt x="14389" y="28334"/>
                  </a:cubicBezTo>
                  <a:cubicBezTo>
                    <a:pt x="14389" y="31826"/>
                    <a:pt x="14618" y="35103"/>
                    <a:pt x="15062" y="38151"/>
                  </a:cubicBezTo>
                  <a:cubicBezTo>
                    <a:pt x="15443" y="40475"/>
                    <a:pt x="16205" y="42253"/>
                    <a:pt x="17386" y="43447"/>
                  </a:cubicBezTo>
                  <a:cubicBezTo>
                    <a:pt x="18567" y="44666"/>
                    <a:pt x="19901" y="45276"/>
                    <a:pt x="21399" y="45276"/>
                  </a:cubicBezTo>
                  <a:lnTo>
                    <a:pt x="21507" y="45239"/>
                  </a:lnTo>
                  <a:lnTo>
                    <a:pt x="21507" y="48646"/>
                  </a:lnTo>
                  <a:lnTo>
                    <a:pt x="5588" y="41390"/>
                  </a:lnTo>
                  <a:cubicBezTo>
                    <a:pt x="1854" y="36538"/>
                    <a:pt x="0" y="30924"/>
                    <a:pt x="0" y="24549"/>
                  </a:cubicBezTo>
                  <a:cubicBezTo>
                    <a:pt x="0" y="17970"/>
                    <a:pt x="1905" y="12217"/>
                    <a:pt x="5715" y="7341"/>
                  </a:cubicBezTo>
                  <a:cubicBezTo>
                    <a:pt x="9538" y="2439"/>
                    <a:pt x="14757" y="0"/>
                    <a:pt x="213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 name="Shape 164"/>
            <p:cNvSpPr/>
            <p:nvPr/>
          </p:nvSpPr>
          <p:spPr>
            <a:xfrm>
              <a:off x="244869" y="5449"/>
              <a:ext cx="30645" cy="63360"/>
            </a:xfrm>
            <a:custGeom>
              <a:avLst/>
              <a:gdLst/>
              <a:ahLst/>
              <a:cxnLst/>
              <a:rect l="0" t="0" r="0" b="0"/>
              <a:pathLst>
                <a:path w="30645" h="63360">
                  <a:moveTo>
                    <a:pt x="18123" y="0"/>
                  </a:moveTo>
                  <a:lnTo>
                    <a:pt x="19748" y="0"/>
                  </a:lnTo>
                  <a:lnTo>
                    <a:pt x="19748" y="16802"/>
                  </a:lnTo>
                  <a:lnTo>
                    <a:pt x="30645" y="16802"/>
                  </a:lnTo>
                  <a:lnTo>
                    <a:pt x="30645" y="21666"/>
                  </a:lnTo>
                  <a:lnTo>
                    <a:pt x="19748" y="21666"/>
                  </a:lnTo>
                  <a:lnTo>
                    <a:pt x="19748" y="49987"/>
                  </a:lnTo>
                  <a:cubicBezTo>
                    <a:pt x="19748" y="52641"/>
                    <a:pt x="19863" y="54356"/>
                    <a:pt x="20104" y="55118"/>
                  </a:cubicBezTo>
                  <a:lnTo>
                    <a:pt x="21412" y="56997"/>
                  </a:lnTo>
                  <a:lnTo>
                    <a:pt x="23139" y="57708"/>
                  </a:lnTo>
                  <a:cubicBezTo>
                    <a:pt x="25260" y="57708"/>
                    <a:pt x="27280" y="56096"/>
                    <a:pt x="29172" y="52844"/>
                  </a:cubicBezTo>
                  <a:lnTo>
                    <a:pt x="30645" y="53924"/>
                  </a:lnTo>
                  <a:cubicBezTo>
                    <a:pt x="27991" y="60210"/>
                    <a:pt x="23685" y="63360"/>
                    <a:pt x="17729" y="63360"/>
                  </a:cubicBezTo>
                  <a:cubicBezTo>
                    <a:pt x="14808" y="63360"/>
                    <a:pt x="12357" y="62534"/>
                    <a:pt x="10338" y="60934"/>
                  </a:cubicBezTo>
                  <a:cubicBezTo>
                    <a:pt x="8331" y="59309"/>
                    <a:pt x="7036" y="57493"/>
                    <a:pt x="6477" y="55499"/>
                  </a:cubicBezTo>
                  <a:cubicBezTo>
                    <a:pt x="6160" y="54381"/>
                    <a:pt x="5994" y="51371"/>
                    <a:pt x="5994" y="46456"/>
                  </a:cubicBezTo>
                  <a:lnTo>
                    <a:pt x="5994" y="21666"/>
                  </a:lnTo>
                  <a:lnTo>
                    <a:pt x="0" y="21666"/>
                  </a:lnTo>
                  <a:lnTo>
                    <a:pt x="0" y="19938"/>
                  </a:lnTo>
                  <a:cubicBezTo>
                    <a:pt x="4115" y="17018"/>
                    <a:pt x="7633" y="13957"/>
                    <a:pt x="10528" y="10744"/>
                  </a:cubicBezTo>
                  <a:cubicBezTo>
                    <a:pt x="13437" y="7544"/>
                    <a:pt x="15964" y="3962"/>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 name="Shape 165"/>
            <p:cNvSpPr/>
            <p:nvPr/>
          </p:nvSpPr>
          <p:spPr>
            <a:xfrm>
              <a:off x="184080" y="1562"/>
              <a:ext cx="27400" cy="67983"/>
            </a:xfrm>
            <a:custGeom>
              <a:avLst/>
              <a:gdLst/>
              <a:ahLst/>
              <a:cxnLst/>
              <a:rect l="0" t="0" r="0" b="0"/>
              <a:pathLst>
                <a:path w="27400" h="67983">
                  <a:moveTo>
                    <a:pt x="1378" y="0"/>
                  </a:moveTo>
                  <a:lnTo>
                    <a:pt x="21761" y="0"/>
                  </a:lnTo>
                  <a:lnTo>
                    <a:pt x="21761" y="52845"/>
                  </a:lnTo>
                  <a:cubicBezTo>
                    <a:pt x="21761" y="56414"/>
                    <a:pt x="21863" y="58521"/>
                    <a:pt x="22041" y="59182"/>
                  </a:cubicBezTo>
                  <a:lnTo>
                    <a:pt x="23552" y="61595"/>
                  </a:lnTo>
                  <a:cubicBezTo>
                    <a:pt x="24289" y="62116"/>
                    <a:pt x="25572" y="62446"/>
                    <a:pt x="27400" y="62573"/>
                  </a:cubicBezTo>
                  <a:lnTo>
                    <a:pt x="27400" y="64198"/>
                  </a:lnTo>
                  <a:lnTo>
                    <a:pt x="8007" y="67983"/>
                  </a:lnTo>
                  <a:lnTo>
                    <a:pt x="8007" y="60706"/>
                  </a:lnTo>
                  <a:cubicBezTo>
                    <a:pt x="5671" y="63526"/>
                    <a:pt x="3613" y="65430"/>
                    <a:pt x="1797" y="66446"/>
                  </a:cubicBezTo>
                  <a:lnTo>
                    <a:pt x="0" y="66894"/>
                  </a:lnTo>
                  <a:lnTo>
                    <a:pt x="0" y="61968"/>
                  </a:lnTo>
                  <a:lnTo>
                    <a:pt x="8007" y="55296"/>
                  </a:lnTo>
                  <a:lnTo>
                    <a:pt x="8007" y="31141"/>
                  </a:lnTo>
                  <a:lnTo>
                    <a:pt x="0" y="24860"/>
                  </a:lnTo>
                  <a:lnTo>
                    <a:pt x="0" y="20033"/>
                  </a:lnTo>
                  <a:lnTo>
                    <a:pt x="2546" y="20586"/>
                  </a:lnTo>
                  <a:cubicBezTo>
                    <a:pt x="4261" y="21437"/>
                    <a:pt x="6077" y="22923"/>
                    <a:pt x="8007" y="25057"/>
                  </a:cubicBezTo>
                  <a:lnTo>
                    <a:pt x="8007" y="11202"/>
                  </a:lnTo>
                  <a:cubicBezTo>
                    <a:pt x="8007" y="7696"/>
                    <a:pt x="7855" y="5576"/>
                    <a:pt x="7563" y="4864"/>
                  </a:cubicBezTo>
                  <a:lnTo>
                    <a:pt x="5798" y="2756"/>
                  </a:lnTo>
                  <a:cubicBezTo>
                    <a:pt x="5010" y="2299"/>
                    <a:pt x="3537" y="2070"/>
                    <a:pt x="1378" y="2070"/>
                  </a:cubicBezTo>
                  <a:lnTo>
                    <a:pt x="1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 name="Shape 166"/>
            <p:cNvSpPr/>
            <p:nvPr/>
          </p:nvSpPr>
          <p:spPr>
            <a:xfrm>
              <a:off x="283375" y="0"/>
              <a:ext cx="15176" cy="15163"/>
            </a:xfrm>
            <a:custGeom>
              <a:avLst/>
              <a:gdLst/>
              <a:ahLst/>
              <a:cxnLst/>
              <a:rect l="0" t="0" r="0" b="0"/>
              <a:pathLst>
                <a:path w="15176" h="15163">
                  <a:moveTo>
                    <a:pt x="7557" y="0"/>
                  </a:moveTo>
                  <a:cubicBezTo>
                    <a:pt x="9690" y="0"/>
                    <a:pt x="11493" y="749"/>
                    <a:pt x="12967" y="2235"/>
                  </a:cubicBezTo>
                  <a:cubicBezTo>
                    <a:pt x="14427" y="3721"/>
                    <a:pt x="15176" y="5511"/>
                    <a:pt x="15176" y="7607"/>
                  </a:cubicBezTo>
                  <a:cubicBezTo>
                    <a:pt x="15176" y="9703"/>
                    <a:pt x="14427" y="11481"/>
                    <a:pt x="12941" y="12953"/>
                  </a:cubicBezTo>
                  <a:cubicBezTo>
                    <a:pt x="11443" y="14439"/>
                    <a:pt x="9652" y="15163"/>
                    <a:pt x="7557" y="15163"/>
                  </a:cubicBezTo>
                  <a:cubicBezTo>
                    <a:pt x="5461" y="15163"/>
                    <a:pt x="3683" y="14439"/>
                    <a:pt x="2197" y="12953"/>
                  </a:cubicBezTo>
                  <a:cubicBezTo>
                    <a:pt x="737" y="11481"/>
                    <a:pt x="0" y="9703"/>
                    <a:pt x="0" y="7607"/>
                  </a:cubicBezTo>
                  <a:cubicBezTo>
                    <a:pt x="0" y="5511"/>
                    <a:pt x="737" y="3721"/>
                    <a:pt x="2197" y="2235"/>
                  </a:cubicBezTo>
                  <a:cubicBezTo>
                    <a:pt x="3683" y="749"/>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 name="Shape 167"/>
            <p:cNvSpPr/>
            <p:nvPr/>
          </p:nvSpPr>
          <p:spPr>
            <a:xfrm>
              <a:off x="219494" y="0"/>
              <a:ext cx="15189" cy="15163"/>
            </a:xfrm>
            <a:custGeom>
              <a:avLst/>
              <a:gdLst/>
              <a:ahLst/>
              <a:cxnLst/>
              <a:rect l="0" t="0" r="0" b="0"/>
              <a:pathLst>
                <a:path w="15189" h="15163">
                  <a:moveTo>
                    <a:pt x="7569" y="0"/>
                  </a:moveTo>
                  <a:cubicBezTo>
                    <a:pt x="9703" y="0"/>
                    <a:pt x="11493" y="749"/>
                    <a:pt x="12979" y="2235"/>
                  </a:cubicBezTo>
                  <a:cubicBezTo>
                    <a:pt x="14440" y="3721"/>
                    <a:pt x="15189" y="5511"/>
                    <a:pt x="15189" y="7607"/>
                  </a:cubicBezTo>
                  <a:cubicBezTo>
                    <a:pt x="15189" y="9703"/>
                    <a:pt x="14440" y="11481"/>
                    <a:pt x="12954" y="12953"/>
                  </a:cubicBezTo>
                  <a:cubicBezTo>
                    <a:pt x="11468" y="14439"/>
                    <a:pt x="9665" y="15163"/>
                    <a:pt x="7569" y="15163"/>
                  </a:cubicBezTo>
                  <a:cubicBezTo>
                    <a:pt x="5474" y="15163"/>
                    <a:pt x="3683" y="14439"/>
                    <a:pt x="2210" y="12953"/>
                  </a:cubicBezTo>
                  <a:cubicBezTo>
                    <a:pt x="749" y="11481"/>
                    <a:pt x="0" y="9703"/>
                    <a:pt x="0" y="7607"/>
                  </a:cubicBezTo>
                  <a:cubicBezTo>
                    <a:pt x="0" y="5511"/>
                    <a:pt x="749" y="3721"/>
                    <a:pt x="2210" y="2235"/>
                  </a:cubicBezTo>
                  <a:cubicBezTo>
                    <a:pt x="3683" y="749"/>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 name="Shape 168"/>
            <p:cNvSpPr/>
            <p:nvPr/>
          </p:nvSpPr>
          <p:spPr>
            <a:xfrm>
              <a:off x="418008" y="41837"/>
              <a:ext cx="18834" cy="26971"/>
            </a:xfrm>
            <a:custGeom>
              <a:avLst/>
              <a:gdLst/>
              <a:ahLst/>
              <a:cxnLst/>
              <a:rect l="0" t="0" r="0" b="0"/>
              <a:pathLst>
                <a:path w="18834" h="26971">
                  <a:moveTo>
                    <a:pt x="18834" y="0"/>
                  </a:moveTo>
                  <a:lnTo>
                    <a:pt x="18834" y="5132"/>
                  </a:lnTo>
                  <a:lnTo>
                    <a:pt x="15367" y="8061"/>
                  </a:lnTo>
                  <a:cubicBezTo>
                    <a:pt x="14084" y="9826"/>
                    <a:pt x="13462" y="11617"/>
                    <a:pt x="13462" y="13420"/>
                  </a:cubicBezTo>
                  <a:cubicBezTo>
                    <a:pt x="13462" y="14919"/>
                    <a:pt x="14008" y="16240"/>
                    <a:pt x="15088" y="17382"/>
                  </a:cubicBezTo>
                  <a:cubicBezTo>
                    <a:pt x="15900" y="18271"/>
                    <a:pt x="17043" y="18716"/>
                    <a:pt x="18517" y="18716"/>
                  </a:cubicBezTo>
                  <a:lnTo>
                    <a:pt x="18834" y="18563"/>
                  </a:lnTo>
                  <a:lnTo>
                    <a:pt x="18834" y="22197"/>
                  </a:lnTo>
                  <a:lnTo>
                    <a:pt x="9131" y="26971"/>
                  </a:lnTo>
                  <a:cubicBezTo>
                    <a:pt x="6515" y="26971"/>
                    <a:pt x="4343" y="26107"/>
                    <a:pt x="2604" y="24393"/>
                  </a:cubicBezTo>
                  <a:cubicBezTo>
                    <a:pt x="864" y="22666"/>
                    <a:pt x="0" y="20519"/>
                    <a:pt x="0" y="17929"/>
                  </a:cubicBezTo>
                  <a:cubicBezTo>
                    <a:pt x="0" y="14424"/>
                    <a:pt x="1499" y="11274"/>
                    <a:pt x="4521" y="8480"/>
                  </a:cubicBezTo>
                  <a:cubicBezTo>
                    <a:pt x="6026" y="7076"/>
                    <a:pt x="8417" y="5444"/>
                    <a:pt x="11697" y="3582"/>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 name="Shape 169"/>
            <p:cNvSpPr/>
            <p:nvPr/>
          </p:nvSpPr>
          <p:spPr>
            <a:xfrm>
              <a:off x="418935" y="21389"/>
              <a:ext cx="17907" cy="19124"/>
            </a:xfrm>
            <a:custGeom>
              <a:avLst/>
              <a:gdLst/>
              <a:ahLst/>
              <a:cxnLst/>
              <a:rect l="0" t="0" r="0" b="0"/>
              <a:pathLst>
                <a:path w="17907" h="19124">
                  <a:moveTo>
                    <a:pt x="17907" y="0"/>
                  </a:moveTo>
                  <a:lnTo>
                    <a:pt x="17907" y="3459"/>
                  </a:lnTo>
                  <a:lnTo>
                    <a:pt x="17043" y="3211"/>
                  </a:lnTo>
                  <a:cubicBezTo>
                    <a:pt x="14923" y="3211"/>
                    <a:pt x="13157" y="3693"/>
                    <a:pt x="11798" y="4633"/>
                  </a:cubicBezTo>
                  <a:lnTo>
                    <a:pt x="10516" y="6703"/>
                  </a:lnTo>
                  <a:lnTo>
                    <a:pt x="11900" y="9255"/>
                  </a:lnTo>
                  <a:cubicBezTo>
                    <a:pt x="13132" y="10653"/>
                    <a:pt x="13754" y="12024"/>
                    <a:pt x="13754" y="13319"/>
                  </a:cubicBezTo>
                  <a:cubicBezTo>
                    <a:pt x="13754" y="14933"/>
                    <a:pt x="13157" y="16304"/>
                    <a:pt x="11963" y="17435"/>
                  </a:cubicBezTo>
                  <a:cubicBezTo>
                    <a:pt x="10770" y="18552"/>
                    <a:pt x="9208" y="19124"/>
                    <a:pt x="7277" y="19124"/>
                  </a:cubicBezTo>
                  <a:cubicBezTo>
                    <a:pt x="5207" y="19124"/>
                    <a:pt x="3493" y="18501"/>
                    <a:pt x="2095" y="17256"/>
                  </a:cubicBezTo>
                  <a:cubicBezTo>
                    <a:pt x="699" y="16012"/>
                    <a:pt x="0" y="14551"/>
                    <a:pt x="0" y="12888"/>
                  </a:cubicBezTo>
                  <a:cubicBezTo>
                    <a:pt x="0" y="10538"/>
                    <a:pt x="940" y="8278"/>
                    <a:pt x="2807" y="6132"/>
                  </a:cubicBezTo>
                  <a:cubicBezTo>
                    <a:pt x="4661" y="3985"/>
                    <a:pt x="7277" y="2346"/>
                    <a:pt x="10617" y="1191"/>
                  </a:cubicBezTo>
                  <a:lnTo>
                    <a:pt x="179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 name="Shape 170"/>
            <p:cNvSpPr/>
            <p:nvPr/>
          </p:nvSpPr>
          <p:spPr>
            <a:xfrm>
              <a:off x="329101" y="20908"/>
              <a:ext cx="21558" cy="48637"/>
            </a:xfrm>
            <a:custGeom>
              <a:avLst/>
              <a:gdLst/>
              <a:ahLst/>
              <a:cxnLst/>
              <a:rect l="0" t="0" r="0" b="0"/>
              <a:pathLst>
                <a:path w="21558" h="48637">
                  <a:moveTo>
                    <a:pt x="0" y="0"/>
                  </a:moveTo>
                  <a:lnTo>
                    <a:pt x="11043" y="3056"/>
                  </a:lnTo>
                  <a:cubicBezTo>
                    <a:pt x="14484" y="5114"/>
                    <a:pt x="17101" y="8047"/>
                    <a:pt x="18878" y="11845"/>
                  </a:cubicBezTo>
                  <a:cubicBezTo>
                    <a:pt x="20669" y="15642"/>
                    <a:pt x="21558" y="19795"/>
                    <a:pt x="21558" y="24316"/>
                  </a:cubicBezTo>
                  <a:cubicBezTo>
                    <a:pt x="21558" y="30831"/>
                    <a:pt x="19895" y="36292"/>
                    <a:pt x="16605" y="40686"/>
                  </a:cubicBezTo>
                  <a:cubicBezTo>
                    <a:pt x="12605" y="45982"/>
                    <a:pt x="7093" y="48637"/>
                    <a:pt x="45" y="48637"/>
                  </a:cubicBezTo>
                  <a:lnTo>
                    <a:pt x="0" y="48617"/>
                  </a:lnTo>
                  <a:lnTo>
                    <a:pt x="0" y="45210"/>
                  </a:lnTo>
                  <a:lnTo>
                    <a:pt x="3575" y="44014"/>
                  </a:lnTo>
                  <a:cubicBezTo>
                    <a:pt x="4858" y="42896"/>
                    <a:pt x="5709" y="41347"/>
                    <a:pt x="6128" y="39340"/>
                  </a:cubicBezTo>
                  <a:cubicBezTo>
                    <a:pt x="6788" y="36242"/>
                    <a:pt x="7118" y="29955"/>
                    <a:pt x="7118" y="20494"/>
                  </a:cubicBezTo>
                  <a:cubicBezTo>
                    <a:pt x="7118" y="14918"/>
                    <a:pt x="6801" y="11095"/>
                    <a:pt x="6178" y="9012"/>
                  </a:cubicBezTo>
                  <a:cubicBezTo>
                    <a:pt x="5569" y="6943"/>
                    <a:pt x="4642" y="5431"/>
                    <a:pt x="3435" y="4478"/>
                  </a:cubicBezTo>
                  <a:cubicBezTo>
                    <a:pt x="2585" y="3793"/>
                    <a:pt x="1467" y="3450"/>
                    <a:pt x="95" y="3450"/>
                  </a:cubicBezTo>
                  <a:lnTo>
                    <a:pt x="0" y="349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 name="Shape 171"/>
            <p:cNvSpPr/>
            <p:nvPr/>
          </p:nvSpPr>
          <p:spPr>
            <a:xfrm>
              <a:off x="359092" y="20879"/>
              <a:ext cx="49556" cy="47282"/>
            </a:xfrm>
            <a:custGeom>
              <a:avLst/>
              <a:gdLst/>
              <a:ahLst/>
              <a:cxnLst/>
              <a:rect l="0" t="0" r="0" b="0"/>
              <a:pathLst>
                <a:path w="49556" h="47282">
                  <a:moveTo>
                    <a:pt x="32461" y="0"/>
                  </a:moveTo>
                  <a:cubicBezTo>
                    <a:pt x="35433" y="0"/>
                    <a:pt x="37922" y="813"/>
                    <a:pt x="39878" y="2477"/>
                  </a:cubicBezTo>
                  <a:cubicBezTo>
                    <a:pt x="41834" y="4128"/>
                    <a:pt x="43155" y="6185"/>
                    <a:pt x="43815" y="8636"/>
                  </a:cubicBezTo>
                  <a:cubicBezTo>
                    <a:pt x="44336" y="10503"/>
                    <a:pt x="44590" y="14084"/>
                    <a:pt x="44590" y="19393"/>
                  </a:cubicBezTo>
                  <a:lnTo>
                    <a:pt x="44590" y="37262"/>
                  </a:lnTo>
                  <a:cubicBezTo>
                    <a:pt x="44590" y="40792"/>
                    <a:pt x="44920" y="43002"/>
                    <a:pt x="45542" y="43879"/>
                  </a:cubicBezTo>
                  <a:cubicBezTo>
                    <a:pt x="46190" y="44742"/>
                    <a:pt x="47523" y="45288"/>
                    <a:pt x="49556" y="45517"/>
                  </a:cubicBezTo>
                  <a:lnTo>
                    <a:pt x="49556" y="47282"/>
                  </a:lnTo>
                  <a:lnTo>
                    <a:pt x="26327" y="47282"/>
                  </a:lnTo>
                  <a:lnTo>
                    <a:pt x="26327" y="45517"/>
                  </a:lnTo>
                  <a:cubicBezTo>
                    <a:pt x="28054" y="45288"/>
                    <a:pt x="29299" y="44565"/>
                    <a:pt x="30061" y="43358"/>
                  </a:cubicBezTo>
                  <a:cubicBezTo>
                    <a:pt x="30582" y="42532"/>
                    <a:pt x="30836" y="40513"/>
                    <a:pt x="30836" y="37262"/>
                  </a:cubicBezTo>
                  <a:lnTo>
                    <a:pt x="30836" y="16840"/>
                  </a:lnTo>
                  <a:cubicBezTo>
                    <a:pt x="30836" y="13068"/>
                    <a:pt x="30683" y="10693"/>
                    <a:pt x="30404" y="9716"/>
                  </a:cubicBezTo>
                  <a:lnTo>
                    <a:pt x="28905" y="7430"/>
                  </a:lnTo>
                  <a:lnTo>
                    <a:pt x="26569" y="6617"/>
                  </a:lnTo>
                  <a:cubicBezTo>
                    <a:pt x="23762" y="6617"/>
                    <a:pt x="21133" y="8636"/>
                    <a:pt x="18707" y="12662"/>
                  </a:cubicBezTo>
                  <a:lnTo>
                    <a:pt x="18707" y="37262"/>
                  </a:lnTo>
                  <a:cubicBezTo>
                    <a:pt x="18707" y="40716"/>
                    <a:pt x="19025" y="42875"/>
                    <a:pt x="19672" y="43802"/>
                  </a:cubicBezTo>
                  <a:cubicBezTo>
                    <a:pt x="20307" y="44717"/>
                    <a:pt x="21501" y="45288"/>
                    <a:pt x="23228" y="45517"/>
                  </a:cubicBezTo>
                  <a:lnTo>
                    <a:pt x="23228" y="47282"/>
                  </a:lnTo>
                  <a:lnTo>
                    <a:pt x="0" y="47282"/>
                  </a:lnTo>
                  <a:lnTo>
                    <a:pt x="0" y="45517"/>
                  </a:lnTo>
                  <a:cubicBezTo>
                    <a:pt x="1931" y="45327"/>
                    <a:pt x="3302" y="44704"/>
                    <a:pt x="4128" y="43650"/>
                  </a:cubicBezTo>
                  <a:cubicBezTo>
                    <a:pt x="4686" y="42926"/>
                    <a:pt x="4953" y="40792"/>
                    <a:pt x="4953" y="37262"/>
                  </a:cubicBezTo>
                  <a:lnTo>
                    <a:pt x="4953" y="11329"/>
                  </a:lnTo>
                  <a:cubicBezTo>
                    <a:pt x="4953" y="7874"/>
                    <a:pt x="4648" y="5702"/>
                    <a:pt x="4001" y="4852"/>
                  </a:cubicBezTo>
                  <a:cubicBezTo>
                    <a:pt x="3365" y="4001"/>
                    <a:pt x="2032" y="3442"/>
                    <a:pt x="0" y="3175"/>
                  </a:cubicBezTo>
                  <a:lnTo>
                    <a:pt x="0" y="1372"/>
                  </a:lnTo>
                  <a:lnTo>
                    <a:pt x="18707" y="1372"/>
                  </a:lnTo>
                  <a:lnTo>
                    <a:pt x="18707" y="7315"/>
                  </a:lnTo>
                  <a:cubicBezTo>
                    <a:pt x="21069" y="4763"/>
                    <a:pt x="23317" y="2896"/>
                    <a:pt x="25489" y="1727"/>
                  </a:cubicBezTo>
                  <a:cubicBezTo>
                    <a:pt x="27648" y="571"/>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 name="Shape 172"/>
            <p:cNvSpPr/>
            <p:nvPr/>
          </p:nvSpPr>
          <p:spPr>
            <a:xfrm>
              <a:off x="436842" y="20879"/>
              <a:ext cx="25273" cy="47930"/>
            </a:xfrm>
            <a:custGeom>
              <a:avLst/>
              <a:gdLst/>
              <a:ahLst/>
              <a:cxnLst/>
              <a:rect l="0" t="0" r="0" b="0"/>
              <a:pathLst>
                <a:path w="25273" h="47930">
                  <a:moveTo>
                    <a:pt x="3124" y="0"/>
                  </a:moveTo>
                  <a:cubicBezTo>
                    <a:pt x="7468" y="0"/>
                    <a:pt x="10922" y="915"/>
                    <a:pt x="13462" y="2756"/>
                  </a:cubicBezTo>
                  <a:cubicBezTo>
                    <a:pt x="15989" y="4623"/>
                    <a:pt x="17640" y="6617"/>
                    <a:pt x="18402" y="8789"/>
                  </a:cubicBezTo>
                  <a:cubicBezTo>
                    <a:pt x="18860" y="10147"/>
                    <a:pt x="19076" y="13309"/>
                    <a:pt x="19076" y="18262"/>
                  </a:cubicBezTo>
                  <a:lnTo>
                    <a:pt x="19076" y="36081"/>
                  </a:lnTo>
                  <a:cubicBezTo>
                    <a:pt x="19076" y="38176"/>
                    <a:pt x="19164" y="39497"/>
                    <a:pt x="19329" y="40043"/>
                  </a:cubicBezTo>
                  <a:lnTo>
                    <a:pt x="20066" y="41249"/>
                  </a:lnTo>
                  <a:lnTo>
                    <a:pt x="21184" y="41643"/>
                  </a:lnTo>
                  <a:cubicBezTo>
                    <a:pt x="22047" y="41643"/>
                    <a:pt x="22911" y="41034"/>
                    <a:pt x="23800" y="39815"/>
                  </a:cubicBezTo>
                  <a:lnTo>
                    <a:pt x="25273" y="40996"/>
                  </a:lnTo>
                  <a:cubicBezTo>
                    <a:pt x="23635" y="43421"/>
                    <a:pt x="21933" y="45174"/>
                    <a:pt x="20181" y="46279"/>
                  </a:cubicBezTo>
                  <a:cubicBezTo>
                    <a:pt x="18441" y="47371"/>
                    <a:pt x="16447" y="47930"/>
                    <a:pt x="14224" y="47930"/>
                  </a:cubicBezTo>
                  <a:cubicBezTo>
                    <a:pt x="11608" y="47930"/>
                    <a:pt x="9551" y="47307"/>
                    <a:pt x="8077" y="46075"/>
                  </a:cubicBezTo>
                  <a:cubicBezTo>
                    <a:pt x="6604" y="44856"/>
                    <a:pt x="5715" y="42990"/>
                    <a:pt x="5372" y="40513"/>
                  </a:cubicBezTo>
                  <a:lnTo>
                    <a:pt x="0" y="43156"/>
                  </a:lnTo>
                  <a:lnTo>
                    <a:pt x="0" y="39521"/>
                  </a:lnTo>
                  <a:lnTo>
                    <a:pt x="5372" y="36919"/>
                  </a:lnTo>
                  <a:lnTo>
                    <a:pt x="5372" y="21552"/>
                  </a:lnTo>
                  <a:lnTo>
                    <a:pt x="0" y="26091"/>
                  </a:lnTo>
                  <a:lnTo>
                    <a:pt x="0" y="20959"/>
                  </a:lnTo>
                  <a:lnTo>
                    <a:pt x="5372" y="18262"/>
                  </a:lnTo>
                  <a:lnTo>
                    <a:pt x="5372" y="13653"/>
                  </a:lnTo>
                  <a:cubicBezTo>
                    <a:pt x="5372" y="10173"/>
                    <a:pt x="5194" y="7989"/>
                    <a:pt x="4813" y="7086"/>
                  </a:cubicBezTo>
                  <a:lnTo>
                    <a:pt x="2667" y="4737"/>
                  </a:lnTo>
                  <a:lnTo>
                    <a:pt x="0" y="3970"/>
                  </a:lnTo>
                  <a:lnTo>
                    <a:pt x="0" y="511"/>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 name="Shape 173"/>
            <p:cNvSpPr/>
            <p:nvPr/>
          </p:nvSpPr>
          <p:spPr>
            <a:xfrm>
              <a:off x="464376" y="1562"/>
              <a:ext cx="24816" cy="66599"/>
            </a:xfrm>
            <a:custGeom>
              <a:avLst/>
              <a:gdLst/>
              <a:ahLst/>
              <a:cxnLst/>
              <a:rect l="0" t="0" r="0" b="0"/>
              <a:pathLst>
                <a:path w="24816" h="66599">
                  <a:moveTo>
                    <a:pt x="0" y="0"/>
                  </a:moveTo>
                  <a:lnTo>
                    <a:pt x="19266" y="0"/>
                  </a:lnTo>
                  <a:lnTo>
                    <a:pt x="19266" y="57074"/>
                  </a:lnTo>
                  <a:cubicBezTo>
                    <a:pt x="19266" y="60313"/>
                    <a:pt x="19634" y="62382"/>
                    <a:pt x="20396" y="63284"/>
                  </a:cubicBezTo>
                  <a:cubicBezTo>
                    <a:pt x="21133" y="64186"/>
                    <a:pt x="22619" y="64706"/>
                    <a:pt x="24816" y="64833"/>
                  </a:cubicBezTo>
                  <a:lnTo>
                    <a:pt x="24816" y="66599"/>
                  </a:lnTo>
                  <a:lnTo>
                    <a:pt x="0" y="66599"/>
                  </a:lnTo>
                  <a:lnTo>
                    <a:pt x="0" y="64833"/>
                  </a:lnTo>
                  <a:cubicBezTo>
                    <a:pt x="2045" y="64770"/>
                    <a:pt x="3543" y="64186"/>
                    <a:pt x="4534" y="63068"/>
                  </a:cubicBezTo>
                  <a:cubicBezTo>
                    <a:pt x="5182" y="62306"/>
                    <a:pt x="5512" y="60313"/>
                    <a:pt x="5512" y="57074"/>
                  </a:cubicBezTo>
                  <a:lnTo>
                    <a:pt x="5512" y="9537"/>
                  </a:lnTo>
                  <a:cubicBezTo>
                    <a:pt x="5512" y="6324"/>
                    <a:pt x="5131" y="4267"/>
                    <a:pt x="4382" y="3378"/>
                  </a:cubicBezTo>
                  <a:cubicBezTo>
                    <a:pt x="3632" y="2463"/>
                    <a:pt x="2172" y="194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9" name="Group 58"/>
          <p:cNvGrpSpPr/>
          <p:nvPr/>
        </p:nvGrpSpPr>
        <p:grpSpPr>
          <a:xfrm>
            <a:off x="7679712" y="889407"/>
            <a:ext cx="1748926" cy="160552"/>
            <a:chOff x="0" y="0"/>
            <a:chExt cx="700866" cy="69736"/>
          </a:xfrm>
        </p:grpSpPr>
        <p:sp>
          <p:nvSpPr>
            <p:cNvPr id="60" name="Shape 174"/>
            <p:cNvSpPr/>
            <p:nvPr/>
          </p:nvSpPr>
          <p:spPr>
            <a:xfrm>
              <a:off x="75476" y="21409"/>
              <a:ext cx="19647" cy="48113"/>
            </a:xfrm>
            <a:custGeom>
              <a:avLst/>
              <a:gdLst/>
              <a:ahLst/>
              <a:cxnLst/>
              <a:rect l="0" t="0" r="0" b="0"/>
              <a:pathLst>
                <a:path w="19647" h="48113">
                  <a:moveTo>
                    <a:pt x="19647" y="0"/>
                  </a:moveTo>
                  <a:lnTo>
                    <a:pt x="19647" y="2884"/>
                  </a:lnTo>
                  <a:lnTo>
                    <a:pt x="15862" y="5162"/>
                  </a:lnTo>
                  <a:cubicBezTo>
                    <a:pt x="13932" y="8070"/>
                    <a:pt x="12967" y="12071"/>
                    <a:pt x="12967" y="17138"/>
                  </a:cubicBezTo>
                  <a:lnTo>
                    <a:pt x="12967" y="18865"/>
                  </a:lnTo>
                  <a:lnTo>
                    <a:pt x="19647" y="18865"/>
                  </a:lnTo>
                  <a:lnTo>
                    <a:pt x="19647" y="22155"/>
                  </a:lnTo>
                  <a:lnTo>
                    <a:pt x="13208" y="22155"/>
                  </a:lnTo>
                  <a:cubicBezTo>
                    <a:pt x="13513" y="28238"/>
                    <a:pt x="15138" y="33051"/>
                    <a:pt x="18072" y="36582"/>
                  </a:cubicBezTo>
                  <a:lnTo>
                    <a:pt x="19647" y="37370"/>
                  </a:lnTo>
                  <a:lnTo>
                    <a:pt x="19647" y="48113"/>
                  </a:lnTo>
                  <a:lnTo>
                    <a:pt x="4216" y="40264"/>
                  </a:lnTo>
                  <a:cubicBezTo>
                    <a:pt x="1410" y="36048"/>
                    <a:pt x="0" y="30803"/>
                    <a:pt x="0" y="24555"/>
                  </a:cubicBezTo>
                  <a:cubicBezTo>
                    <a:pt x="0" y="16897"/>
                    <a:pt x="2070" y="10801"/>
                    <a:pt x="6223" y="6267"/>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 name="Shape 175"/>
            <p:cNvSpPr/>
            <p:nvPr/>
          </p:nvSpPr>
          <p:spPr>
            <a:xfrm>
              <a:off x="0" y="1564"/>
              <a:ext cx="68859" cy="68123"/>
            </a:xfrm>
            <a:custGeom>
              <a:avLst/>
              <a:gdLst/>
              <a:ahLst/>
              <a:cxnLst/>
              <a:rect l="0" t="0" r="0" b="0"/>
              <a:pathLst>
                <a:path w="68859" h="68123">
                  <a:moveTo>
                    <a:pt x="0" y="0"/>
                  </a:moveTo>
                  <a:lnTo>
                    <a:pt x="23622" y="0"/>
                  </a:lnTo>
                  <a:lnTo>
                    <a:pt x="56477" y="41313"/>
                  </a:lnTo>
                  <a:lnTo>
                    <a:pt x="56477" y="12674"/>
                  </a:lnTo>
                  <a:cubicBezTo>
                    <a:pt x="56477" y="8687"/>
                    <a:pt x="55905" y="5982"/>
                    <a:pt x="54762" y="4572"/>
                  </a:cubicBezTo>
                  <a:cubicBezTo>
                    <a:pt x="53188" y="2680"/>
                    <a:pt x="50546" y="1765"/>
                    <a:pt x="46850" y="1829"/>
                  </a:cubicBezTo>
                  <a:lnTo>
                    <a:pt x="46850" y="0"/>
                  </a:lnTo>
                  <a:lnTo>
                    <a:pt x="68859" y="0"/>
                  </a:lnTo>
                  <a:lnTo>
                    <a:pt x="68859" y="1829"/>
                  </a:lnTo>
                  <a:cubicBezTo>
                    <a:pt x="66040" y="2184"/>
                    <a:pt x="64148" y="2654"/>
                    <a:pt x="63195" y="3226"/>
                  </a:cubicBezTo>
                  <a:cubicBezTo>
                    <a:pt x="62217" y="3797"/>
                    <a:pt x="61468" y="4725"/>
                    <a:pt x="60922" y="6020"/>
                  </a:cubicBezTo>
                  <a:cubicBezTo>
                    <a:pt x="60389" y="7315"/>
                    <a:pt x="60109" y="9537"/>
                    <a:pt x="60109" y="12674"/>
                  </a:cubicBezTo>
                  <a:lnTo>
                    <a:pt x="60109" y="68123"/>
                  </a:lnTo>
                  <a:lnTo>
                    <a:pt x="58445" y="68123"/>
                  </a:lnTo>
                  <a:lnTo>
                    <a:pt x="13411" y="12674"/>
                  </a:lnTo>
                  <a:lnTo>
                    <a:pt x="13411" y="55016"/>
                  </a:lnTo>
                  <a:cubicBezTo>
                    <a:pt x="13411" y="58839"/>
                    <a:pt x="14288" y="61430"/>
                    <a:pt x="16040" y="62764"/>
                  </a:cubicBezTo>
                  <a:cubicBezTo>
                    <a:pt x="17780" y="64122"/>
                    <a:pt x="19799" y="64795"/>
                    <a:pt x="22047" y="64795"/>
                  </a:cubicBezTo>
                  <a:lnTo>
                    <a:pt x="23622" y="64795"/>
                  </a:lnTo>
                  <a:lnTo>
                    <a:pt x="23622" y="66599"/>
                  </a:lnTo>
                  <a:lnTo>
                    <a:pt x="0" y="66599"/>
                  </a:lnTo>
                  <a:lnTo>
                    <a:pt x="0" y="64795"/>
                  </a:lnTo>
                  <a:cubicBezTo>
                    <a:pt x="3670" y="64757"/>
                    <a:pt x="6223" y="63995"/>
                    <a:pt x="7671" y="62522"/>
                  </a:cubicBezTo>
                  <a:cubicBezTo>
                    <a:pt x="9106" y="61061"/>
                    <a:pt x="9817" y="58547"/>
                    <a:pt x="9817" y="55016"/>
                  </a:cubicBezTo>
                  <a:lnTo>
                    <a:pt x="9817" y="8013"/>
                  </a:lnTo>
                  <a:lnTo>
                    <a:pt x="8395" y="6236"/>
                  </a:lnTo>
                  <a:cubicBezTo>
                    <a:pt x="6998" y="4483"/>
                    <a:pt x="5740" y="3315"/>
                    <a:pt x="4661" y="2756"/>
                  </a:cubicBezTo>
                  <a:cubicBezTo>
                    <a:pt x="3581" y="2197"/>
                    <a:pt x="2032" y="1880"/>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 name="Shape 176"/>
            <p:cNvSpPr/>
            <p:nvPr/>
          </p:nvSpPr>
          <p:spPr>
            <a:xfrm>
              <a:off x="95123" y="54511"/>
              <a:ext cx="18771" cy="15037"/>
            </a:xfrm>
            <a:custGeom>
              <a:avLst/>
              <a:gdLst/>
              <a:ahLst/>
              <a:cxnLst/>
              <a:rect l="0" t="0" r="0" b="0"/>
              <a:pathLst>
                <a:path w="18771" h="15037">
                  <a:moveTo>
                    <a:pt x="17094" y="0"/>
                  </a:moveTo>
                  <a:lnTo>
                    <a:pt x="18771" y="1080"/>
                  </a:lnTo>
                  <a:cubicBezTo>
                    <a:pt x="16269" y="6159"/>
                    <a:pt x="13525" y="9754"/>
                    <a:pt x="10503" y="11874"/>
                  </a:cubicBezTo>
                  <a:cubicBezTo>
                    <a:pt x="7493" y="13983"/>
                    <a:pt x="4013" y="15037"/>
                    <a:pt x="51" y="15037"/>
                  </a:cubicBezTo>
                  <a:lnTo>
                    <a:pt x="0" y="15011"/>
                  </a:lnTo>
                  <a:lnTo>
                    <a:pt x="0" y="4268"/>
                  </a:lnTo>
                  <a:lnTo>
                    <a:pt x="6591" y="7569"/>
                  </a:lnTo>
                  <a:cubicBezTo>
                    <a:pt x="8547" y="7569"/>
                    <a:pt x="10338" y="7023"/>
                    <a:pt x="11938" y="5918"/>
                  </a:cubicBezTo>
                  <a:cubicBezTo>
                    <a:pt x="13538" y="4826"/>
                    <a:pt x="15253"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 name="Shape 177"/>
            <p:cNvSpPr/>
            <p:nvPr/>
          </p:nvSpPr>
          <p:spPr>
            <a:xfrm>
              <a:off x="121120" y="22253"/>
              <a:ext cx="70764" cy="47295"/>
            </a:xfrm>
            <a:custGeom>
              <a:avLst/>
              <a:gdLst/>
              <a:ahLst/>
              <a:cxnLst/>
              <a:rect l="0" t="0" r="0" b="0"/>
              <a:pathLst>
                <a:path w="70764" h="47295">
                  <a:moveTo>
                    <a:pt x="0" y="0"/>
                  </a:moveTo>
                  <a:lnTo>
                    <a:pt x="23177" y="0"/>
                  </a:lnTo>
                  <a:lnTo>
                    <a:pt x="23177" y="1803"/>
                  </a:lnTo>
                  <a:cubicBezTo>
                    <a:pt x="21603" y="1803"/>
                    <a:pt x="20523" y="2032"/>
                    <a:pt x="19926" y="2501"/>
                  </a:cubicBezTo>
                  <a:lnTo>
                    <a:pt x="19050" y="4063"/>
                  </a:lnTo>
                  <a:cubicBezTo>
                    <a:pt x="19050" y="4622"/>
                    <a:pt x="19571" y="6299"/>
                    <a:pt x="20625" y="9080"/>
                  </a:cubicBezTo>
                  <a:lnTo>
                    <a:pt x="27343" y="27012"/>
                  </a:lnTo>
                  <a:lnTo>
                    <a:pt x="33833" y="9080"/>
                  </a:lnTo>
                  <a:lnTo>
                    <a:pt x="33350" y="7899"/>
                  </a:lnTo>
                  <a:cubicBezTo>
                    <a:pt x="32360" y="5448"/>
                    <a:pt x="31509" y="3886"/>
                    <a:pt x="30772" y="3213"/>
                  </a:cubicBezTo>
                  <a:cubicBezTo>
                    <a:pt x="30023" y="2539"/>
                    <a:pt x="28892" y="2070"/>
                    <a:pt x="27343" y="1803"/>
                  </a:cubicBezTo>
                  <a:lnTo>
                    <a:pt x="27343" y="0"/>
                  </a:lnTo>
                  <a:lnTo>
                    <a:pt x="50876" y="0"/>
                  </a:lnTo>
                  <a:lnTo>
                    <a:pt x="50876" y="1803"/>
                  </a:lnTo>
                  <a:cubicBezTo>
                    <a:pt x="49035" y="1905"/>
                    <a:pt x="47892" y="2159"/>
                    <a:pt x="47396" y="2565"/>
                  </a:cubicBezTo>
                  <a:lnTo>
                    <a:pt x="46660" y="4318"/>
                  </a:lnTo>
                  <a:cubicBezTo>
                    <a:pt x="46660" y="5029"/>
                    <a:pt x="47130" y="6617"/>
                    <a:pt x="48082" y="9080"/>
                  </a:cubicBezTo>
                  <a:lnTo>
                    <a:pt x="54559" y="27012"/>
                  </a:lnTo>
                  <a:lnTo>
                    <a:pt x="60452" y="10502"/>
                  </a:lnTo>
                  <a:cubicBezTo>
                    <a:pt x="61303" y="8153"/>
                    <a:pt x="61722" y="6553"/>
                    <a:pt x="61722" y="5690"/>
                  </a:cubicBezTo>
                  <a:cubicBezTo>
                    <a:pt x="61722" y="4419"/>
                    <a:pt x="61417" y="3480"/>
                    <a:pt x="60795" y="2883"/>
                  </a:cubicBezTo>
                  <a:cubicBezTo>
                    <a:pt x="60172" y="2311"/>
                    <a:pt x="58966" y="1943"/>
                    <a:pt x="57163" y="1803"/>
                  </a:cubicBezTo>
                  <a:lnTo>
                    <a:pt x="57163" y="0"/>
                  </a:lnTo>
                  <a:lnTo>
                    <a:pt x="70764" y="0"/>
                  </a:lnTo>
                  <a:lnTo>
                    <a:pt x="70764" y="1803"/>
                  </a:lnTo>
                  <a:cubicBezTo>
                    <a:pt x="69266" y="2006"/>
                    <a:pt x="68059" y="2539"/>
                    <a:pt x="67183" y="3403"/>
                  </a:cubicBezTo>
                  <a:cubicBezTo>
                    <a:pt x="66307" y="4280"/>
                    <a:pt x="65151" y="6731"/>
                    <a:pt x="63754" y="10795"/>
                  </a:cubicBezTo>
                  <a:lnTo>
                    <a:pt x="50876" y="47295"/>
                  </a:lnTo>
                  <a:lnTo>
                    <a:pt x="48082" y="47295"/>
                  </a:lnTo>
                  <a:lnTo>
                    <a:pt x="35509" y="13588"/>
                  </a:lnTo>
                  <a:lnTo>
                    <a:pt x="23177" y="47295"/>
                  </a:lnTo>
                  <a:lnTo>
                    <a:pt x="20625" y="47295"/>
                  </a:lnTo>
                  <a:lnTo>
                    <a:pt x="8395" y="13982"/>
                  </a:lnTo>
                  <a:cubicBezTo>
                    <a:pt x="6566" y="8915"/>
                    <a:pt x="5017" y="5600"/>
                    <a:pt x="3734" y="4063"/>
                  </a:cubicBezTo>
                  <a:cubicBezTo>
                    <a:pt x="2921" y="3022"/>
                    <a:pt x="1664" y="227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 name="Shape 178"/>
            <p:cNvSpPr/>
            <p:nvPr/>
          </p:nvSpPr>
          <p:spPr>
            <a:xfrm>
              <a:off x="95123" y="20881"/>
              <a:ext cx="18771" cy="22682"/>
            </a:xfrm>
            <a:custGeom>
              <a:avLst/>
              <a:gdLst/>
              <a:ahLst/>
              <a:cxnLst/>
              <a:rect l="0" t="0" r="0" b="0"/>
              <a:pathLst>
                <a:path w="18771" h="22682">
                  <a:moveTo>
                    <a:pt x="1130" y="0"/>
                  </a:moveTo>
                  <a:cubicBezTo>
                    <a:pt x="5779" y="0"/>
                    <a:pt x="9817" y="1892"/>
                    <a:pt x="13233" y="5715"/>
                  </a:cubicBezTo>
                  <a:cubicBezTo>
                    <a:pt x="16662" y="9525"/>
                    <a:pt x="18491" y="15189"/>
                    <a:pt x="18771" y="22682"/>
                  </a:cubicBezTo>
                  <a:lnTo>
                    <a:pt x="0" y="22682"/>
                  </a:lnTo>
                  <a:lnTo>
                    <a:pt x="0" y="19393"/>
                  </a:lnTo>
                  <a:lnTo>
                    <a:pt x="6680" y="19393"/>
                  </a:lnTo>
                  <a:cubicBezTo>
                    <a:pt x="6680" y="14122"/>
                    <a:pt x="6388" y="10503"/>
                    <a:pt x="5817" y="8534"/>
                  </a:cubicBezTo>
                  <a:cubicBezTo>
                    <a:pt x="5245" y="6566"/>
                    <a:pt x="4356" y="5080"/>
                    <a:pt x="3137" y="4064"/>
                  </a:cubicBezTo>
                  <a:cubicBezTo>
                    <a:pt x="2464" y="3480"/>
                    <a:pt x="1537" y="3175"/>
                    <a:pt x="394" y="3175"/>
                  </a:cubicBezTo>
                  <a:lnTo>
                    <a:pt x="0" y="3412"/>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 name="Shape 179"/>
            <p:cNvSpPr/>
            <p:nvPr/>
          </p:nvSpPr>
          <p:spPr>
            <a:xfrm>
              <a:off x="295482" y="21401"/>
              <a:ext cx="19660" cy="48125"/>
            </a:xfrm>
            <a:custGeom>
              <a:avLst/>
              <a:gdLst/>
              <a:ahLst/>
              <a:cxnLst/>
              <a:rect l="0" t="0" r="0" b="0"/>
              <a:pathLst>
                <a:path w="19660" h="48125">
                  <a:moveTo>
                    <a:pt x="19660" y="0"/>
                  </a:moveTo>
                  <a:lnTo>
                    <a:pt x="19660" y="2894"/>
                  </a:lnTo>
                  <a:lnTo>
                    <a:pt x="15862" y="5168"/>
                  </a:lnTo>
                  <a:cubicBezTo>
                    <a:pt x="13932" y="8076"/>
                    <a:pt x="12979" y="12077"/>
                    <a:pt x="12979" y="17144"/>
                  </a:cubicBezTo>
                  <a:lnTo>
                    <a:pt x="12979" y="18871"/>
                  </a:lnTo>
                  <a:lnTo>
                    <a:pt x="19660" y="18871"/>
                  </a:lnTo>
                  <a:lnTo>
                    <a:pt x="19660" y="22161"/>
                  </a:lnTo>
                  <a:lnTo>
                    <a:pt x="13208" y="22161"/>
                  </a:lnTo>
                  <a:cubicBezTo>
                    <a:pt x="13513" y="28244"/>
                    <a:pt x="15138" y="33057"/>
                    <a:pt x="18072" y="36600"/>
                  </a:cubicBezTo>
                  <a:lnTo>
                    <a:pt x="19660" y="37393"/>
                  </a:lnTo>
                  <a:lnTo>
                    <a:pt x="19660" y="48125"/>
                  </a:lnTo>
                  <a:lnTo>
                    <a:pt x="4229" y="40284"/>
                  </a:lnTo>
                  <a:cubicBezTo>
                    <a:pt x="1422" y="36067"/>
                    <a:pt x="0" y="30809"/>
                    <a:pt x="0" y="24561"/>
                  </a:cubicBezTo>
                  <a:cubicBezTo>
                    <a:pt x="0" y="16903"/>
                    <a:pt x="2070" y="10806"/>
                    <a:pt x="6223" y="6272"/>
                  </a:cubicBezTo>
                  <a:lnTo>
                    <a:pt x="1966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 name="Shape 180"/>
            <p:cNvSpPr/>
            <p:nvPr/>
          </p:nvSpPr>
          <p:spPr>
            <a:xfrm>
              <a:off x="219447" y="0"/>
              <a:ext cx="73127" cy="69736"/>
            </a:xfrm>
            <a:custGeom>
              <a:avLst/>
              <a:gdLst/>
              <a:ahLst/>
              <a:cxnLst/>
              <a:rect l="0" t="0" r="0" b="0"/>
              <a:pathLst>
                <a:path w="73127" h="69736">
                  <a:moveTo>
                    <a:pt x="37122" y="0"/>
                  </a:moveTo>
                  <a:cubicBezTo>
                    <a:pt x="40437" y="0"/>
                    <a:pt x="43409" y="267"/>
                    <a:pt x="46063" y="788"/>
                  </a:cubicBezTo>
                  <a:cubicBezTo>
                    <a:pt x="47498" y="1042"/>
                    <a:pt x="49835" y="1791"/>
                    <a:pt x="53061" y="3010"/>
                  </a:cubicBezTo>
                  <a:cubicBezTo>
                    <a:pt x="56286" y="4242"/>
                    <a:pt x="58191" y="4865"/>
                    <a:pt x="58788" y="4865"/>
                  </a:cubicBezTo>
                  <a:lnTo>
                    <a:pt x="61341" y="3849"/>
                  </a:lnTo>
                  <a:cubicBezTo>
                    <a:pt x="62128" y="3175"/>
                    <a:pt x="62840" y="1905"/>
                    <a:pt x="63500" y="51"/>
                  </a:cubicBezTo>
                  <a:lnTo>
                    <a:pt x="65316" y="51"/>
                  </a:lnTo>
                  <a:lnTo>
                    <a:pt x="65316" y="23521"/>
                  </a:lnTo>
                  <a:lnTo>
                    <a:pt x="63500" y="23521"/>
                  </a:lnTo>
                  <a:cubicBezTo>
                    <a:pt x="61303" y="17107"/>
                    <a:pt x="58014" y="12230"/>
                    <a:pt x="53632" y="8878"/>
                  </a:cubicBezTo>
                  <a:cubicBezTo>
                    <a:pt x="49238" y="5550"/>
                    <a:pt x="44437" y="3874"/>
                    <a:pt x="39243" y="3874"/>
                  </a:cubicBezTo>
                  <a:cubicBezTo>
                    <a:pt x="34252" y="3874"/>
                    <a:pt x="30112" y="5271"/>
                    <a:pt x="26810" y="8078"/>
                  </a:cubicBezTo>
                  <a:cubicBezTo>
                    <a:pt x="23508" y="10885"/>
                    <a:pt x="21158" y="14783"/>
                    <a:pt x="19787" y="19800"/>
                  </a:cubicBezTo>
                  <a:cubicBezTo>
                    <a:pt x="18415" y="24791"/>
                    <a:pt x="17729" y="29947"/>
                    <a:pt x="17729" y="35217"/>
                  </a:cubicBezTo>
                  <a:cubicBezTo>
                    <a:pt x="17729" y="41593"/>
                    <a:pt x="18479" y="47193"/>
                    <a:pt x="19977" y="52007"/>
                  </a:cubicBezTo>
                  <a:cubicBezTo>
                    <a:pt x="21488" y="56820"/>
                    <a:pt x="23927" y="60351"/>
                    <a:pt x="27267" y="62624"/>
                  </a:cubicBezTo>
                  <a:cubicBezTo>
                    <a:pt x="30632" y="64872"/>
                    <a:pt x="34620" y="66002"/>
                    <a:pt x="39243" y="66002"/>
                  </a:cubicBezTo>
                  <a:cubicBezTo>
                    <a:pt x="40843" y="66002"/>
                    <a:pt x="42494" y="65837"/>
                    <a:pt x="44183" y="65481"/>
                  </a:cubicBezTo>
                  <a:cubicBezTo>
                    <a:pt x="45847" y="65151"/>
                    <a:pt x="47587" y="64643"/>
                    <a:pt x="49352" y="63995"/>
                  </a:cubicBezTo>
                  <a:lnTo>
                    <a:pt x="49352" y="50140"/>
                  </a:lnTo>
                  <a:cubicBezTo>
                    <a:pt x="49352" y="47523"/>
                    <a:pt x="49174" y="45822"/>
                    <a:pt x="48819" y="45060"/>
                  </a:cubicBezTo>
                  <a:lnTo>
                    <a:pt x="46584" y="42977"/>
                  </a:lnTo>
                  <a:cubicBezTo>
                    <a:pt x="45453" y="42342"/>
                    <a:pt x="44082" y="42038"/>
                    <a:pt x="42482" y="42038"/>
                  </a:cubicBezTo>
                  <a:lnTo>
                    <a:pt x="40754" y="42038"/>
                  </a:lnTo>
                  <a:lnTo>
                    <a:pt x="40754" y="40222"/>
                  </a:lnTo>
                  <a:lnTo>
                    <a:pt x="73127" y="40222"/>
                  </a:lnTo>
                  <a:lnTo>
                    <a:pt x="73127" y="42038"/>
                  </a:lnTo>
                  <a:cubicBezTo>
                    <a:pt x="70663" y="42202"/>
                    <a:pt x="68961" y="42545"/>
                    <a:pt x="67996" y="43053"/>
                  </a:cubicBezTo>
                  <a:cubicBezTo>
                    <a:pt x="67018" y="43562"/>
                    <a:pt x="66281" y="44400"/>
                    <a:pt x="65761" y="45568"/>
                  </a:cubicBezTo>
                  <a:cubicBezTo>
                    <a:pt x="65456" y="46203"/>
                    <a:pt x="65316" y="47714"/>
                    <a:pt x="65316" y="50140"/>
                  </a:cubicBezTo>
                  <a:lnTo>
                    <a:pt x="65316" y="63995"/>
                  </a:lnTo>
                  <a:cubicBezTo>
                    <a:pt x="61062" y="65901"/>
                    <a:pt x="56629" y="67323"/>
                    <a:pt x="52032" y="68288"/>
                  </a:cubicBezTo>
                  <a:cubicBezTo>
                    <a:pt x="47422" y="69253"/>
                    <a:pt x="42647" y="69736"/>
                    <a:pt x="37719" y="69736"/>
                  </a:cubicBezTo>
                  <a:cubicBezTo>
                    <a:pt x="31394" y="69736"/>
                    <a:pt x="26149" y="68885"/>
                    <a:pt x="21971" y="67158"/>
                  </a:cubicBezTo>
                  <a:cubicBezTo>
                    <a:pt x="17793" y="65431"/>
                    <a:pt x="14110" y="63183"/>
                    <a:pt x="10922" y="60376"/>
                  </a:cubicBezTo>
                  <a:cubicBezTo>
                    <a:pt x="7722" y="57583"/>
                    <a:pt x="5232" y="54432"/>
                    <a:pt x="3442" y="50927"/>
                  </a:cubicBezTo>
                  <a:cubicBezTo>
                    <a:pt x="1143" y="46406"/>
                    <a:pt x="0" y="41352"/>
                    <a:pt x="0" y="35751"/>
                  </a:cubicBezTo>
                  <a:cubicBezTo>
                    <a:pt x="0" y="25730"/>
                    <a:pt x="3505" y="17259"/>
                    <a:pt x="10554" y="10364"/>
                  </a:cubicBezTo>
                  <a:cubicBezTo>
                    <a:pt x="17602" y="3455"/>
                    <a:pt x="26454" y="0"/>
                    <a:pt x="3712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 name="Shape 181"/>
            <p:cNvSpPr/>
            <p:nvPr/>
          </p:nvSpPr>
          <p:spPr>
            <a:xfrm>
              <a:off x="315142" y="54509"/>
              <a:ext cx="18758" cy="15036"/>
            </a:xfrm>
            <a:custGeom>
              <a:avLst/>
              <a:gdLst/>
              <a:ahLst/>
              <a:cxnLst/>
              <a:rect l="0" t="0" r="0" b="0"/>
              <a:pathLst>
                <a:path w="18758" h="15036">
                  <a:moveTo>
                    <a:pt x="17082" y="0"/>
                  </a:moveTo>
                  <a:lnTo>
                    <a:pt x="18758" y="1079"/>
                  </a:lnTo>
                  <a:cubicBezTo>
                    <a:pt x="16256" y="6159"/>
                    <a:pt x="13513" y="9754"/>
                    <a:pt x="10503" y="11874"/>
                  </a:cubicBezTo>
                  <a:cubicBezTo>
                    <a:pt x="7493" y="13982"/>
                    <a:pt x="4001" y="15036"/>
                    <a:pt x="38" y="15036"/>
                  </a:cubicBezTo>
                  <a:lnTo>
                    <a:pt x="0" y="15017"/>
                  </a:lnTo>
                  <a:lnTo>
                    <a:pt x="0" y="4285"/>
                  </a:lnTo>
                  <a:lnTo>
                    <a:pt x="6578" y="7569"/>
                  </a:lnTo>
                  <a:cubicBezTo>
                    <a:pt x="8534" y="7569"/>
                    <a:pt x="10325" y="7023"/>
                    <a:pt x="11925" y="5918"/>
                  </a:cubicBezTo>
                  <a:cubicBezTo>
                    <a:pt x="13538" y="4826"/>
                    <a:pt x="15240" y="2857"/>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 name="Shape 182"/>
            <p:cNvSpPr/>
            <p:nvPr/>
          </p:nvSpPr>
          <p:spPr>
            <a:xfrm>
              <a:off x="398987" y="21401"/>
              <a:ext cx="19647" cy="48119"/>
            </a:xfrm>
            <a:custGeom>
              <a:avLst/>
              <a:gdLst/>
              <a:ahLst/>
              <a:cxnLst/>
              <a:rect l="0" t="0" r="0" b="0"/>
              <a:pathLst>
                <a:path w="19647" h="48119">
                  <a:moveTo>
                    <a:pt x="19647" y="0"/>
                  </a:moveTo>
                  <a:lnTo>
                    <a:pt x="19647" y="2901"/>
                  </a:lnTo>
                  <a:lnTo>
                    <a:pt x="15862" y="5168"/>
                  </a:lnTo>
                  <a:cubicBezTo>
                    <a:pt x="13932" y="8076"/>
                    <a:pt x="12967" y="12077"/>
                    <a:pt x="12967" y="17144"/>
                  </a:cubicBezTo>
                  <a:lnTo>
                    <a:pt x="12967" y="18871"/>
                  </a:lnTo>
                  <a:lnTo>
                    <a:pt x="19647" y="18871"/>
                  </a:lnTo>
                  <a:lnTo>
                    <a:pt x="19647" y="22161"/>
                  </a:lnTo>
                  <a:lnTo>
                    <a:pt x="13221" y="22161"/>
                  </a:lnTo>
                  <a:cubicBezTo>
                    <a:pt x="13500" y="28244"/>
                    <a:pt x="15126" y="33057"/>
                    <a:pt x="18085" y="36600"/>
                  </a:cubicBezTo>
                  <a:lnTo>
                    <a:pt x="19647" y="37382"/>
                  </a:lnTo>
                  <a:lnTo>
                    <a:pt x="19647" y="48119"/>
                  </a:lnTo>
                  <a:lnTo>
                    <a:pt x="4229" y="40284"/>
                  </a:lnTo>
                  <a:cubicBezTo>
                    <a:pt x="1410" y="36067"/>
                    <a:pt x="0" y="30809"/>
                    <a:pt x="0" y="24561"/>
                  </a:cubicBezTo>
                  <a:cubicBezTo>
                    <a:pt x="0" y="16903"/>
                    <a:pt x="2070" y="10806"/>
                    <a:pt x="6210" y="6272"/>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 name="Shape 183"/>
            <p:cNvSpPr/>
            <p:nvPr/>
          </p:nvSpPr>
          <p:spPr>
            <a:xfrm>
              <a:off x="343730" y="20879"/>
              <a:ext cx="49556" cy="47282"/>
            </a:xfrm>
            <a:custGeom>
              <a:avLst/>
              <a:gdLst/>
              <a:ahLst/>
              <a:cxnLst/>
              <a:rect l="0" t="0" r="0" b="0"/>
              <a:pathLst>
                <a:path w="49556" h="47282">
                  <a:moveTo>
                    <a:pt x="32461" y="0"/>
                  </a:moveTo>
                  <a:cubicBezTo>
                    <a:pt x="35446" y="0"/>
                    <a:pt x="37910" y="812"/>
                    <a:pt x="39878" y="2477"/>
                  </a:cubicBezTo>
                  <a:cubicBezTo>
                    <a:pt x="41846" y="4128"/>
                    <a:pt x="43155" y="6185"/>
                    <a:pt x="43802" y="8636"/>
                  </a:cubicBezTo>
                  <a:cubicBezTo>
                    <a:pt x="44323" y="10502"/>
                    <a:pt x="44590" y="14084"/>
                    <a:pt x="44590" y="19393"/>
                  </a:cubicBezTo>
                  <a:lnTo>
                    <a:pt x="44590" y="37261"/>
                  </a:lnTo>
                  <a:cubicBezTo>
                    <a:pt x="44590" y="40805"/>
                    <a:pt x="44907" y="43002"/>
                    <a:pt x="45555" y="43878"/>
                  </a:cubicBezTo>
                  <a:cubicBezTo>
                    <a:pt x="46190" y="44742"/>
                    <a:pt x="47523" y="45288"/>
                    <a:pt x="49556" y="45529"/>
                  </a:cubicBezTo>
                  <a:lnTo>
                    <a:pt x="49556" y="47282"/>
                  </a:lnTo>
                  <a:lnTo>
                    <a:pt x="26314" y="47282"/>
                  </a:lnTo>
                  <a:lnTo>
                    <a:pt x="26314" y="45529"/>
                  </a:lnTo>
                  <a:cubicBezTo>
                    <a:pt x="28054" y="45288"/>
                    <a:pt x="29312" y="44564"/>
                    <a:pt x="30048" y="43358"/>
                  </a:cubicBezTo>
                  <a:cubicBezTo>
                    <a:pt x="30569" y="42532"/>
                    <a:pt x="30848" y="40513"/>
                    <a:pt x="30848" y="37261"/>
                  </a:cubicBezTo>
                  <a:lnTo>
                    <a:pt x="30848" y="16840"/>
                  </a:lnTo>
                  <a:cubicBezTo>
                    <a:pt x="30848" y="13068"/>
                    <a:pt x="30696" y="10693"/>
                    <a:pt x="30404" y="9716"/>
                  </a:cubicBezTo>
                  <a:lnTo>
                    <a:pt x="28905" y="7442"/>
                  </a:lnTo>
                  <a:lnTo>
                    <a:pt x="26569" y="6617"/>
                  </a:lnTo>
                  <a:cubicBezTo>
                    <a:pt x="23749" y="6617"/>
                    <a:pt x="21133" y="8636"/>
                    <a:pt x="18720" y="12662"/>
                  </a:cubicBezTo>
                  <a:lnTo>
                    <a:pt x="18720" y="37261"/>
                  </a:lnTo>
                  <a:cubicBezTo>
                    <a:pt x="18720" y="40716"/>
                    <a:pt x="19025" y="42888"/>
                    <a:pt x="19672" y="43802"/>
                  </a:cubicBezTo>
                  <a:cubicBezTo>
                    <a:pt x="20307" y="44717"/>
                    <a:pt x="21501" y="45288"/>
                    <a:pt x="23228" y="45529"/>
                  </a:cubicBezTo>
                  <a:lnTo>
                    <a:pt x="23228" y="47282"/>
                  </a:lnTo>
                  <a:lnTo>
                    <a:pt x="0" y="47282"/>
                  </a:lnTo>
                  <a:lnTo>
                    <a:pt x="0" y="45529"/>
                  </a:lnTo>
                  <a:cubicBezTo>
                    <a:pt x="1931" y="45326"/>
                    <a:pt x="3302" y="44703"/>
                    <a:pt x="4115" y="43650"/>
                  </a:cubicBezTo>
                  <a:cubicBezTo>
                    <a:pt x="4674" y="42938"/>
                    <a:pt x="4966" y="40805"/>
                    <a:pt x="4966" y="37261"/>
                  </a:cubicBezTo>
                  <a:lnTo>
                    <a:pt x="4966" y="11328"/>
                  </a:lnTo>
                  <a:cubicBezTo>
                    <a:pt x="4966" y="7874"/>
                    <a:pt x="4636" y="5702"/>
                    <a:pt x="4001" y="4851"/>
                  </a:cubicBezTo>
                  <a:cubicBezTo>
                    <a:pt x="3365" y="4001"/>
                    <a:pt x="2019" y="3442"/>
                    <a:pt x="0" y="3187"/>
                  </a:cubicBezTo>
                  <a:lnTo>
                    <a:pt x="0" y="1371"/>
                  </a:lnTo>
                  <a:lnTo>
                    <a:pt x="18720" y="1371"/>
                  </a:lnTo>
                  <a:lnTo>
                    <a:pt x="18720" y="7315"/>
                  </a:lnTo>
                  <a:cubicBezTo>
                    <a:pt x="21069" y="4763"/>
                    <a:pt x="23330" y="2895"/>
                    <a:pt x="25489" y="1727"/>
                  </a:cubicBezTo>
                  <a:cubicBezTo>
                    <a:pt x="27648" y="584"/>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 name="Shape 184"/>
            <p:cNvSpPr/>
            <p:nvPr/>
          </p:nvSpPr>
          <p:spPr>
            <a:xfrm>
              <a:off x="315142" y="20879"/>
              <a:ext cx="18758" cy="22682"/>
            </a:xfrm>
            <a:custGeom>
              <a:avLst/>
              <a:gdLst/>
              <a:ahLst/>
              <a:cxnLst/>
              <a:rect l="0" t="0" r="0" b="0"/>
              <a:pathLst>
                <a:path w="18758" h="22682">
                  <a:moveTo>
                    <a:pt x="1118" y="0"/>
                  </a:moveTo>
                  <a:cubicBezTo>
                    <a:pt x="5766" y="0"/>
                    <a:pt x="9804" y="1892"/>
                    <a:pt x="13221" y="5715"/>
                  </a:cubicBezTo>
                  <a:cubicBezTo>
                    <a:pt x="16650" y="9537"/>
                    <a:pt x="18491" y="15189"/>
                    <a:pt x="18758" y="22682"/>
                  </a:cubicBezTo>
                  <a:lnTo>
                    <a:pt x="0" y="22682"/>
                  </a:lnTo>
                  <a:lnTo>
                    <a:pt x="0" y="19393"/>
                  </a:lnTo>
                  <a:lnTo>
                    <a:pt x="6680" y="19393"/>
                  </a:lnTo>
                  <a:cubicBezTo>
                    <a:pt x="6680" y="14122"/>
                    <a:pt x="6388" y="10502"/>
                    <a:pt x="5804" y="8547"/>
                  </a:cubicBezTo>
                  <a:cubicBezTo>
                    <a:pt x="5232" y="6565"/>
                    <a:pt x="4343" y="5080"/>
                    <a:pt x="3137" y="4064"/>
                  </a:cubicBezTo>
                  <a:cubicBezTo>
                    <a:pt x="2451" y="3480"/>
                    <a:pt x="1524" y="3187"/>
                    <a:pt x="381" y="3187"/>
                  </a:cubicBezTo>
                  <a:lnTo>
                    <a:pt x="0" y="3416"/>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 name="Shape 185"/>
            <p:cNvSpPr/>
            <p:nvPr/>
          </p:nvSpPr>
          <p:spPr>
            <a:xfrm>
              <a:off x="418634" y="54509"/>
              <a:ext cx="18758" cy="15036"/>
            </a:xfrm>
            <a:custGeom>
              <a:avLst/>
              <a:gdLst/>
              <a:ahLst/>
              <a:cxnLst/>
              <a:rect l="0" t="0" r="0" b="0"/>
              <a:pathLst>
                <a:path w="18758" h="15036">
                  <a:moveTo>
                    <a:pt x="17082" y="0"/>
                  </a:moveTo>
                  <a:lnTo>
                    <a:pt x="18758" y="1079"/>
                  </a:lnTo>
                  <a:cubicBezTo>
                    <a:pt x="16269" y="6159"/>
                    <a:pt x="13525" y="9754"/>
                    <a:pt x="10515" y="11874"/>
                  </a:cubicBezTo>
                  <a:cubicBezTo>
                    <a:pt x="7493" y="13982"/>
                    <a:pt x="4013" y="15036"/>
                    <a:pt x="51" y="15036"/>
                  </a:cubicBezTo>
                  <a:lnTo>
                    <a:pt x="0" y="15011"/>
                  </a:lnTo>
                  <a:lnTo>
                    <a:pt x="0" y="4274"/>
                  </a:lnTo>
                  <a:lnTo>
                    <a:pt x="6578" y="7569"/>
                  </a:lnTo>
                  <a:cubicBezTo>
                    <a:pt x="8534" y="7569"/>
                    <a:pt x="10325" y="7023"/>
                    <a:pt x="11938" y="5918"/>
                  </a:cubicBezTo>
                  <a:cubicBezTo>
                    <a:pt x="13538" y="4826"/>
                    <a:pt x="15265" y="2857"/>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 name="Shape 186"/>
            <p:cNvSpPr/>
            <p:nvPr/>
          </p:nvSpPr>
          <p:spPr>
            <a:xfrm>
              <a:off x="490961" y="41841"/>
              <a:ext cx="18828" cy="26968"/>
            </a:xfrm>
            <a:custGeom>
              <a:avLst/>
              <a:gdLst/>
              <a:ahLst/>
              <a:cxnLst/>
              <a:rect l="0" t="0" r="0" b="0"/>
              <a:pathLst>
                <a:path w="18828" h="26968">
                  <a:moveTo>
                    <a:pt x="18828" y="0"/>
                  </a:moveTo>
                  <a:lnTo>
                    <a:pt x="18828" y="5134"/>
                  </a:lnTo>
                  <a:lnTo>
                    <a:pt x="15367" y="8058"/>
                  </a:lnTo>
                  <a:cubicBezTo>
                    <a:pt x="14084" y="9824"/>
                    <a:pt x="13449" y="11614"/>
                    <a:pt x="13449" y="13417"/>
                  </a:cubicBezTo>
                  <a:cubicBezTo>
                    <a:pt x="13449" y="14916"/>
                    <a:pt x="13983" y="16236"/>
                    <a:pt x="15075" y="17380"/>
                  </a:cubicBezTo>
                  <a:cubicBezTo>
                    <a:pt x="15888" y="18269"/>
                    <a:pt x="17044" y="18713"/>
                    <a:pt x="18517" y="18713"/>
                  </a:cubicBezTo>
                  <a:lnTo>
                    <a:pt x="18828" y="18562"/>
                  </a:lnTo>
                  <a:lnTo>
                    <a:pt x="18828" y="22198"/>
                  </a:lnTo>
                  <a:lnTo>
                    <a:pt x="9131" y="26968"/>
                  </a:lnTo>
                  <a:cubicBezTo>
                    <a:pt x="6515" y="26968"/>
                    <a:pt x="4344" y="26105"/>
                    <a:pt x="2604" y="24390"/>
                  </a:cubicBezTo>
                  <a:cubicBezTo>
                    <a:pt x="864" y="22663"/>
                    <a:pt x="0" y="20517"/>
                    <a:pt x="0" y="17926"/>
                  </a:cubicBezTo>
                  <a:cubicBezTo>
                    <a:pt x="0" y="14421"/>
                    <a:pt x="1499" y="11271"/>
                    <a:pt x="4508" y="8477"/>
                  </a:cubicBezTo>
                  <a:cubicBezTo>
                    <a:pt x="6020" y="7074"/>
                    <a:pt x="8414" y="5442"/>
                    <a:pt x="11695" y="3579"/>
                  </a:cubicBezTo>
                  <a:lnTo>
                    <a:pt x="188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 name="Shape 187"/>
            <p:cNvSpPr/>
            <p:nvPr/>
          </p:nvSpPr>
          <p:spPr>
            <a:xfrm>
              <a:off x="491888" y="21389"/>
              <a:ext cx="17901" cy="19137"/>
            </a:xfrm>
            <a:custGeom>
              <a:avLst/>
              <a:gdLst/>
              <a:ahLst/>
              <a:cxnLst/>
              <a:rect l="0" t="0" r="0" b="0"/>
              <a:pathLst>
                <a:path w="17901" h="19137">
                  <a:moveTo>
                    <a:pt x="17901" y="0"/>
                  </a:moveTo>
                  <a:lnTo>
                    <a:pt x="17901" y="3468"/>
                  </a:lnTo>
                  <a:lnTo>
                    <a:pt x="17044" y="3225"/>
                  </a:lnTo>
                  <a:cubicBezTo>
                    <a:pt x="14923" y="3225"/>
                    <a:pt x="13157" y="3694"/>
                    <a:pt x="11786" y="4634"/>
                  </a:cubicBezTo>
                  <a:lnTo>
                    <a:pt x="10516" y="6704"/>
                  </a:lnTo>
                  <a:lnTo>
                    <a:pt x="11887" y="9257"/>
                  </a:lnTo>
                  <a:cubicBezTo>
                    <a:pt x="13132" y="10667"/>
                    <a:pt x="13754" y="12026"/>
                    <a:pt x="13754" y="13321"/>
                  </a:cubicBezTo>
                  <a:cubicBezTo>
                    <a:pt x="13754" y="14934"/>
                    <a:pt x="13157" y="16305"/>
                    <a:pt x="11963" y="17435"/>
                  </a:cubicBezTo>
                  <a:cubicBezTo>
                    <a:pt x="10770" y="18566"/>
                    <a:pt x="9208" y="19137"/>
                    <a:pt x="7264" y="19137"/>
                  </a:cubicBezTo>
                  <a:cubicBezTo>
                    <a:pt x="5207" y="19137"/>
                    <a:pt x="3493" y="18503"/>
                    <a:pt x="2083" y="17258"/>
                  </a:cubicBezTo>
                  <a:cubicBezTo>
                    <a:pt x="699" y="16013"/>
                    <a:pt x="0" y="14553"/>
                    <a:pt x="0" y="12889"/>
                  </a:cubicBezTo>
                  <a:cubicBezTo>
                    <a:pt x="0" y="10540"/>
                    <a:pt x="927" y="8278"/>
                    <a:pt x="2807" y="6133"/>
                  </a:cubicBezTo>
                  <a:cubicBezTo>
                    <a:pt x="4661" y="3986"/>
                    <a:pt x="7264" y="2348"/>
                    <a:pt x="10605" y="1192"/>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 name="Shape 188"/>
            <p:cNvSpPr/>
            <p:nvPr/>
          </p:nvSpPr>
          <p:spPr>
            <a:xfrm>
              <a:off x="444466" y="20879"/>
              <a:ext cx="39421" cy="47282"/>
            </a:xfrm>
            <a:custGeom>
              <a:avLst/>
              <a:gdLst/>
              <a:ahLst/>
              <a:cxnLst/>
              <a:rect l="0" t="0" r="0" b="0"/>
              <a:pathLst>
                <a:path w="39421" h="47282">
                  <a:moveTo>
                    <a:pt x="33388" y="0"/>
                  </a:moveTo>
                  <a:cubicBezTo>
                    <a:pt x="35217" y="0"/>
                    <a:pt x="36678" y="559"/>
                    <a:pt x="37782" y="1676"/>
                  </a:cubicBezTo>
                  <a:cubicBezTo>
                    <a:pt x="38875" y="2807"/>
                    <a:pt x="39421" y="4407"/>
                    <a:pt x="39421" y="6464"/>
                  </a:cubicBezTo>
                  <a:cubicBezTo>
                    <a:pt x="39421" y="8661"/>
                    <a:pt x="38887" y="10375"/>
                    <a:pt x="37833" y="11582"/>
                  </a:cubicBezTo>
                  <a:cubicBezTo>
                    <a:pt x="36767" y="12788"/>
                    <a:pt x="35484" y="13398"/>
                    <a:pt x="33985" y="13398"/>
                  </a:cubicBezTo>
                  <a:cubicBezTo>
                    <a:pt x="32245" y="13398"/>
                    <a:pt x="30734" y="12840"/>
                    <a:pt x="29464" y="11722"/>
                  </a:cubicBezTo>
                  <a:cubicBezTo>
                    <a:pt x="28194" y="10617"/>
                    <a:pt x="27432" y="9995"/>
                    <a:pt x="27191" y="9868"/>
                  </a:cubicBezTo>
                  <a:lnTo>
                    <a:pt x="26073" y="9575"/>
                  </a:lnTo>
                  <a:lnTo>
                    <a:pt x="23368" y="10655"/>
                  </a:lnTo>
                  <a:cubicBezTo>
                    <a:pt x="22022" y="11760"/>
                    <a:pt x="21006" y="13347"/>
                    <a:pt x="20320" y="15418"/>
                  </a:cubicBezTo>
                  <a:cubicBezTo>
                    <a:pt x="19266" y="18593"/>
                    <a:pt x="18745" y="22098"/>
                    <a:pt x="18745" y="25933"/>
                  </a:cubicBezTo>
                  <a:lnTo>
                    <a:pt x="18745" y="36487"/>
                  </a:lnTo>
                  <a:lnTo>
                    <a:pt x="18796" y="39230"/>
                  </a:lnTo>
                  <a:cubicBezTo>
                    <a:pt x="18796" y="41097"/>
                    <a:pt x="18910" y="42304"/>
                    <a:pt x="19152" y="42825"/>
                  </a:cubicBezTo>
                  <a:lnTo>
                    <a:pt x="20879" y="44755"/>
                  </a:lnTo>
                  <a:cubicBezTo>
                    <a:pt x="21654" y="45161"/>
                    <a:pt x="22949" y="45427"/>
                    <a:pt x="24790" y="45529"/>
                  </a:cubicBezTo>
                  <a:lnTo>
                    <a:pt x="24790" y="47282"/>
                  </a:lnTo>
                  <a:lnTo>
                    <a:pt x="0" y="47282"/>
                  </a:lnTo>
                  <a:lnTo>
                    <a:pt x="0" y="45529"/>
                  </a:lnTo>
                  <a:cubicBezTo>
                    <a:pt x="1994" y="45351"/>
                    <a:pt x="3327" y="44806"/>
                    <a:pt x="4039" y="43878"/>
                  </a:cubicBezTo>
                  <a:cubicBezTo>
                    <a:pt x="4750" y="42938"/>
                    <a:pt x="5093" y="40475"/>
                    <a:pt x="5093" y="36487"/>
                  </a:cubicBezTo>
                  <a:lnTo>
                    <a:pt x="5093" y="11099"/>
                  </a:lnTo>
                  <a:cubicBezTo>
                    <a:pt x="5093" y="8471"/>
                    <a:pt x="4966" y="6807"/>
                    <a:pt x="4712" y="6083"/>
                  </a:cubicBezTo>
                  <a:lnTo>
                    <a:pt x="3289" y="4064"/>
                  </a:lnTo>
                  <a:cubicBezTo>
                    <a:pt x="2667" y="3645"/>
                    <a:pt x="1562" y="3340"/>
                    <a:pt x="0" y="3187"/>
                  </a:cubicBezTo>
                  <a:lnTo>
                    <a:pt x="0" y="1371"/>
                  </a:lnTo>
                  <a:lnTo>
                    <a:pt x="18745" y="1371"/>
                  </a:lnTo>
                  <a:lnTo>
                    <a:pt x="18745" y="11773"/>
                  </a:lnTo>
                  <a:cubicBezTo>
                    <a:pt x="21806" y="7023"/>
                    <a:pt x="24473" y="3873"/>
                    <a:pt x="26759" y="2324"/>
                  </a:cubicBezTo>
                  <a:cubicBezTo>
                    <a:pt x="29045" y="762"/>
                    <a:pt x="31267" y="0"/>
                    <a:pt x="333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 name="Shape 189"/>
            <p:cNvSpPr/>
            <p:nvPr/>
          </p:nvSpPr>
          <p:spPr>
            <a:xfrm>
              <a:off x="418634" y="20879"/>
              <a:ext cx="18758" cy="22682"/>
            </a:xfrm>
            <a:custGeom>
              <a:avLst/>
              <a:gdLst/>
              <a:ahLst/>
              <a:cxnLst/>
              <a:rect l="0" t="0" r="0" b="0"/>
              <a:pathLst>
                <a:path w="18758" h="22682">
                  <a:moveTo>
                    <a:pt x="1118" y="0"/>
                  </a:moveTo>
                  <a:cubicBezTo>
                    <a:pt x="5779" y="0"/>
                    <a:pt x="9817" y="1892"/>
                    <a:pt x="13246" y="5715"/>
                  </a:cubicBezTo>
                  <a:cubicBezTo>
                    <a:pt x="16650" y="9537"/>
                    <a:pt x="18504" y="15189"/>
                    <a:pt x="18758" y="22682"/>
                  </a:cubicBezTo>
                  <a:lnTo>
                    <a:pt x="0" y="22682"/>
                  </a:lnTo>
                  <a:lnTo>
                    <a:pt x="0" y="19393"/>
                  </a:lnTo>
                  <a:lnTo>
                    <a:pt x="6680" y="19393"/>
                  </a:lnTo>
                  <a:cubicBezTo>
                    <a:pt x="6680" y="14122"/>
                    <a:pt x="6401" y="10502"/>
                    <a:pt x="5829" y="8547"/>
                  </a:cubicBezTo>
                  <a:cubicBezTo>
                    <a:pt x="5245" y="6565"/>
                    <a:pt x="4343" y="5080"/>
                    <a:pt x="3150" y="4064"/>
                  </a:cubicBezTo>
                  <a:cubicBezTo>
                    <a:pt x="2451" y="3480"/>
                    <a:pt x="1537" y="3187"/>
                    <a:pt x="394" y="3187"/>
                  </a:cubicBezTo>
                  <a:lnTo>
                    <a:pt x="0" y="3423"/>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 name="Shape 190"/>
            <p:cNvSpPr/>
            <p:nvPr/>
          </p:nvSpPr>
          <p:spPr>
            <a:xfrm>
              <a:off x="570780" y="22251"/>
              <a:ext cx="24803" cy="45910"/>
            </a:xfrm>
            <a:custGeom>
              <a:avLst/>
              <a:gdLst/>
              <a:ahLst/>
              <a:cxnLst/>
              <a:rect l="0" t="0" r="0" b="0"/>
              <a:pathLst>
                <a:path w="24803" h="45910">
                  <a:moveTo>
                    <a:pt x="0" y="0"/>
                  </a:moveTo>
                  <a:lnTo>
                    <a:pt x="19253" y="0"/>
                  </a:lnTo>
                  <a:lnTo>
                    <a:pt x="19253" y="36385"/>
                  </a:lnTo>
                  <a:cubicBezTo>
                    <a:pt x="19253" y="39624"/>
                    <a:pt x="19621" y="41694"/>
                    <a:pt x="20383" y="42609"/>
                  </a:cubicBezTo>
                  <a:cubicBezTo>
                    <a:pt x="21133" y="43497"/>
                    <a:pt x="22606" y="44018"/>
                    <a:pt x="24803" y="44158"/>
                  </a:cubicBezTo>
                  <a:lnTo>
                    <a:pt x="24803" y="45910"/>
                  </a:lnTo>
                  <a:lnTo>
                    <a:pt x="0" y="45910"/>
                  </a:lnTo>
                  <a:lnTo>
                    <a:pt x="0" y="44158"/>
                  </a:lnTo>
                  <a:cubicBezTo>
                    <a:pt x="2019" y="44082"/>
                    <a:pt x="3531" y="43497"/>
                    <a:pt x="4521" y="42380"/>
                  </a:cubicBezTo>
                  <a:cubicBezTo>
                    <a:pt x="5169" y="41618"/>
                    <a:pt x="5499" y="39624"/>
                    <a:pt x="5499" y="36385"/>
                  </a:cubicBezTo>
                  <a:lnTo>
                    <a:pt x="5499" y="9576"/>
                  </a:lnTo>
                  <a:cubicBezTo>
                    <a:pt x="5499" y="6324"/>
                    <a:pt x="5118" y="4255"/>
                    <a:pt x="4369" y="3366"/>
                  </a:cubicBezTo>
                  <a:cubicBezTo>
                    <a:pt x="3607" y="2451"/>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 name="Shape 191"/>
            <p:cNvSpPr/>
            <p:nvPr/>
          </p:nvSpPr>
          <p:spPr>
            <a:xfrm>
              <a:off x="599812" y="20879"/>
              <a:ext cx="21507" cy="48646"/>
            </a:xfrm>
            <a:custGeom>
              <a:avLst/>
              <a:gdLst/>
              <a:ahLst/>
              <a:cxnLst/>
              <a:rect l="0" t="0" r="0" b="0"/>
              <a:pathLst>
                <a:path w="21507" h="48646">
                  <a:moveTo>
                    <a:pt x="21412" y="0"/>
                  </a:moveTo>
                  <a:lnTo>
                    <a:pt x="21507" y="26"/>
                  </a:lnTo>
                  <a:lnTo>
                    <a:pt x="21507" y="3522"/>
                  </a:lnTo>
                  <a:lnTo>
                    <a:pt x="17310" y="5372"/>
                  </a:lnTo>
                  <a:cubicBezTo>
                    <a:pt x="16116" y="6629"/>
                    <a:pt x="15329" y="9118"/>
                    <a:pt x="14948" y="12827"/>
                  </a:cubicBezTo>
                  <a:cubicBezTo>
                    <a:pt x="14580" y="16548"/>
                    <a:pt x="14389" y="21717"/>
                    <a:pt x="14389" y="28333"/>
                  </a:cubicBezTo>
                  <a:cubicBezTo>
                    <a:pt x="14389" y="31826"/>
                    <a:pt x="14618" y="35103"/>
                    <a:pt x="15075" y="38164"/>
                  </a:cubicBezTo>
                  <a:cubicBezTo>
                    <a:pt x="15431" y="40475"/>
                    <a:pt x="16205" y="42252"/>
                    <a:pt x="17374" y="43459"/>
                  </a:cubicBezTo>
                  <a:cubicBezTo>
                    <a:pt x="18555" y="44665"/>
                    <a:pt x="19914" y="45276"/>
                    <a:pt x="21412" y="45276"/>
                  </a:cubicBezTo>
                  <a:lnTo>
                    <a:pt x="21507" y="45244"/>
                  </a:lnTo>
                  <a:lnTo>
                    <a:pt x="21507" y="48646"/>
                  </a:lnTo>
                  <a:lnTo>
                    <a:pt x="5601" y="41389"/>
                  </a:lnTo>
                  <a:cubicBezTo>
                    <a:pt x="1867" y="36550"/>
                    <a:pt x="0" y="30924"/>
                    <a:pt x="0" y="24549"/>
                  </a:cubicBezTo>
                  <a:cubicBezTo>
                    <a:pt x="0" y="17970"/>
                    <a:pt x="1905" y="12230"/>
                    <a:pt x="5715" y="7341"/>
                  </a:cubicBezTo>
                  <a:cubicBezTo>
                    <a:pt x="9525" y="2438"/>
                    <a:pt x="14757"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 name="Shape 192"/>
            <p:cNvSpPr/>
            <p:nvPr/>
          </p:nvSpPr>
          <p:spPr>
            <a:xfrm>
              <a:off x="509789" y="20879"/>
              <a:ext cx="25279" cy="47930"/>
            </a:xfrm>
            <a:custGeom>
              <a:avLst/>
              <a:gdLst/>
              <a:ahLst/>
              <a:cxnLst/>
              <a:rect l="0" t="0" r="0" b="0"/>
              <a:pathLst>
                <a:path w="25279" h="47930">
                  <a:moveTo>
                    <a:pt x="3118" y="0"/>
                  </a:moveTo>
                  <a:cubicBezTo>
                    <a:pt x="7474" y="0"/>
                    <a:pt x="10928" y="914"/>
                    <a:pt x="13456" y="2756"/>
                  </a:cubicBezTo>
                  <a:cubicBezTo>
                    <a:pt x="15996" y="4623"/>
                    <a:pt x="17647" y="6617"/>
                    <a:pt x="18396" y="8788"/>
                  </a:cubicBezTo>
                  <a:cubicBezTo>
                    <a:pt x="18853" y="10147"/>
                    <a:pt x="19082" y="13309"/>
                    <a:pt x="19082" y="18262"/>
                  </a:cubicBezTo>
                  <a:lnTo>
                    <a:pt x="19082" y="36081"/>
                  </a:lnTo>
                  <a:cubicBezTo>
                    <a:pt x="19082" y="38176"/>
                    <a:pt x="19158" y="39497"/>
                    <a:pt x="19336" y="40043"/>
                  </a:cubicBezTo>
                  <a:lnTo>
                    <a:pt x="20059" y="41249"/>
                  </a:lnTo>
                  <a:lnTo>
                    <a:pt x="21190" y="41643"/>
                  </a:lnTo>
                  <a:cubicBezTo>
                    <a:pt x="22053" y="41643"/>
                    <a:pt x="22917" y="41033"/>
                    <a:pt x="23793" y="39815"/>
                  </a:cubicBezTo>
                  <a:lnTo>
                    <a:pt x="25279" y="40995"/>
                  </a:lnTo>
                  <a:cubicBezTo>
                    <a:pt x="23641" y="43434"/>
                    <a:pt x="21939" y="45174"/>
                    <a:pt x="20187" y="46279"/>
                  </a:cubicBezTo>
                  <a:cubicBezTo>
                    <a:pt x="18434" y="47371"/>
                    <a:pt x="16440" y="47930"/>
                    <a:pt x="14218" y="47930"/>
                  </a:cubicBezTo>
                  <a:cubicBezTo>
                    <a:pt x="11601" y="47930"/>
                    <a:pt x="9557" y="47307"/>
                    <a:pt x="8083" y="46088"/>
                  </a:cubicBezTo>
                  <a:cubicBezTo>
                    <a:pt x="6610" y="44856"/>
                    <a:pt x="5709" y="42990"/>
                    <a:pt x="5378" y="40513"/>
                  </a:cubicBezTo>
                  <a:lnTo>
                    <a:pt x="0" y="43159"/>
                  </a:lnTo>
                  <a:lnTo>
                    <a:pt x="0" y="39524"/>
                  </a:lnTo>
                  <a:lnTo>
                    <a:pt x="5378" y="36919"/>
                  </a:lnTo>
                  <a:lnTo>
                    <a:pt x="5378" y="21551"/>
                  </a:lnTo>
                  <a:lnTo>
                    <a:pt x="0" y="26095"/>
                  </a:lnTo>
                  <a:lnTo>
                    <a:pt x="0" y="20961"/>
                  </a:lnTo>
                  <a:lnTo>
                    <a:pt x="5378" y="18262"/>
                  </a:lnTo>
                  <a:lnTo>
                    <a:pt x="5378" y="13653"/>
                  </a:lnTo>
                  <a:cubicBezTo>
                    <a:pt x="5378" y="10172"/>
                    <a:pt x="5200" y="8001"/>
                    <a:pt x="4819" y="7086"/>
                  </a:cubicBezTo>
                  <a:lnTo>
                    <a:pt x="2673" y="4737"/>
                  </a:lnTo>
                  <a:lnTo>
                    <a:pt x="0" y="3977"/>
                  </a:lnTo>
                  <a:lnTo>
                    <a:pt x="0" y="509"/>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 name="Shape 193"/>
            <p:cNvSpPr/>
            <p:nvPr/>
          </p:nvSpPr>
          <p:spPr>
            <a:xfrm>
              <a:off x="537087" y="5449"/>
              <a:ext cx="30645" cy="63360"/>
            </a:xfrm>
            <a:custGeom>
              <a:avLst/>
              <a:gdLst/>
              <a:ahLst/>
              <a:cxnLst/>
              <a:rect l="0" t="0" r="0" b="0"/>
              <a:pathLst>
                <a:path w="30645" h="63360">
                  <a:moveTo>
                    <a:pt x="18123" y="0"/>
                  </a:moveTo>
                  <a:lnTo>
                    <a:pt x="19736" y="0"/>
                  </a:lnTo>
                  <a:lnTo>
                    <a:pt x="19736" y="16802"/>
                  </a:lnTo>
                  <a:lnTo>
                    <a:pt x="30645" y="16802"/>
                  </a:lnTo>
                  <a:lnTo>
                    <a:pt x="30645" y="21666"/>
                  </a:lnTo>
                  <a:lnTo>
                    <a:pt x="19736" y="21666"/>
                  </a:lnTo>
                  <a:lnTo>
                    <a:pt x="19736" y="49988"/>
                  </a:lnTo>
                  <a:cubicBezTo>
                    <a:pt x="19736" y="52642"/>
                    <a:pt x="19863" y="54356"/>
                    <a:pt x="20117" y="55131"/>
                  </a:cubicBezTo>
                  <a:lnTo>
                    <a:pt x="21412" y="56998"/>
                  </a:lnTo>
                  <a:lnTo>
                    <a:pt x="23139" y="57709"/>
                  </a:lnTo>
                  <a:cubicBezTo>
                    <a:pt x="25260" y="57709"/>
                    <a:pt x="27267" y="56096"/>
                    <a:pt x="29185" y="52845"/>
                  </a:cubicBezTo>
                  <a:lnTo>
                    <a:pt x="30645" y="53925"/>
                  </a:lnTo>
                  <a:cubicBezTo>
                    <a:pt x="28004" y="60211"/>
                    <a:pt x="23686" y="63360"/>
                    <a:pt x="17729" y="63360"/>
                  </a:cubicBezTo>
                  <a:cubicBezTo>
                    <a:pt x="14821" y="63360"/>
                    <a:pt x="12344" y="62547"/>
                    <a:pt x="10338" y="60935"/>
                  </a:cubicBezTo>
                  <a:cubicBezTo>
                    <a:pt x="8331" y="59309"/>
                    <a:pt x="7036" y="57493"/>
                    <a:pt x="6477" y="55499"/>
                  </a:cubicBezTo>
                  <a:cubicBezTo>
                    <a:pt x="6160" y="54381"/>
                    <a:pt x="5994" y="51371"/>
                    <a:pt x="5994" y="46457"/>
                  </a:cubicBezTo>
                  <a:lnTo>
                    <a:pt x="5994" y="21666"/>
                  </a:lnTo>
                  <a:lnTo>
                    <a:pt x="0" y="21666"/>
                  </a:lnTo>
                  <a:lnTo>
                    <a:pt x="0" y="19939"/>
                  </a:lnTo>
                  <a:cubicBezTo>
                    <a:pt x="4127" y="17031"/>
                    <a:pt x="7633" y="13957"/>
                    <a:pt x="10541" y="10744"/>
                  </a:cubicBezTo>
                  <a:cubicBezTo>
                    <a:pt x="13424" y="7557"/>
                    <a:pt x="15964" y="3963"/>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 name="Shape 194"/>
            <p:cNvSpPr/>
            <p:nvPr/>
          </p:nvSpPr>
          <p:spPr>
            <a:xfrm>
              <a:off x="575594" y="0"/>
              <a:ext cx="15177" cy="15164"/>
            </a:xfrm>
            <a:custGeom>
              <a:avLst/>
              <a:gdLst/>
              <a:ahLst/>
              <a:cxnLst/>
              <a:rect l="0" t="0" r="0" b="0"/>
              <a:pathLst>
                <a:path w="15177" h="15164">
                  <a:moveTo>
                    <a:pt x="7569" y="0"/>
                  </a:moveTo>
                  <a:cubicBezTo>
                    <a:pt x="9690" y="0"/>
                    <a:pt x="11493" y="750"/>
                    <a:pt x="12954" y="2236"/>
                  </a:cubicBezTo>
                  <a:cubicBezTo>
                    <a:pt x="14440" y="3721"/>
                    <a:pt x="15177" y="5512"/>
                    <a:pt x="15177" y="7607"/>
                  </a:cubicBezTo>
                  <a:cubicBezTo>
                    <a:pt x="15177" y="9703"/>
                    <a:pt x="14427" y="11481"/>
                    <a:pt x="12941" y="12967"/>
                  </a:cubicBezTo>
                  <a:cubicBezTo>
                    <a:pt x="11443" y="14440"/>
                    <a:pt x="9665" y="15164"/>
                    <a:pt x="7569" y="15164"/>
                  </a:cubicBezTo>
                  <a:cubicBezTo>
                    <a:pt x="5474" y="15164"/>
                    <a:pt x="3683" y="14440"/>
                    <a:pt x="2210" y="12967"/>
                  </a:cubicBezTo>
                  <a:cubicBezTo>
                    <a:pt x="737" y="11481"/>
                    <a:pt x="0" y="9703"/>
                    <a:pt x="0" y="7607"/>
                  </a:cubicBezTo>
                  <a:cubicBezTo>
                    <a:pt x="0" y="5512"/>
                    <a:pt x="737" y="3721"/>
                    <a:pt x="2210" y="2236"/>
                  </a:cubicBezTo>
                  <a:cubicBezTo>
                    <a:pt x="3683" y="750"/>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1" name="Shape 195"/>
            <p:cNvSpPr/>
            <p:nvPr/>
          </p:nvSpPr>
          <p:spPr>
            <a:xfrm>
              <a:off x="621320" y="20906"/>
              <a:ext cx="21558" cy="48640"/>
            </a:xfrm>
            <a:custGeom>
              <a:avLst/>
              <a:gdLst/>
              <a:ahLst/>
              <a:cxnLst/>
              <a:rect l="0" t="0" r="0" b="0"/>
              <a:pathLst>
                <a:path w="21558" h="48640">
                  <a:moveTo>
                    <a:pt x="0" y="0"/>
                  </a:moveTo>
                  <a:lnTo>
                    <a:pt x="11056" y="3060"/>
                  </a:lnTo>
                  <a:cubicBezTo>
                    <a:pt x="14484" y="5117"/>
                    <a:pt x="17101" y="8051"/>
                    <a:pt x="18891" y="11848"/>
                  </a:cubicBezTo>
                  <a:cubicBezTo>
                    <a:pt x="20669" y="15646"/>
                    <a:pt x="21558" y="19798"/>
                    <a:pt x="21558" y="24332"/>
                  </a:cubicBezTo>
                  <a:cubicBezTo>
                    <a:pt x="21558" y="30835"/>
                    <a:pt x="19907" y="36295"/>
                    <a:pt x="16605" y="40690"/>
                  </a:cubicBezTo>
                  <a:cubicBezTo>
                    <a:pt x="12605" y="45986"/>
                    <a:pt x="7093" y="48640"/>
                    <a:pt x="45" y="48640"/>
                  </a:cubicBezTo>
                  <a:lnTo>
                    <a:pt x="0" y="48619"/>
                  </a:lnTo>
                  <a:lnTo>
                    <a:pt x="0" y="45217"/>
                  </a:lnTo>
                  <a:lnTo>
                    <a:pt x="3588" y="44017"/>
                  </a:lnTo>
                  <a:cubicBezTo>
                    <a:pt x="4858" y="42912"/>
                    <a:pt x="5721" y="41350"/>
                    <a:pt x="6141" y="39343"/>
                  </a:cubicBezTo>
                  <a:cubicBezTo>
                    <a:pt x="6801" y="36244"/>
                    <a:pt x="7118" y="29958"/>
                    <a:pt x="7118" y="20496"/>
                  </a:cubicBezTo>
                  <a:cubicBezTo>
                    <a:pt x="7118" y="14922"/>
                    <a:pt x="6814" y="11112"/>
                    <a:pt x="6191" y="9029"/>
                  </a:cubicBezTo>
                  <a:cubicBezTo>
                    <a:pt x="5569" y="6946"/>
                    <a:pt x="4655" y="5435"/>
                    <a:pt x="3435" y="4482"/>
                  </a:cubicBezTo>
                  <a:cubicBezTo>
                    <a:pt x="2597" y="3796"/>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2" name="Shape 196"/>
            <p:cNvSpPr/>
            <p:nvPr/>
          </p:nvSpPr>
          <p:spPr>
            <a:xfrm>
              <a:off x="651311" y="20879"/>
              <a:ext cx="49555" cy="47282"/>
            </a:xfrm>
            <a:custGeom>
              <a:avLst/>
              <a:gdLst/>
              <a:ahLst/>
              <a:cxnLst/>
              <a:rect l="0" t="0" r="0" b="0"/>
              <a:pathLst>
                <a:path w="49555" h="47282">
                  <a:moveTo>
                    <a:pt x="32474" y="0"/>
                  </a:moveTo>
                  <a:cubicBezTo>
                    <a:pt x="35446" y="0"/>
                    <a:pt x="37910" y="812"/>
                    <a:pt x="39891" y="2477"/>
                  </a:cubicBezTo>
                  <a:cubicBezTo>
                    <a:pt x="41846" y="4128"/>
                    <a:pt x="43155" y="6185"/>
                    <a:pt x="43815" y="8636"/>
                  </a:cubicBezTo>
                  <a:cubicBezTo>
                    <a:pt x="44336" y="10502"/>
                    <a:pt x="44602" y="14084"/>
                    <a:pt x="44602" y="19393"/>
                  </a:cubicBezTo>
                  <a:lnTo>
                    <a:pt x="44602" y="37261"/>
                  </a:lnTo>
                  <a:cubicBezTo>
                    <a:pt x="44602" y="40805"/>
                    <a:pt x="44920" y="43002"/>
                    <a:pt x="45555" y="43878"/>
                  </a:cubicBezTo>
                  <a:cubicBezTo>
                    <a:pt x="46203" y="44742"/>
                    <a:pt x="47523" y="45288"/>
                    <a:pt x="49555" y="45529"/>
                  </a:cubicBezTo>
                  <a:lnTo>
                    <a:pt x="49555" y="47282"/>
                  </a:lnTo>
                  <a:lnTo>
                    <a:pt x="26327" y="47282"/>
                  </a:lnTo>
                  <a:lnTo>
                    <a:pt x="26327" y="45529"/>
                  </a:lnTo>
                  <a:cubicBezTo>
                    <a:pt x="28067" y="45288"/>
                    <a:pt x="29312" y="44564"/>
                    <a:pt x="30061" y="43358"/>
                  </a:cubicBezTo>
                  <a:cubicBezTo>
                    <a:pt x="30581" y="42532"/>
                    <a:pt x="30848" y="40513"/>
                    <a:pt x="30848" y="37261"/>
                  </a:cubicBezTo>
                  <a:lnTo>
                    <a:pt x="30848" y="16840"/>
                  </a:lnTo>
                  <a:cubicBezTo>
                    <a:pt x="30848" y="13068"/>
                    <a:pt x="30696" y="10693"/>
                    <a:pt x="30404" y="9716"/>
                  </a:cubicBezTo>
                  <a:lnTo>
                    <a:pt x="28905" y="7442"/>
                  </a:lnTo>
                  <a:lnTo>
                    <a:pt x="26581" y="6617"/>
                  </a:lnTo>
                  <a:cubicBezTo>
                    <a:pt x="23762" y="6617"/>
                    <a:pt x="21133" y="8636"/>
                    <a:pt x="18720" y="12662"/>
                  </a:cubicBezTo>
                  <a:lnTo>
                    <a:pt x="18720" y="37261"/>
                  </a:lnTo>
                  <a:cubicBezTo>
                    <a:pt x="18720" y="40716"/>
                    <a:pt x="19037" y="42888"/>
                    <a:pt x="19672" y="43802"/>
                  </a:cubicBezTo>
                  <a:cubicBezTo>
                    <a:pt x="20307" y="44717"/>
                    <a:pt x="21488" y="45288"/>
                    <a:pt x="23228" y="45529"/>
                  </a:cubicBezTo>
                  <a:lnTo>
                    <a:pt x="23228" y="47282"/>
                  </a:lnTo>
                  <a:lnTo>
                    <a:pt x="0" y="47282"/>
                  </a:lnTo>
                  <a:lnTo>
                    <a:pt x="0" y="45529"/>
                  </a:lnTo>
                  <a:cubicBezTo>
                    <a:pt x="1930" y="45326"/>
                    <a:pt x="3315" y="44703"/>
                    <a:pt x="4127" y="43650"/>
                  </a:cubicBezTo>
                  <a:cubicBezTo>
                    <a:pt x="4686" y="42938"/>
                    <a:pt x="4966" y="40805"/>
                    <a:pt x="4966" y="37261"/>
                  </a:cubicBezTo>
                  <a:lnTo>
                    <a:pt x="4966" y="11328"/>
                  </a:lnTo>
                  <a:cubicBezTo>
                    <a:pt x="4966" y="7874"/>
                    <a:pt x="4648" y="5702"/>
                    <a:pt x="4001" y="4851"/>
                  </a:cubicBezTo>
                  <a:cubicBezTo>
                    <a:pt x="3378" y="4001"/>
                    <a:pt x="2032" y="3442"/>
                    <a:pt x="0" y="3187"/>
                  </a:cubicBezTo>
                  <a:lnTo>
                    <a:pt x="0" y="1371"/>
                  </a:lnTo>
                  <a:lnTo>
                    <a:pt x="18720" y="1371"/>
                  </a:lnTo>
                  <a:lnTo>
                    <a:pt x="18720" y="7315"/>
                  </a:lnTo>
                  <a:cubicBezTo>
                    <a:pt x="21069" y="4763"/>
                    <a:pt x="23330" y="2895"/>
                    <a:pt x="25502" y="1727"/>
                  </a:cubicBezTo>
                  <a:cubicBezTo>
                    <a:pt x="27661" y="584"/>
                    <a:pt x="29972"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83" name="Group 82"/>
          <p:cNvGrpSpPr/>
          <p:nvPr/>
        </p:nvGrpSpPr>
        <p:grpSpPr>
          <a:xfrm>
            <a:off x="2778152" y="1390055"/>
            <a:ext cx="1717200" cy="423272"/>
            <a:chOff x="0" y="0"/>
            <a:chExt cx="687464" cy="185377"/>
          </a:xfrm>
        </p:grpSpPr>
        <p:sp>
          <p:nvSpPr>
            <p:cNvPr id="84" name="Shape 210"/>
            <p:cNvSpPr/>
            <p:nvPr/>
          </p:nvSpPr>
          <p:spPr>
            <a:xfrm>
              <a:off x="121704" y="22237"/>
              <a:ext cx="27235" cy="67449"/>
            </a:xfrm>
            <a:custGeom>
              <a:avLst/>
              <a:gdLst/>
              <a:ahLst/>
              <a:cxnLst/>
              <a:rect l="0" t="0" r="0" b="0"/>
              <a:pathLst>
                <a:path w="27235" h="67449">
                  <a:moveTo>
                    <a:pt x="0" y="0"/>
                  </a:moveTo>
                  <a:lnTo>
                    <a:pt x="19253" y="0"/>
                  </a:lnTo>
                  <a:lnTo>
                    <a:pt x="19253" y="6058"/>
                  </a:lnTo>
                  <a:cubicBezTo>
                    <a:pt x="20853" y="3696"/>
                    <a:pt x="22492" y="1994"/>
                    <a:pt x="24168" y="953"/>
                  </a:cubicBezTo>
                  <a:lnTo>
                    <a:pt x="27235" y="44"/>
                  </a:lnTo>
                  <a:lnTo>
                    <a:pt x="27235" y="4786"/>
                  </a:lnTo>
                  <a:lnTo>
                    <a:pt x="19253" y="11799"/>
                  </a:lnTo>
                  <a:lnTo>
                    <a:pt x="19253" y="36309"/>
                  </a:lnTo>
                  <a:lnTo>
                    <a:pt x="27235" y="41597"/>
                  </a:lnTo>
                  <a:lnTo>
                    <a:pt x="27235" y="46301"/>
                  </a:lnTo>
                  <a:lnTo>
                    <a:pt x="24409" y="45631"/>
                  </a:lnTo>
                  <a:cubicBezTo>
                    <a:pt x="22771" y="44793"/>
                    <a:pt x="21057" y="43320"/>
                    <a:pt x="19253" y="41263"/>
                  </a:cubicBezTo>
                  <a:lnTo>
                    <a:pt x="19253" y="58356"/>
                  </a:lnTo>
                  <a:cubicBezTo>
                    <a:pt x="19253" y="60719"/>
                    <a:pt x="19444" y="62319"/>
                    <a:pt x="19812" y="63170"/>
                  </a:cubicBezTo>
                  <a:lnTo>
                    <a:pt x="21565" y="65036"/>
                  </a:lnTo>
                  <a:cubicBezTo>
                    <a:pt x="22339" y="65430"/>
                    <a:pt x="23876" y="65621"/>
                    <a:pt x="26175" y="65621"/>
                  </a:cubicBezTo>
                  <a:lnTo>
                    <a:pt x="26175" y="67449"/>
                  </a:lnTo>
                  <a:lnTo>
                    <a:pt x="0" y="67449"/>
                  </a:lnTo>
                  <a:lnTo>
                    <a:pt x="0" y="65621"/>
                  </a:lnTo>
                  <a:cubicBezTo>
                    <a:pt x="2032" y="65557"/>
                    <a:pt x="3531" y="64998"/>
                    <a:pt x="4521" y="63906"/>
                  </a:cubicBezTo>
                  <a:cubicBezTo>
                    <a:pt x="5169" y="63157"/>
                    <a:pt x="5499" y="61214"/>
                    <a:pt x="5499" y="58065"/>
                  </a:cubicBezTo>
                  <a:lnTo>
                    <a:pt x="5499" y="9589"/>
                  </a:lnTo>
                  <a:cubicBezTo>
                    <a:pt x="5499" y="6338"/>
                    <a:pt x="5118" y="4267"/>
                    <a:pt x="4369" y="3378"/>
                  </a:cubicBezTo>
                  <a:cubicBezTo>
                    <a:pt x="3620" y="2477"/>
                    <a:pt x="2172" y="1969"/>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5" name="Shape 211"/>
            <p:cNvSpPr/>
            <p:nvPr/>
          </p:nvSpPr>
          <p:spPr>
            <a:xfrm>
              <a:off x="41250" y="20879"/>
              <a:ext cx="77445" cy="47295"/>
            </a:xfrm>
            <a:custGeom>
              <a:avLst/>
              <a:gdLst/>
              <a:ahLst/>
              <a:cxnLst/>
              <a:rect l="0" t="0" r="0" b="0"/>
              <a:pathLst>
                <a:path w="77445" h="47295">
                  <a:moveTo>
                    <a:pt x="32753" y="0"/>
                  </a:moveTo>
                  <a:cubicBezTo>
                    <a:pt x="35700" y="0"/>
                    <a:pt x="38176" y="686"/>
                    <a:pt x="40170" y="2057"/>
                  </a:cubicBezTo>
                  <a:cubicBezTo>
                    <a:pt x="42164" y="3429"/>
                    <a:pt x="43701" y="5524"/>
                    <a:pt x="44780" y="8344"/>
                  </a:cubicBezTo>
                  <a:cubicBezTo>
                    <a:pt x="47396" y="5397"/>
                    <a:pt x="49911" y="3277"/>
                    <a:pt x="52324" y="1956"/>
                  </a:cubicBezTo>
                  <a:cubicBezTo>
                    <a:pt x="54724" y="647"/>
                    <a:pt x="57239" y="0"/>
                    <a:pt x="59868" y="0"/>
                  </a:cubicBezTo>
                  <a:cubicBezTo>
                    <a:pt x="63043" y="0"/>
                    <a:pt x="65570" y="724"/>
                    <a:pt x="67450" y="2184"/>
                  </a:cubicBezTo>
                  <a:cubicBezTo>
                    <a:pt x="69342" y="3632"/>
                    <a:pt x="70637" y="5499"/>
                    <a:pt x="71387" y="7721"/>
                  </a:cubicBezTo>
                  <a:cubicBezTo>
                    <a:pt x="72111" y="9969"/>
                    <a:pt x="72492" y="13551"/>
                    <a:pt x="72492" y="18466"/>
                  </a:cubicBezTo>
                  <a:lnTo>
                    <a:pt x="72492" y="37274"/>
                  </a:lnTo>
                  <a:cubicBezTo>
                    <a:pt x="72492" y="40805"/>
                    <a:pt x="72796" y="43002"/>
                    <a:pt x="73444" y="43853"/>
                  </a:cubicBezTo>
                  <a:cubicBezTo>
                    <a:pt x="74079" y="44704"/>
                    <a:pt x="75413" y="45262"/>
                    <a:pt x="77445" y="45530"/>
                  </a:cubicBezTo>
                  <a:lnTo>
                    <a:pt x="77445" y="47295"/>
                  </a:lnTo>
                  <a:lnTo>
                    <a:pt x="53721" y="47295"/>
                  </a:lnTo>
                  <a:lnTo>
                    <a:pt x="53721" y="45530"/>
                  </a:lnTo>
                  <a:cubicBezTo>
                    <a:pt x="55601" y="45351"/>
                    <a:pt x="56960" y="44641"/>
                    <a:pt x="57849" y="43358"/>
                  </a:cubicBezTo>
                  <a:cubicBezTo>
                    <a:pt x="58433" y="42481"/>
                    <a:pt x="58738" y="40449"/>
                    <a:pt x="58738" y="37274"/>
                  </a:cubicBezTo>
                  <a:lnTo>
                    <a:pt x="58738" y="17526"/>
                  </a:lnTo>
                  <a:cubicBezTo>
                    <a:pt x="58738" y="13436"/>
                    <a:pt x="58572" y="10833"/>
                    <a:pt x="58242" y="9728"/>
                  </a:cubicBezTo>
                  <a:lnTo>
                    <a:pt x="56706" y="7239"/>
                  </a:lnTo>
                  <a:lnTo>
                    <a:pt x="54216" y="6426"/>
                  </a:lnTo>
                  <a:cubicBezTo>
                    <a:pt x="52807" y="6426"/>
                    <a:pt x="51384" y="6947"/>
                    <a:pt x="49936" y="7975"/>
                  </a:cubicBezTo>
                  <a:cubicBezTo>
                    <a:pt x="48501" y="9004"/>
                    <a:pt x="47041" y="10554"/>
                    <a:pt x="45580" y="12611"/>
                  </a:cubicBezTo>
                  <a:lnTo>
                    <a:pt x="45580" y="37274"/>
                  </a:lnTo>
                  <a:cubicBezTo>
                    <a:pt x="45580" y="40577"/>
                    <a:pt x="45847" y="42659"/>
                    <a:pt x="46406" y="43510"/>
                  </a:cubicBezTo>
                  <a:cubicBezTo>
                    <a:pt x="47168" y="44717"/>
                    <a:pt x="48603" y="45389"/>
                    <a:pt x="50724" y="45530"/>
                  </a:cubicBezTo>
                  <a:lnTo>
                    <a:pt x="50724" y="47295"/>
                  </a:lnTo>
                  <a:lnTo>
                    <a:pt x="26962" y="47295"/>
                  </a:lnTo>
                  <a:lnTo>
                    <a:pt x="26962" y="45530"/>
                  </a:lnTo>
                  <a:cubicBezTo>
                    <a:pt x="28232" y="45453"/>
                    <a:pt x="29235" y="45148"/>
                    <a:pt x="29972" y="44564"/>
                  </a:cubicBezTo>
                  <a:lnTo>
                    <a:pt x="31445" y="42507"/>
                  </a:lnTo>
                  <a:cubicBezTo>
                    <a:pt x="31699" y="41694"/>
                    <a:pt x="31826" y="39954"/>
                    <a:pt x="31826" y="37274"/>
                  </a:cubicBezTo>
                  <a:lnTo>
                    <a:pt x="31826" y="17526"/>
                  </a:lnTo>
                  <a:cubicBezTo>
                    <a:pt x="31826" y="13373"/>
                    <a:pt x="31661" y="10770"/>
                    <a:pt x="31318" y="9728"/>
                  </a:cubicBezTo>
                  <a:lnTo>
                    <a:pt x="29693" y="7265"/>
                  </a:lnTo>
                  <a:lnTo>
                    <a:pt x="27203" y="6376"/>
                  </a:lnTo>
                  <a:cubicBezTo>
                    <a:pt x="25895" y="6376"/>
                    <a:pt x="24701" y="6718"/>
                    <a:pt x="23622" y="7417"/>
                  </a:cubicBezTo>
                  <a:cubicBezTo>
                    <a:pt x="22073" y="8433"/>
                    <a:pt x="20434" y="10160"/>
                    <a:pt x="18707" y="12611"/>
                  </a:cubicBezTo>
                  <a:lnTo>
                    <a:pt x="18707" y="37274"/>
                  </a:lnTo>
                  <a:cubicBezTo>
                    <a:pt x="18707" y="40513"/>
                    <a:pt x="19025" y="42646"/>
                    <a:pt x="19660" y="43675"/>
                  </a:cubicBezTo>
                  <a:cubicBezTo>
                    <a:pt x="20295" y="44704"/>
                    <a:pt x="21641" y="45326"/>
                    <a:pt x="23673" y="45530"/>
                  </a:cubicBezTo>
                  <a:lnTo>
                    <a:pt x="23673" y="47295"/>
                  </a:lnTo>
                  <a:lnTo>
                    <a:pt x="0" y="47295"/>
                  </a:lnTo>
                  <a:lnTo>
                    <a:pt x="0" y="45530"/>
                  </a:lnTo>
                  <a:cubicBezTo>
                    <a:pt x="1930" y="45326"/>
                    <a:pt x="3289" y="44704"/>
                    <a:pt x="4115" y="43650"/>
                  </a:cubicBezTo>
                  <a:cubicBezTo>
                    <a:pt x="4674" y="42938"/>
                    <a:pt x="4953" y="40805"/>
                    <a:pt x="4953" y="37274"/>
                  </a:cubicBezTo>
                  <a:lnTo>
                    <a:pt x="4953" y="11341"/>
                  </a:lnTo>
                  <a:cubicBezTo>
                    <a:pt x="4953" y="7874"/>
                    <a:pt x="4635" y="5702"/>
                    <a:pt x="4001" y="4864"/>
                  </a:cubicBezTo>
                  <a:cubicBezTo>
                    <a:pt x="3353" y="4001"/>
                    <a:pt x="2019" y="3442"/>
                    <a:pt x="0" y="3187"/>
                  </a:cubicBezTo>
                  <a:lnTo>
                    <a:pt x="0" y="1359"/>
                  </a:lnTo>
                  <a:lnTo>
                    <a:pt x="18707" y="1359"/>
                  </a:lnTo>
                  <a:lnTo>
                    <a:pt x="18707" y="7417"/>
                  </a:lnTo>
                  <a:cubicBezTo>
                    <a:pt x="21234" y="4661"/>
                    <a:pt x="23559" y="2743"/>
                    <a:pt x="25705" y="1638"/>
                  </a:cubicBezTo>
                  <a:cubicBezTo>
                    <a:pt x="27851" y="546"/>
                    <a:pt x="30201" y="0"/>
                    <a:pt x="327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6" name="Shape 212"/>
            <p:cNvSpPr/>
            <p:nvPr/>
          </p:nvSpPr>
          <p:spPr>
            <a:xfrm>
              <a:off x="0" y="1562"/>
              <a:ext cx="34823" cy="66611"/>
            </a:xfrm>
            <a:custGeom>
              <a:avLst/>
              <a:gdLst/>
              <a:ahLst/>
              <a:cxnLst/>
              <a:rect l="0" t="0" r="0" b="0"/>
              <a:pathLst>
                <a:path w="34823" h="66611">
                  <a:moveTo>
                    <a:pt x="0" y="0"/>
                  </a:moveTo>
                  <a:lnTo>
                    <a:pt x="34823" y="0"/>
                  </a:lnTo>
                  <a:lnTo>
                    <a:pt x="34823" y="1829"/>
                  </a:lnTo>
                  <a:lnTo>
                    <a:pt x="32601" y="1829"/>
                  </a:lnTo>
                  <a:cubicBezTo>
                    <a:pt x="30683" y="1829"/>
                    <a:pt x="29121" y="2171"/>
                    <a:pt x="27940" y="2857"/>
                  </a:cubicBezTo>
                  <a:lnTo>
                    <a:pt x="25933" y="5220"/>
                  </a:lnTo>
                  <a:cubicBezTo>
                    <a:pt x="25565" y="5994"/>
                    <a:pt x="25387" y="8065"/>
                    <a:pt x="25387" y="11405"/>
                  </a:cubicBezTo>
                  <a:lnTo>
                    <a:pt x="25387" y="55207"/>
                  </a:lnTo>
                  <a:cubicBezTo>
                    <a:pt x="25387" y="58623"/>
                    <a:pt x="25565" y="60757"/>
                    <a:pt x="25959" y="61595"/>
                  </a:cubicBezTo>
                  <a:lnTo>
                    <a:pt x="28156" y="63830"/>
                  </a:lnTo>
                  <a:cubicBezTo>
                    <a:pt x="29248" y="64477"/>
                    <a:pt x="30747" y="64795"/>
                    <a:pt x="32601" y="64795"/>
                  </a:cubicBezTo>
                  <a:lnTo>
                    <a:pt x="34823" y="64795"/>
                  </a:lnTo>
                  <a:lnTo>
                    <a:pt x="34823" y="66611"/>
                  </a:lnTo>
                  <a:lnTo>
                    <a:pt x="0" y="66611"/>
                  </a:lnTo>
                  <a:lnTo>
                    <a:pt x="0" y="64795"/>
                  </a:lnTo>
                  <a:lnTo>
                    <a:pt x="2197" y="64795"/>
                  </a:lnTo>
                  <a:cubicBezTo>
                    <a:pt x="4140" y="64795"/>
                    <a:pt x="5690" y="64453"/>
                    <a:pt x="6871" y="63754"/>
                  </a:cubicBezTo>
                  <a:lnTo>
                    <a:pt x="8839" y="61392"/>
                  </a:lnTo>
                  <a:cubicBezTo>
                    <a:pt x="9195" y="60617"/>
                    <a:pt x="9373" y="58559"/>
                    <a:pt x="9373" y="55207"/>
                  </a:cubicBezTo>
                  <a:lnTo>
                    <a:pt x="9373" y="11405"/>
                  </a:lnTo>
                  <a:cubicBezTo>
                    <a:pt x="9373" y="8001"/>
                    <a:pt x="9195" y="5867"/>
                    <a:pt x="8839" y="5017"/>
                  </a:cubicBezTo>
                  <a:lnTo>
                    <a:pt x="6642" y="2781"/>
                  </a:lnTo>
                  <a:cubicBezTo>
                    <a:pt x="5550" y="2146"/>
                    <a:pt x="4077" y="1829"/>
                    <a:pt x="2197" y="1829"/>
                  </a:cubicBezTo>
                  <a:lnTo>
                    <a:pt x="0" y="182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7" name="Shape 213"/>
            <p:cNvSpPr/>
            <p:nvPr/>
          </p:nvSpPr>
          <p:spPr>
            <a:xfrm>
              <a:off x="208966" y="21403"/>
              <a:ext cx="19640" cy="48112"/>
            </a:xfrm>
            <a:custGeom>
              <a:avLst/>
              <a:gdLst/>
              <a:ahLst/>
              <a:cxnLst/>
              <a:rect l="0" t="0" r="0" b="0"/>
              <a:pathLst>
                <a:path w="19640" h="48112">
                  <a:moveTo>
                    <a:pt x="19640" y="0"/>
                  </a:moveTo>
                  <a:lnTo>
                    <a:pt x="19640" y="2902"/>
                  </a:lnTo>
                  <a:lnTo>
                    <a:pt x="15862" y="5165"/>
                  </a:lnTo>
                  <a:cubicBezTo>
                    <a:pt x="13919" y="8086"/>
                    <a:pt x="12954" y="12074"/>
                    <a:pt x="12954" y="17153"/>
                  </a:cubicBezTo>
                  <a:lnTo>
                    <a:pt x="12954" y="18868"/>
                  </a:lnTo>
                  <a:lnTo>
                    <a:pt x="19640" y="18868"/>
                  </a:lnTo>
                  <a:lnTo>
                    <a:pt x="19640" y="22158"/>
                  </a:lnTo>
                  <a:lnTo>
                    <a:pt x="13208" y="22158"/>
                  </a:lnTo>
                  <a:cubicBezTo>
                    <a:pt x="13500" y="28253"/>
                    <a:pt x="15126" y="33054"/>
                    <a:pt x="18072" y="36597"/>
                  </a:cubicBezTo>
                  <a:lnTo>
                    <a:pt x="19640" y="37381"/>
                  </a:lnTo>
                  <a:lnTo>
                    <a:pt x="19640" y="48112"/>
                  </a:lnTo>
                  <a:lnTo>
                    <a:pt x="4229" y="40280"/>
                  </a:lnTo>
                  <a:cubicBezTo>
                    <a:pt x="1397" y="36064"/>
                    <a:pt x="0" y="30831"/>
                    <a:pt x="0" y="24571"/>
                  </a:cubicBezTo>
                  <a:cubicBezTo>
                    <a:pt x="0" y="16900"/>
                    <a:pt x="2070" y="10816"/>
                    <a:pt x="6210" y="6269"/>
                  </a:cubicBezTo>
                  <a:lnTo>
                    <a:pt x="19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8" name="Shape 214"/>
            <p:cNvSpPr/>
            <p:nvPr/>
          </p:nvSpPr>
          <p:spPr>
            <a:xfrm>
              <a:off x="148939" y="20879"/>
              <a:ext cx="22422" cy="48666"/>
            </a:xfrm>
            <a:custGeom>
              <a:avLst/>
              <a:gdLst/>
              <a:ahLst/>
              <a:cxnLst/>
              <a:rect l="0" t="0" r="0" b="0"/>
              <a:pathLst>
                <a:path w="22422" h="48666">
                  <a:moveTo>
                    <a:pt x="4731" y="0"/>
                  </a:moveTo>
                  <a:cubicBezTo>
                    <a:pt x="8109" y="0"/>
                    <a:pt x="11182" y="1067"/>
                    <a:pt x="13951" y="3187"/>
                  </a:cubicBezTo>
                  <a:cubicBezTo>
                    <a:pt x="16720" y="5321"/>
                    <a:pt x="18815" y="8255"/>
                    <a:pt x="20263" y="12002"/>
                  </a:cubicBezTo>
                  <a:cubicBezTo>
                    <a:pt x="21698" y="15748"/>
                    <a:pt x="22422" y="19800"/>
                    <a:pt x="22422" y="24105"/>
                  </a:cubicBezTo>
                  <a:cubicBezTo>
                    <a:pt x="22422" y="28766"/>
                    <a:pt x="21673" y="33007"/>
                    <a:pt x="20187" y="36855"/>
                  </a:cubicBezTo>
                  <a:cubicBezTo>
                    <a:pt x="18688" y="40704"/>
                    <a:pt x="16529" y="43624"/>
                    <a:pt x="13697" y="45644"/>
                  </a:cubicBezTo>
                  <a:cubicBezTo>
                    <a:pt x="10878" y="47663"/>
                    <a:pt x="7715" y="48666"/>
                    <a:pt x="4248" y="48666"/>
                  </a:cubicBezTo>
                  <a:lnTo>
                    <a:pt x="0" y="47660"/>
                  </a:lnTo>
                  <a:lnTo>
                    <a:pt x="0" y="42956"/>
                  </a:lnTo>
                  <a:lnTo>
                    <a:pt x="1048" y="43650"/>
                  </a:lnTo>
                  <a:cubicBezTo>
                    <a:pt x="2826" y="43650"/>
                    <a:pt x="4274" y="42723"/>
                    <a:pt x="5429" y="40856"/>
                  </a:cubicBezTo>
                  <a:cubicBezTo>
                    <a:pt x="7131" y="38112"/>
                    <a:pt x="7982" y="32868"/>
                    <a:pt x="7982" y="25133"/>
                  </a:cubicBezTo>
                  <a:cubicBezTo>
                    <a:pt x="7982" y="17208"/>
                    <a:pt x="7042" y="11799"/>
                    <a:pt x="5175" y="8877"/>
                  </a:cubicBezTo>
                  <a:cubicBezTo>
                    <a:pt x="3943" y="6959"/>
                    <a:pt x="2267" y="5994"/>
                    <a:pt x="172" y="5994"/>
                  </a:cubicBezTo>
                  <a:lnTo>
                    <a:pt x="0" y="6145"/>
                  </a:lnTo>
                  <a:lnTo>
                    <a:pt x="0" y="1402"/>
                  </a:lnTo>
                  <a:lnTo>
                    <a:pt x="47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9" name="Shape 215"/>
            <p:cNvSpPr/>
            <p:nvPr/>
          </p:nvSpPr>
          <p:spPr>
            <a:xfrm>
              <a:off x="179730" y="1562"/>
              <a:ext cx="24803" cy="66611"/>
            </a:xfrm>
            <a:custGeom>
              <a:avLst/>
              <a:gdLst/>
              <a:ahLst/>
              <a:cxnLst/>
              <a:rect l="0" t="0" r="0" b="0"/>
              <a:pathLst>
                <a:path w="24803" h="66611">
                  <a:moveTo>
                    <a:pt x="0" y="0"/>
                  </a:moveTo>
                  <a:lnTo>
                    <a:pt x="19266" y="0"/>
                  </a:lnTo>
                  <a:lnTo>
                    <a:pt x="19266" y="57086"/>
                  </a:lnTo>
                  <a:cubicBezTo>
                    <a:pt x="19266" y="60312"/>
                    <a:pt x="19634" y="62395"/>
                    <a:pt x="20384" y="63297"/>
                  </a:cubicBezTo>
                  <a:cubicBezTo>
                    <a:pt x="21133" y="64186"/>
                    <a:pt x="22606" y="64706"/>
                    <a:pt x="24803" y="64846"/>
                  </a:cubicBezTo>
                  <a:lnTo>
                    <a:pt x="24803" y="66611"/>
                  </a:lnTo>
                  <a:lnTo>
                    <a:pt x="0" y="66611"/>
                  </a:lnTo>
                  <a:lnTo>
                    <a:pt x="0" y="64846"/>
                  </a:lnTo>
                  <a:cubicBezTo>
                    <a:pt x="2032" y="64770"/>
                    <a:pt x="3543" y="64186"/>
                    <a:pt x="4521" y="63068"/>
                  </a:cubicBezTo>
                  <a:cubicBezTo>
                    <a:pt x="5182" y="62319"/>
                    <a:pt x="5512" y="60312"/>
                    <a:pt x="5512" y="57086"/>
                  </a:cubicBezTo>
                  <a:lnTo>
                    <a:pt x="5512" y="9537"/>
                  </a:lnTo>
                  <a:cubicBezTo>
                    <a:pt x="5512" y="6324"/>
                    <a:pt x="5131" y="4267"/>
                    <a:pt x="4382" y="3378"/>
                  </a:cubicBezTo>
                  <a:cubicBezTo>
                    <a:pt x="3620" y="2477"/>
                    <a:pt x="2172" y="1956"/>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0" name="Shape 216"/>
            <p:cNvSpPr/>
            <p:nvPr/>
          </p:nvSpPr>
          <p:spPr>
            <a:xfrm>
              <a:off x="228606" y="54508"/>
              <a:ext cx="18764" cy="15036"/>
            </a:xfrm>
            <a:custGeom>
              <a:avLst/>
              <a:gdLst/>
              <a:ahLst/>
              <a:cxnLst/>
              <a:rect l="0" t="0" r="0" b="0"/>
              <a:pathLst>
                <a:path w="18764" h="15036">
                  <a:moveTo>
                    <a:pt x="17088" y="0"/>
                  </a:moveTo>
                  <a:lnTo>
                    <a:pt x="18764" y="1079"/>
                  </a:lnTo>
                  <a:cubicBezTo>
                    <a:pt x="16275" y="6172"/>
                    <a:pt x="13519" y="9754"/>
                    <a:pt x="10509" y="11874"/>
                  </a:cubicBezTo>
                  <a:cubicBezTo>
                    <a:pt x="7499" y="13983"/>
                    <a:pt x="4007" y="15036"/>
                    <a:pt x="57" y="15036"/>
                  </a:cubicBezTo>
                  <a:lnTo>
                    <a:pt x="0" y="15007"/>
                  </a:lnTo>
                  <a:lnTo>
                    <a:pt x="0" y="4276"/>
                  </a:lnTo>
                  <a:lnTo>
                    <a:pt x="6585" y="7569"/>
                  </a:lnTo>
                  <a:cubicBezTo>
                    <a:pt x="8541" y="7569"/>
                    <a:pt x="10332" y="7023"/>
                    <a:pt x="11932" y="5918"/>
                  </a:cubicBezTo>
                  <a:cubicBezTo>
                    <a:pt x="13545" y="4826"/>
                    <a:pt x="15259" y="2857"/>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1" name="Shape 217"/>
            <p:cNvSpPr/>
            <p:nvPr/>
          </p:nvSpPr>
          <p:spPr>
            <a:xfrm>
              <a:off x="336906" y="21409"/>
              <a:ext cx="19641" cy="48107"/>
            </a:xfrm>
            <a:custGeom>
              <a:avLst/>
              <a:gdLst/>
              <a:ahLst/>
              <a:cxnLst/>
              <a:rect l="0" t="0" r="0" b="0"/>
              <a:pathLst>
                <a:path w="19641" h="48107">
                  <a:moveTo>
                    <a:pt x="19641" y="0"/>
                  </a:moveTo>
                  <a:lnTo>
                    <a:pt x="19641" y="2897"/>
                  </a:lnTo>
                  <a:lnTo>
                    <a:pt x="15862" y="5159"/>
                  </a:lnTo>
                  <a:cubicBezTo>
                    <a:pt x="13932" y="8080"/>
                    <a:pt x="12954" y="12068"/>
                    <a:pt x="12954" y="17148"/>
                  </a:cubicBezTo>
                  <a:lnTo>
                    <a:pt x="12954" y="18863"/>
                  </a:lnTo>
                  <a:lnTo>
                    <a:pt x="19641" y="18863"/>
                  </a:lnTo>
                  <a:lnTo>
                    <a:pt x="19641" y="22152"/>
                  </a:lnTo>
                  <a:lnTo>
                    <a:pt x="13208" y="22152"/>
                  </a:lnTo>
                  <a:cubicBezTo>
                    <a:pt x="13500" y="28248"/>
                    <a:pt x="15126" y="33048"/>
                    <a:pt x="18072" y="36592"/>
                  </a:cubicBezTo>
                  <a:lnTo>
                    <a:pt x="19641" y="37376"/>
                  </a:lnTo>
                  <a:lnTo>
                    <a:pt x="19641" y="48107"/>
                  </a:lnTo>
                  <a:lnTo>
                    <a:pt x="4229" y="40275"/>
                  </a:lnTo>
                  <a:cubicBezTo>
                    <a:pt x="1397" y="36058"/>
                    <a:pt x="0" y="30826"/>
                    <a:pt x="0" y="24565"/>
                  </a:cubicBezTo>
                  <a:cubicBezTo>
                    <a:pt x="0" y="16894"/>
                    <a:pt x="2070" y="10811"/>
                    <a:pt x="6210" y="6264"/>
                  </a:cubicBezTo>
                  <a:lnTo>
                    <a:pt x="196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2" name="Shape 218"/>
            <p:cNvSpPr/>
            <p:nvPr/>
          </p:nvSpPr>
          <p:spPr>
            <a:xfrm>
              <a:off x="254483" y="20879"/>
              <a:ext cx="77445" cy="47295"/>
            </a:xfrm>
            <a:custGeom>
              <a:avLst/>
              <a:gdLst/>
              <a:ahLst/>
              <a:cxnLst/>
              <a:rect l="0" t="0" r="0" b="0"/>
              <a:pathLst>
                <a:path w="77445" h="47295">
                  <a:moveTo>
                    <a:pt x="32753" y="0"/>
                  </a:moveTo>
                  <a:cubicBezTo>
                    <a:pt x="35700" y="0"/>
                    <a:pt x="38176" y="686"/>
                    <a:pt x="40170" y="2057"/>
                  </a:cubicBezTo>
                  <a:cubicBezTo>
                    <a:pt x="42164" y="3429"/>
                    <a:pt x="43713" y="5524"/>
                    <a:pt x="44793" y="8344"/>
                  </a:cubicBezTo>
                  <a:cubicBezTo>
                    <a:pt x="47409" y="5397"/>
                    <a:pt x="49911" y="3277"/>
                    <a:pt x="52324" y="1956"/>
                  </a:cubicBezTo>
                  <a:cubicBezTo>
                    <a:pt x="54737" y="647"/>
                    <a:pt x="57252" y="0"/>
                    <a:pt x="59868" y="0"/>
                  </a:cubicBezTo>
                  <a:cubicBezTo>
                    <a:pt x="63043" y="0"/>
                    <a:pt x="65570" y="724"/>
                    <a:pt x="67450" y="2184"/>
                  </a:cubicBezTo>
                  <a:cubicBezTo>
                    <a:pt x="69342" y="3632"/>
                    <a:pt x="70650" y="5499"/>
                    <a:pt x="71387" y="7721"/>
                  </a:cubicBezTo>
                  <a:cubicBezTo>
                    <a:pt x="72111" y="9969"/>
                    <a:pt x="72492" y="13551"/>
                    <a:pt x="72492" y="18466"/>
                  </a:cubicBezTo>
                  <a:lnTo>
                    <a:pt x="72492" y="37274"/>
                  </a:lnTo>
                  <a:cubicBezTo>
                    <a:pt x="72492" y="40805"/>
                    <a:pt x="72809" y="43002"/>
                    <a:pt x="73444" y="43853"/>
                  </a:cubicBezTo>
                  <a:cubicBezTo>
                    <a:pt x="74092" y="44704"/>
                    <a:pt x="75413" y="45262"/>
                    <a:pt x="77445" y="45530"/>
                  </a:cubicBezTo>
                  <a:lnTo>
                    <a:pt x="77445" y="47295"/>
                  </a:lnTo>
                  <a:lnTo>
                    <a:pt x="53721" y="47295"/>
                  </a:lnTo>
                  <a:lnTo>
                    <a:pt x="53721" y="45530"/>
                  </a:lnTo>
                  <a:cubicBezTo>
                    <a:pt x="55601" y="45351"/>
                    <a:pt x="56972" y="44641"/>
                    <a:pt x="57849" y="43358"/>
                  </a:cubicBezTo>
                  <a:cubicBezTo>
                    <a:pt x="58445" y="42481"/>
                    <a:pt x="58738" y="40449"/>
                    <a:pt x="58738" y="37274"/>
                  </a:cubicBezTo>
                  <a:lnTo>
                    <a:pt x="58738" y="17526"/>
                  </a:lnTo>
                  <a:cubicBezTo>
                    <a:pt x="58738" y="13436"/>
                    <a:pt x="58572" y="10833"/>
                    <a:pt x="58255" y="9728"/>
                  </a:cubicBezTo>
                  <a:lnTo>
                    <a:pt x="56705" y="7239"/>
                  </a:lnTo>
                  <a:lnTo>
                    <a:pt x="54216" y="6426"/>
                  </a:lnTo>
                  <a:cubicBezTo>
                    <a:pt x="52807" y="6426"/>
                    <a:pt x="51397" y="6947"/>
                    <a:pt x="49936" y="7975"/>
                  </a:cubicBezTo>
                  <a:cubicBezTo>
                    <a:pt x="48501" y="9004"/>
                    <a:pt x="47054" y="10554"/>
                    <a:pt x="45580" y="12611"/>
                  </a:cubicBezTo>
                  <a:lnTo>
                    <a:pt x="45580" y="37274"/>
                  </a:lnTo>
                  <a:cubicBezTo>
                    <a:pt x="45580" y="40577"/>
                    <a:pt x="45847" y="42659"/>
                    <a:pt x="46406" y="43510"/>
                  </a:cubicBezTo>
                  <a:cubicBezTo>
                    <a:pt x="47168" y="44717"/>
                    <a:pt x="48603" y="45389"/>
                    <a:pt x="50736" y="45530"/>
                  </a:cubicBezTo>
                  <a:lnTo>
                    <a:pt x="50736" y="47295"/>
                  </a:lnTo>
                  <a:lnTo>
                    <a:pt x="26962" y="47295"/>
                  </a:lnTo>
                  <a:lnTo>
                    <a:pt x="26962" y="45530"/>
                  </a:lnTo>
                  <a:cubicBezTo>
                    <a:pt x="28232" y="45453"/>
                    <a:pt x="29235" y="45148"/>
                    <a:pt x="29985" y="44564"/>
                  </a:cubicBezTo>
                  <a:lnTo>
                    <a:pt x="31458" y="42507"/>
                  </a:lnTo>
                  <a:cubicBezTo>
                    <a:pt x="31699" y="41694"/>
                    <a:pt x="31826" y="39954"/>
                    <a:pt x="31826" y="37274"/>
                  </a:cubicBezTo>
                  <a:lnTo>
                    <a:pt x="31826" y="17526"/>
                  </a:lnTo>
                  <a:cubicBezTo>
                    <a:pt x="31826" y="13373"/>
                    <a:pt x="31661" y="10770"/>
                    <a:pt x="31331" y="9728"/>
                  </a:cubicBezTo>
                  <a:lnTo>
                    <a:pt x="29693" y="7265"/>
                  </a:lnTo>
                  <a:lnTo>
                    <a:pt x="27203" y="6376"/>
                  </a:lnTo>
                  <a:cubicBezTo>
                    <a:pt x="25895" y="6376"/>
                    <a:pt x="24701" y="6718"/>
                    <a:pt x="23622" y="7417"/>
                  </a:cubicBezTo>
                  <a:cubicBezTo>
                    <a:pt x="22085" y="8433"/>
                    <a:pt x="20447" y="10160"/>
                    <a:pt x="18707" y="12611"/>
                  </a:cubicBezTo>
                  <a:lnTo>
                    <a:pt x="18707" y="37274"/>
                  </a:lnTo>
                  <a:cubicBezTo>
                    <a:pt x="18707" y="40513"/>
                    <a:pt x="19037" y="42646"/>
                    <a:pt x="19672" y="43675"/>
                  </a:cubicBezTo>
                  <a:cubicBezTo>
                    <a:pt x="20307" y="44704"/>
                    <a:pt x="21641" y="45326"/>
                    <a:pt x="23673" y="45530"/>
                  </a:cubicBezTo>
                  <a:lnTo>
                    <a:pt x="23673" y="47295"/>
                  </a:lnTo>
                  <a:lnTo>
                    <a:pt x="0" y="47295"/>
                  </a:lnTo>
                  <a:lnTo>
                    <a:pt x="0" y="45530"/>
                  </a:lnTo>
                  <a:cubicBezTo>
                    <a:pt x="1930" y="45326"/>
                    <a:pt x="3302" y="44704"/>
                    <a:pt x="4127" y="43650"/>
                  </a:cubicBezTo>
                  <a:cubicBezTo>
                    <a:pt x="4686" y="42938"/>
                    <a:pt x="4953" y="40805"/>
                    <a:pt x="4953" y="37274"/>
                  </a:cubicBezTo>
                  <a:lnTo>
                    <a:pt x="4953" y="11341"/>
                  </a:lnTo>
                  <a:cubicBezTo>
                    <a:pt x="4953" y="7874"/>
                    <a:pt x="4635" y="5702"/>
                    <a:pt x="4001" y="4864"/>
                  </a:cubicBezTo>
                  <a:cubicBezTo>
                    <a:pt x="3353" y="4001"/>
                    <a:pt x="2032" y="3442"/>
                    <a:pt x="0" y="3187"/>
                  </a:cubicBezTo>
                  <a:lnTo>
                    <a:pt x="0" y="1359"/>
                  </a:lnTo>
                  <a:lnTo>
                    <a:pt x="18707" y="1359"/>
                  </a:lnTo>
                  <a:lnTo>
                    <a:pt x="18707" y="7417"/>
                  </a:lnTo>
                  <a:cubicBezTo>
                    <a:pt x="21234" y="4661"/>
                    <a:pt x="23558" y="2743"/>
                    <a:pt x="25705" y="1638"/>
                  </a:cubicBezTo>
                  <a:cubicBezTo>
                    <a:pt x="27851" y="546"/>
                    <a:pt x="30213" y="0"/>
                    <a:pt x="327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3" name="Shape 219"/>
            <p:cNvSpPr/>
            <p:nvPr/>
          </p:nvSpPr>
          <p:spPr>
            <a:xfrm>
              <a:off x="228606" y="20879"/>
              <a:ext cx="18764" cy="22682"/>
            </a:xfrm>
            <a:custGeom>
              <a:avLst/>
              <a:gdLst/>
              <a:ahLst/>
              <a:cxnLst/>
              <a:rect l="0" t="0" r="0" b="0"/>
              <a:pathLst>
                <a:path w="18764" h="22682">
                  <a:moveTo>
                    <a:pt x="1124" y="0"/>
                  </a:moveTo>
                  <a:cubicBezTo>
                    <a:pt x="5785" y="0"/>
                    <a:pt x="9811" y="1905"/>
                    <a:pt x="13240" y="5715"/>
                  </a:cubicBezTo>
                  <a:cubicBezTo>
                    <a:pt x="16656" y="9537"/>
                    <a:pt x="18510" y="15189"/>
                    <a:pt x="18764" y="22682"/>
                  </a:cubicBezTo>
                  <a:lnTo>
                    <a:pt x="0" y="22682"/>
                  </a:lnTo>
                  <a:lnTo>
                    <a:pt x="0" y="19393"/>
                  </a:lnTo>
                  <a:lnTo>
                    <a:pt x="6687" y="19393"/>
                  </a:lnTo>
                  <a:cubicBezTo>
                    <a:pt x="6687" y="14122"/>
                    <a:pt x="6395" y="10502"/>
                    <a:pt x="5823" y="8547"/>
                  </a:cubicBezTo>
                  <a:cubicBezTo>
                    <a:pt x="5252" y="6579"/>
                    <a:pt x="4350" y="5080"/>
                    <a:pt x="3143" y="4064"/>
                  </a:cubicBezTo>
                  <a:cubicBezTo>
                    <a:pt x="2458" y="3480"/>
                    <a:pt x="1543" y="3187"/>
                    <a:pt x="400" y="3187"/>
                  </a:cubicBezTo>
                  <a:lnTo>
                    <a:pt x="0" y="3427"/>
                  </a:lnTo>
                  <a:lnTo>
                    <a:pt x="0" y="525"/>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4" name="Shape 220"/>
            <p:cNvSpPr/>
            <p:nvPr/>
          </p:nvSpPr>
          <p:spPr>
            <a:xfrm>
              <a:off x="356546" y="54508"/>
              <a:ext cx="18764" cy="15036"/>
            </a:xfrm>
            <a:custGeom>
              <a:avLst/>
              <a:gdLst/>
              <a:ahLst/>
              <a:cxnLst/>
              <a:rect l="0" t="0" r="0" b="0"/>
              <a:pathLst>
                <a:path w="18764" h="15036">
                  <a:moveTo>
                    <a:pt x="17101" y="0"/>
                  </a:moveTo>
                  <a:lnTo>
                    <a:pt x="18764" y="1079"/>
                  </a:lnTo>
                  <a:cubicBezTo>
                    <a:pt x="16275" y="6172"/>
                    <a:pt x="13519" y="9754"/>
                    <a:pt x="10509" y="11874"/>
                  </a:cubicBezTo>
                  <a:cubicBezTo>
                    <a:pt x="7512" y="13983"/>
                    <a:pt x="4007" y="15036"/>
                    <a:pt x="57" y="15036"/>
                  </a:cubicBezTo>
                  <a:lnTo>
                    <a:pt x="0" y="15007"/>
                  </a:lnTo>
                  <a:lnTo>
                    <a:pt x="0" y="4276"/>
                  </a:lnTo>
                  <a:lnTo>
                    <a:pt x="6585" y="7569"/>
                  </a:lnTo>
                  <a:cubicBezTo>
                    <a:pt x="8553" y="7569"/>
                    <a:pt x="10331" y="7023"/>
                    <a:pt x="11932" y="5918"/>
                  </a:cubicBezTo>
                  <a:cubicBezTo>
                    <a:pt x="13545" y="4826"/>
                    <a:pt x="15259" y="2857"/>
                    <a:pt x="17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5" name="Shape 221"/>
            <p:cNvSpPr/>
            <p:nvPr/>
          </p:nvSpPr>
          <p:spPr>
            <a:xfrm>
              <a:off x="474535" y="41848"/>
              <a:ext cx="18834" cy="26961"/>
            </a:xfrm>
            <a:custGeom>
              <a:avLst/>
              <a:gdLst/>
              <a:ahLst/>
              <a:cxnLst/>
              <a:rect l="0" t="0" r="0" b="0"/>
              <a:pathLst>
                <a:path w="18834" h="26961">
                  <a:moveTo>
                    <a:pt x="18834" y="0"/>
                  </a:moveTo>
                  <a:lnTo>
                    <a:pt x="18834" y="5132"/>
                  </a:lnTo>
                  <a:lnTo>
                    <a:pt x="15380" y="8050"/>
                  </a:lnTo>
                  <a:cubicBezTo>
                    <a:pt x="14097" y="9828"/>
                    <a:pt x="13449" y="11593"/>
                    <a:pt x="13449" y="13410"/>
                  </a:cubicBezTo>
                  <a:cubicBezTo>
                    <a:pt x="13449" y="14909"/>
                    <a:pt x="13995" y="16242"/>
                    <a:pt x="15075" y="17372"/>
                  </a:cubicBezTo>
                  <a:cubicBezTo>
                    <a:pt x="15900" y="18274"/>
                    <a:pt x="17043" y="18706"/>
                    <a:pt x="18517" y="18706"/>
                  </a:cubicBezTo>
                  <a:lnTo>
                    <a:pt x="18834" y="18553"/>
                  </a:lnTo>
                  <a:lnTo>
                    <a:pt x="18834" y="22193"/>
                  </a:lnTo>
                  <a:lnTo>
                    <a:pt x="9144" y="26961"/>
                  </a:lnTo>
                  <a:cubicBezTo>
                    <a:pt x="6528" y="26961"/>
                    <a:pt x="4343" y="26097"/>
                    <a:pt x="2604" y="24383"/>
                  </a:cubicBezTo>
                  <a:cubicBezTo>
                    <a:pt x="864" y="22655"/>
                    <a:pt x="0" y="20522"/>
                    <a:pt x="0" y="17919"/>
                  </a:cubicBezTo>
                  <a:cubicBezTo>
                    <a:pt x="0" y="14426"/>
                    <a:pt x="1511" y="11263"/>
                    <a:pt x="4521" y="8470"/>
                  </a:cubicBezTo>
                  <a:cubicBezTo>
                    <a:pt x="6033" y="7073"/>
                    <a:pt x="8426" y="5444"/>
                    <a:pt x="11708" y="3582"/>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6" name="Shape 222"/>
            <p:cNvSpPr/>
            <p:nvPr/>
          </p:nvSpPr>
          <p:spPr>
            <a:xfrm>
              <a:off x="475475" y="21392"/>
              <a:ext cx="17894" cy="19134"/>
            </a:xfrm>
            <a:custGeom>
              <a:avLst/>
              <a:gdLst/>
              <a:ahLst/>
              <a:cxnLst/>
              <a:rect l="0" t="0" r="0" b="0"/>
              <a:pathLst>
                <a:path w="17894" h="19134">
                  <a:moveTo>
                    <a:pt x="17894" y="0"/>
                  </a:moveTo>
                  <a:lnTo>
                    <a:pt x="17894" y="3463"/>
                  </a:lnTo>
                  <a:lnTo>
                    <a:pt x="17043" y="3221"/>
                  </a:lnTo>
                  <a:cubicBezTo>
                    <a:pt x="14910" y="3221"/>
                    <a:pt x="13157" y="3691"/>
                    <a:pt x="11786" y="4630"/>
                  </a:cubicBezTo>
                  <a:lnTo>
                    <a:pt x="10503" y="6701"/>
                  </a:lnTo>
                  <a:lnTo>
                    <a:pt x="11887" y="9253"/>
                  </a:lnTo>
                  <a:cubicBezTo>
                    <a:pt x="13119" y="10663"/>
                    <a:pt x="13741" y="12022"/>
                    <a:pt x="13741" y="13330"/>
                  </a:cubicBezTo>
                  <a:cubicBezTo>
                    <a:pt x="13741" y="14943"/>
                    <a:pt x="13145" y="16302"/>
                    <a:pt x="11951" y="17432"/>
                  </a:cubicBezTo>
                  <a:cubicBezTo>
                    <a:pt x="10757" y="18563"/>
                    <a:pt x="9195" y="19134"/>
                    <a:pt x="7264" y="19134"/>
                  </a:cubicBezTo>
                  <a:cubicBezTo>
                    <a:pt x="5194" y="19134"/>
                    <a:pt x="3480" y="18511"/>
                    <a:pt x="2083" y="17254"/>
                  </a:cubicBezTo>
                  <a:cubicBezTo>
                    <a:pt x="698" y="16022"/>
                    <a:pt x="0" y="14549"/>
                    <a:pt x="0" y="12898"/>
                  </a:cubicBezTo>
                  <a:cubicBezTo>
                    <a:pt x="0" y="10536"/>
                    <a:pt x="927" y="8276"/>
                    <a:pt x="2794" y="6129"/>
                  </a:cubicBezTo>
                  <a:cubicBezTo>
                    <a:pt x="4661" y="3983"/>
                    <a:pt x="7264" y="2357"/>
                    <a:pt x="10604" y="1202"/>
                  </a:cubicBezTo>
                  <a:lnTo>
                    <a:pt x="1789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7" name="Shape 223"/>
            <p:cNvSpPr/>
            <p:nvPr/>
          </p:nvSpPr>
          <p:spPr>
            <a:xfrm>
              <a:off x="382118" y="20879"/>
              <a:ext cx="49568" cy="47295"/>
            </a:xfrm>
            <a:custGeom>
              <a:avLst/>
              <a:gdLst/>
              <a:ahLst/>
              <a:cxnLst/>
              <a:rect l="0" t="0" r="0" b="0"/>
              <a:pathLst>
                <a:path w="49568" h="47295">
                  <a:moveTo>
                    <a:pt x="32474" y="0"/>
                  </a:moveTo>
                  <a:cubicBezTo>
                    <a:pt x="35458" y="0"/>
                    <a:pt x="37922" y="812"/>
                    <a:pt x="39891" y="2477"/>
                  </a:cubicBezTo>
                  <a:cubicBezTo>
                    <a:pt x="41846" y="4128"/>
                    <a:pt x="43167" y="6185"/>
                    <a:pt x="43828" y="8648"/>
                  </a:cubicBezTo>
                  <a:cubicBezTo>
                    <a:pt x="44348" y="10502"/>
                    <a:pt x="44602" y="14084"/>
                    <a:pt x="44602" y="19393"/>
                  </a:cubicBezTo>
                  <a:lnTo>
                    <a:pt x="44602" y="37274"/>
                  </a:lnTo>
                  <a:cubicBezTo>
                    <a:pt x="44602" y="40805"/>
                    <a:pt x="44933" y="43015"/>
                    <a:pt x="45555" y="43879"/>
                  </a:cubicBezTo>
                  <a:cubicBezTo>
                    <a:pt x="46203" y="44742"/>
                    <a:pt x="47536" y="45288"/>
                    <a:pt x="49568" y="45530"/>
                  </a:cubicBezTo>
                  <a:lnTo>
                    <a:pt x="49568" y="47295"/>
                  </a:lnTo>
                  <a:lnTo>
                    <a:pt x="26340" y="47295"/>
                  </a:lnTo>
                  <a:lnTo>
                    <a:pt x="26340" y="45530"/>
                  </a:lnTo>
                  <a:cubicBezTo>
                    <a:pt x="28067" y="45288"/>
                    <a:pt x="29312" y="44577"/>
                    <a:pt x="30074" y="43358"/>
                  </a:cubicBezTo>
                  <a:cubicBezTo>
                    <a:pt x="30594" y="42545"/>
                    <a:pt x="30848" y="40513"/>
                    <a:pt x="30848" y="37274"/>
                  </a:cubicBezTo>
                  <a:lnTo>
                    <a:pt x="30848" y="16840"/>
                  </a:lnTo>
                  <a:cubicBezTo>
                    <a:pt x="30848" y="13068"/>
                    <a:pt x="30696" y="10706"/>
                    <a:pt x="30416" y="9728"/>
                  </a:cubicBezTo>
                  <a:lnTo>
                    <a:pt x="28918" y="7442"/>
                  </a:lnTo>
                  <a:lnTo>
                    <a:pt x="26581" y="6617"/>
                  </a:lnTo>
                  <a:cubicBezTo>
                    <a:pt x="23774" y="6617"/>
                    <a:pt x="21145" y="8648"/>
                    <a:pt x="18720" y="12662"/>
                  </a:cubicBezTo>
                  <a:lnTo>
                    <a:pt x="18720" y="37274"/>
                  </a:lnTo>
                  <a:cubicBezTo>
                    <a:pt x="18720" y="40704"/>
                    <a:pt x="19050" y="42888"/>
                    <a:pt x="19672" y="43802"/>
                  </a:cubicBezTo>
                  <a:cubicBezTo>
                    <a:pt x="20320" y="44717"/>
                    <a:pt x="21501" y="45288"/>
                    <a:pt x="23241" y="45530"/>
                  </a:cubicBezTo>
                  <a:lnTo>
                    <a:pt x="23241" y="47295"/>
                  </a:lnTo>
                  <a:lnTo>
                    <a:pt x="0" y="47295"/>
                  </a:lnTo>
                  <a:lnTo>
                    <a:pt x="0" y="45530"/>
                  </a:lnTo>
                  <a:cubicBezTo>
                    <a:pt x="1943" y="45326"/>
                    <a:pt x="3315" y="44704"/>
                    <a:pt x="4140" y="43650"/>
                  </a:cubicBezTo>
                  <a:cubicBezTo>
                    <a:pt x="4699" y="42938"/>
                    <a:pt x="4966" y="40805"/>
                    <a:pt x="4966" y="37274"/>
                  </a:cubicBezTo>
                  <a:lnTo>
                    <a:pt x="4966" y="11341"/>
                  </a:lnTo>
                  <a:cubicBezTo>
                    <a:pt x="4966" y="7874"/>
                    <a:pt x="4661" y="5702"/>
                    <a:pt x="4013" y="4864"/>
                  </a:cubicBezTo>
                  <a:cubicBezTo>
                    <a:pt x="3378" y="4001"/>
                    <a:pt x="2045" y="3442"/>
                    <a:pt x="0" y="3187"/>
                  </a:cubicBezTo>
                  <a:lnTo>
                    <a:pt x="0" y="1359"/>
                  </a:lnTo>
                  <a:lnTo>
                    <a:pt x="18720" y="1359"/>
                  </a:lnTo>
                  <a:lnTo>
                    <a:pt x="18720" y="7315"/>
                  </a:lnTo>
                  <a:cubicBezTo>
                    <a:pt x="21082" y="4763"/>
                    <a:pt x="23330" y="2895"/>
                    <a:pt x="25502" y="1740"/>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8" name="Shape 224"/>
            <p:cNvSpPr/>
            <p:nvPr/>
          </p:nvSpPr>
          <p:spPr>
            <a:xfrm>
              <a:off x="356546" y="20879"/>
              <a:ext cx="18764" cy="22682"/>
            </a:xfrm>
            <a:custGeom>
              <a:avLst/>
              <a:gdLst/>
              <a:ahLst/>
              <a:cxnLst/>
              <a:rect l="0" t="0" r="0" b="0"/>
              <a:pathLst>
                <a:path w="18764" h="22682">
                  <a:moveTo>
                    <a:pt x="1137" y="0"/>
                  </a:moveTo>
                  <a:cubicBezTo>
                    <a:pt x="5785" y="0"/>
                    <a:pt x="9811" y="1905"/>
                    <a:pt x="13240" y="5715"/>
                  </a:cubicBezTo>
                  <a:cubicBezTo>
                    <a:pt x="16656" y="9537"/>
                    <a:pt x="18510" y="15189"/>
                    <a:pt x="18764" y="22682"/>
                  </a:cubicBezTo>
                  <a:lnTo>
                    <a:pt x="0" y="22682"/>
                  </a:lnTo>
                  <a:lnTo>
                    <a:pt x="0" y="19393"/>
                  </a:lnTo>
                  <a:lnTo>
                    <a:pt x="6687" y="19393"/>
                  </a:lnTo>
                  <a:cubicBezTo>
                    <a:pt x="6687" y="14122"/>
                    <a:pt x="6394" y="10502"/>
                    <a:pt x="5823" y="8547"/>
                  </a:cubicBezTo>
                  <a:cubicBezTo>
                    <a:pt x="5251" y="6579"/>
                    <a:pt x="4362" y="5080"/>
                    <a:pt x="3143" y="4064"/>
                  </a:cubicBezTo>
                  <a:cubicBezTo>
                    <a:pt x="2457" y="3480"/>
                    <a:pt x="1543" y="3187"/>
                    <a:pt x="400" y="3187"/>
                  </a:cubicBezTo>
                  <a:lnTo>
                    <a:pt x="0" y="3427"/>
                  </a:lnTo>
                  <a:lnTo>
                    <a:pt x="0" y="530"/>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99" name="Shape 225"/>
            <p:cNvSpPr/>
            <p:nvPr/>
          </p:nvSpPr>
          <p:spPr>
            <a:xfrm>
              <a:off x="438391" y="5448"/>
              <a:ext cx="30645" cy="63360"/>
            </a:xfrm>
            <a:custGeom>
              <a:avLst/>
              <a:gdLst/>
              <a:ahLst/>
              <a:cxnLst/>
              <a:rect l="0" t="0" r="0" b="0"/>
              <a:pathLst>
                <a:path w="30645" h="63360">
                  <a:moveTo>
                    <a:pt x="18123" y="0"/>
                  </a:moveTo>
                  <a:lnTo>
                    <a:pt x="19748" y="0"/>
                  </a:lnTo>
                  <a:lnTo>
                    <a:pt x="19748" y="16790"/>
                  </a:lnTo>
                  <a:lnTo>
                    <a:pt x="30645" y="16790"/>
                  </a:lnTo>
                  <a:lnTo>
                    <a:pt x="30645" y="21666"/>
                  </a:lnTo>
                  <a:lnTo>
                    <a:pt x="19748" y="21666"/>
                  </a:lnTo>
                  <a:lnTo>
                    <a:pt x="19748" y="50013"/>
                  </a:lnTo>
                  <a:cubicBezTo>
                    <a:pt x="19748" y="52654"/>
                    <a:pt x="19875" y="54356"/>
                    <a:pt x="20117" y="55131"/>
                  </a:cubicBezTo>
                  <a:lnTo>
                    <a:pt x="21412" y="56998"/>
                  </a:lnTo>
                  <a:lnTo>
                    <a:pt x="23127" y="57709"/>
                  </a:lnTo>
                  <a:cubicBezTo>
                    <a:pt x="25260" y="57709"/>
                    <a:pt x="27280" y="56083"/>
                    <a:pt x="29172" y="52845"/>
                  </a:cubicBezTo>
                  <a:lnTo>
                    <a:pt x="30645" y="53925"/>
                  </a:lnTo>
                  <a:cubicBezTo>
                    <a:pt x="27991" y="60211"/>
                    <a:pt x="23685" y="63360"/>
                    <a:pt x="17729" y="63360"/>
                  </a:cubicBezTo>
                  <a:cubicBezTo>
                    <a:pt x="14808" y="63360"/>
                    <a:pt x="12357" y="62548"/>
                    <a:pt x="10338" y="60935"/>
                  </a:cubicBezTo>
                  <a:cubicBezTo>
                    <a:pt x="8318" y="59310"/>
                    <a:pt x="7036" y="57493"/>
                    <a:pt x="6490" y="55499"/>
                  </a:cubicBezTo>
                  <a:cubicBezTo>
                    <a:pt x="6160" y="54382"/>
                    <a:pt x="5994" y="51372"/>
                    <a:pt x="5994" y="46457"/>
                  </a:cubicBezTo>
                  <a:lnTo>
                    <a:pt x="5994" y="21666"/>
                  </a:lnTo>
                  <a:lnTo>
                    <a:pt x="0" y="21666"/>
                  </a:lnTo>
                  <a:lnTo>
                    <a:pt x="0" y="19939"/>
                  </a:lnTo>
                  <a:cubicBezTo>
                    <a:pt x="4127" y="17031"/>
                    <a:pt x="7645" y="13970"/>
                    <a:pt x="10528" y="10757"/>
                  </a:cubicBezTo>
                  <a:cubicBezTo>
                    <a:pt x="13437" y="7557"/>
                    <a:pt x="15964" y="3976"/>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0" name="Shape 226"/>
            <p:cNvSpPr/>
            <p:nvPr/>
          </p:nvSpPr>
          <p:spPr>
            <a:xfrm>
              <a:off x="557378" y="22237"/>
              <a:ext cx="24790" cy="45936"/>
            </a:xfrm>
            <a:custGeom>
              <a:avLst/>
              <a:gdLst/>
              <a:ahLst/>
              <a:cxnLst/>
              <a:rect l="0" t="0" r="0" b="0"/>
              <a:pathLst>
                <a:path w="24790" h="45936">
                  <a:moveTo>
                    <a:pt x="0" y="0"/>
                  </a:moveTo>
                  <a:lnTo>
                    <a:pt x="19253" y="0"/>
                  </a:lnTo>
                  <a:lnTo>
                    <a:pt x="19253" y="36411"/>
                  </a:lnTo>
                  <a:cubicBezTo>
                    <a:pt x="19253" y="39636"/>
                    <a:pt x="19622" y="41719"/>
                    <a:pt x="20384" y="42621"/>
                  </a:cubicBezTo>
                  <a:cubicBezTo>
                    <a:pt x="21133" y="43511"/>
                    <a:pt x="22619" y="44031"/>
                    <a:pt x="24790" y="44171"/>
                  </a:cubicBezTo>
                  <a:lnTo>
                    <a:pt x="24790" y="45936"/>
                  </a:lnTo>
                  <a:lnTo>
                    <a:pt x="0" y="45936"/>
                  </a:lnTo>
                  <a:lnTo>
                    <a:pt x="0" y="44171"/>
                  </a:lnTo>
                  <a:cubicBezTo>
                    <a:pt x="2019" y="44094"/>
                    <a:pt x="3543" y="43511"/>
                    <a:pt x="4521" y="42393"/>
                  </a:cubicBezTo>
                  <a:cubicBezTo>
                    <a:pt x="5182" y="41643"/>
                    <a:pt x="5499" y="39636"/>
                    <a:pt x="5499" y="36411"/>
                  </a:cubicBezTo>
                  <a:lnTo>
                    <a:pt x="5499" y="9589"/>
                  </a:lnTo>
                  <a:cubicBezTo>
                    <a:pt x="5499" y="6338"/>
                    <a:pt x="5131" y="4267"/>
                    <a:pt x="4369" y="3378"/>
                  </a:cubicBezTo>
                  <a:cubicBezTo>
                    <a:pt x="3607" y="2477"/>
                    <a:pt x="2159" y="1969"/>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1" name="Shape 227"/>
            <p:cNvSpPr/>
            <p:nvPr/>
          </p:nvSpPr>
          <p:spPr>
            <a:xfrm>
              <a:off x="586397" y="20879"/>
              <a:ext cx="21520" cy="48640"/>
            </a:xfrm>
            <a:custGeom>
              <a:avLst/>
              <a:gdLst/>
              <a:ahLst/>
              <a:cxnLst/>
              <a:rect l="0" t="0" r="0" b="0"/>
              <a:pathLst>
                <a:path w="21520" h="48640">
                  <a:moveTo>
                    <a:pt x="21425" y="0"/>
                  </a:moveTo>
                  <a:lnTo>
                    <a:pt x="21520" y="26"/>
                  </a:lnTo>
                  <a:lnTo>
                    <a:pt x="21520" y="3527"/>
                  </a:lnTo>
                  <a:lnTo>
                    <a:pt x="17323" y="5372"/>
                  </a:lnTo>
                  <a:cubicBezTo>
                    <a:pt x="16129" y="6629"/>
                    <a:pt x="15342" y="9131"/>
                    <a:pt x="14961" y="12840"/>
                  </a:cubicBezTo>
                  <a:cubicBezTo>
                    <a:pt x="14592" y="16561"/>
                    <a:pt x="14402" y="21717"/>
                    <a:pt x="14402" y="28334"/>
                  </a:cubicBezTo>
                  <a:cubicBezTo>
                    <a:pt x="14402" y="31839"/>
                    <a:pt x="14631" y="35116"/>
                    <a:pt x="15088" y="38164"/>
                  </a:cubicBezTo>
                  <a:cubicBezTo>
                    <a:pt x="15443" y="40475"/>
                    <a:pt x="16218" y="42252"/>
                    <a:pt x="17399" y="43459"/>
                  </a:cubicBezTo>
                  <a:cubicBezTo>
                    <a:pt x="18567" y="44679"/>
                    <a:pt x="19914" y="45276"/>
                    <a:pt x="21425" y="45276"/>
                  </a:cubicBezTo>
                  <a:lnTo>
                    <a:pt x="21520" y="45244"/>
                  </a:lnTo>
                  <a:lnTo>
                    <a:pt x="21520" y="48640"/>
                  </a:lnTo>
                  <a:lnTo>
                    <a:pt x="5613" y="41402"/>
                  </a:lnTo>
                  <a:cubicBezTo>
                    <a:pt x="1880" y="36550"/>
                    <a:pt x="0" y="30924"/>
                    <a:pt x="0" y="24562"/>
                  </a:cubicBezTo>
                  <a:cubicBezTo>
                    <a:pt x="0" y="17970"/>
                    <a:pt x="1918" y="12230"/>
                    <a:pt x="5740" y="7341"/>
                  </a:cubicBezTo>
                  <a:cubicBezTo>
                    <a:pt x="9538" y="2439"/>
                    <a:pt x="14783" y="0"/>
                    <a:pt x="2142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2" name="Shape 228"/>
            <p:cNvSpPr/>
            <p:nvPr/>
          </p:nvSpPr>
          <p:spPr>
            <a:xfrm>
              <a:off x="493370" y="20879"/>
              <a:ext cx="25273" cy="47930"/>
            </a:xfrm>
            <a:custGeom>
              <a:avLst/>
              <a:gdLst/>
              <a:ahLst/>
              <a:cxnLst/>
              <a:rect l="0" t="0" r="0" b="0"/>
              <a:pathLst>
                <a:path w="25273" h="47930">
                  <a:moveTo>
                    <a:pt x="3112" y="0"/>
                  </a:moveTo>
                  <a:cubicBezTo>
                    <a:pt x="7480" y="0"/>
                    <a:pt x="10922" y="915"/>
                    <a:pt x="13462" y="2769"/>
                  </a:cubicBezTo>
                  <a:cubicBezTo>
                    <a:pt x="16002" y="4623"/>
                    <a:pt x="17640" y="6617"/>
                    <a:pt x="18390" y="8775"/>
                  </a:cubicBezTo>
                  <a:cubicBezTo>
                    <a:pt x="18860" y="10160"/>
                    <a:pt x="19075" y="13322"/>
                    <a:pt x="19075" y="18262"/>
                  </a:cubicBezTo>
                  <a:lnTo>
                    <a:pt x="19075" y="36093"/>
                  </a:lnTo>
                  <a:cubicBezTo>
                    <a:pt x="19075" y="38189"/>
                    <a:pt x="19164" y="39510"/>
                    <a:pt x="19329" y="40043"/>
                  </a:cubicBezTo>
                  <a:lnTo>
                    <a:pt x="20066" y="41249"/>
                  </a:lnTo>
                  <a:lnTo>
                    <a:pt x="21196" y="41643"/>
                  </a:lnTo>
                  <a:cubicBezTo>
                    <a:pt x="22047" y="41643"/>
                    <a:pt x="22911" y="41034"/>
                    <a:pt x="23800" y="39827"/>
                  </a:cubicBezTo>
                  <a:lnTo>
                    <a:pt x="25273" y="40995"/>
                  </a:lnTo>
                  <a:cubicBezTo>
                    <a:pt x="23635" y="43434"/>
                    <a:pt x="21946" y="45200"/>
                    <a:pt x="20193" y="46279"/>
                  </a:cubicBezTo>
                  <a:cubicBezTo>
                    <a:pt x="18428" y="47371"/>
                    <a:pt x="16446" y="47930"/>
                    <a:pt x="14211" y="47930"/>
                  </a:cubicBezTo>
                  <a:cubicBezTo>
                    <a:pt x="11595" y="47930"/>
                    <a:pt x="9550" y="47320"/>
                    <a:pt x="8077" y="46088"/>
                  </a:cubicBezTo>
                  <a:cubicBezTo>
                    <a:pt x="6617" y="44856"/>
                    <a:pt x="5702" y="43002"/>
                    <a:pt x="5385" y="40513"/>
                  </a:cubicBezTo>
                  <a:lnTo>
                    <a:pt x="0" y="43162"/>
                  </a:lnTo>
                  <a:lnTo>
                    <a:pt x="0" y="39522"/>
                  </a:lnTo>
                  <a:lnTo>
                    <a:pt x="5385" y="36932"/>
                  </a:lnTo>
                  <a:lnTo>
                    <a:pt x="5385" y="21552"/>
                  </a:lnTo>
                  <a:lnTo>
                    <a:pt x="0" y="26101"/>
                  </a:lnTo>
                  <a:lnTo>
                    <a:pt x="0" y="20969"/>
                  </a:lnTo>
                  <a:lnTo>
                    <a:pt x="5385" y="18262"/>
                  </a:lnTo>
                  <a:lnTo>
                    <a:pt x="5385" y="13639"/>
                  </a:lnTo>
                  <a:cubicBezTo>
                    <a:pt x="5385" y="10185"/>
                    <a:pt x="5182" y="7988"/>
                    <a:pt x="4813" y="7100"/>
                  </a:cubicBezTo>
                  <a:lnTo>
                    <a:pt x="2680" y="4737"/>
                  </a:lnTo>
                  <a:lnTo>
                    <a:pt x="0" y="3976"/>
                  </a:lnTo>
                  <a:lnTo>
                    <a:pt x="0" y="513"/>
                  </a:lnTo>
                  <a:lnTo>
                    <a:pt x="311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3" name="Shape 229"/>
            <p:cNvSpPr/>
            <p:nvPr/>
          </p:nvSpPr>
          <p:spPr>
            <a:xfrm>
              <a:off x="520675" y="5448"/>
              <a:ext cx="30645" cy="63360"/>
            </a:xfrm>
            <a:custGeom>
              <a:avLst/>
              <a:gdLst/>
              <a:ahLst/>
              <a:cxnLst/>
              <a:rect l="0" t="0" r="0" b="0"/>
              <a:pathLst>
                <a:path w="30645" h="63360">
                  <a:moveTo>
                    <a:pt x="18110" y="0"/>
                  </a:moveTo>
                  <a:lnTo>
                    <a:pt x="19736" y="0"/>
                  </a:lnTo>
                  <a:lnTo>
                    <a:pt x="19736" y="16790"/>
                  </a:lnTo>
                  <a:lnTo>
                    <a:pt x="30645" y="16790"/>
                  </a:lnTo>
                  <a:lnTo>
                    <a:pt x="30645" y="21666"/>
                  </a:lnTo>
                  <a:lnTo>
                    <a:pt x="19736" y="21666"/>
                  </a:lnTo>
                  <a:lnTo>
                    <a:pt x="19736" y="50013"/>
                  </a:lnTo>
                  <a:cubicBezTo>
                    <a:pt x="19736" y="52654"/>
                    <a:pt x="19863" y="54356"/>
                    <a:pt x="20117" y="55131"/>
                  </a:cubicBezTo>
                  <a:lnTo>
                    <a:pt x="21400" y="56998"/>
                  </a:lnTo>
                  <a:lnTo>
                    <a:pt x="23127" y="57709"/>
                  </a:lnTo>
                  <a:cubicBezTo>
                    <a:pt x="25260" y="57709"/>
                    <a:pt x="27267" y="56083"/>
                    <a:pt x="29172" y="52845"/>
                  </a:cubicBezTo>
                  <a:lnTo>
                    <a:pt x="30645" y="53925"/>
                  </a:lnTo>
                  <a:cubicBezTo>
                    <a:pt x="27991" y="60211"/>
                    <a:pt x="23685" y="63360"/>
                    <a:pt x="17716" y="63360"/>
                  </a:cubicBezTo>
                  <a:cubicBezTo>
                    <a:pt x="14808" y="63360"/>
                    <a:pt x="12344" y="62548"/>
                    <a:pt x="10325" y="60935"/>
                  </a:cubicBezTo>
                  <a:cubicBezTo>
                    <a:pt x="8318" y="59310"/>
                    <a:pt x="7023" y="57493"/>
                    <a:pt x="6477" y="55499"/>
                  </a:cubicBezTo>
                  <a:cubicBezTo>
                    <a:pt x="6147" y="54382"/>
                    <a:pt x="5982" y="51372"/>
                    <a:pt x="5982" y="46457"/>
                  </a:cubicBezTo>
                  <a:lnTo>
                    <a:pt x="5982" y="21666"/>
                  </a:lnTo>
                  <a:lnTo>
                    <a:pt x="0" y="21666"/>
                  </a:lnTo>
                  <a:lnTo>
                    <a:pt x="0" y="19939"/>
                  </a:lnTo>
                  <a:cubicBezTo>
                    <a:pt x="4128" y="17031"/>
                    <a:pt x="7633" y="13970"/>
                    <a:pt x="10528" y="10757"/>
                  </a:cubicBezTo>
                  <a:cubicBezTo>
                    <a:pt x="13424" y="7557"/>
                    <a:pt x="15964" y="3976"/>
                    <a:pt x="1811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4" name="Shape 230"/>
            <p:cNvSpPr/>
            <p:nvPr/>
          </p:nvSpPr>
          <p:spPr>
            <a:xfrm>
              <a:off x="562191" y="0"/>
              <a:ext cx="15176" cy="15176"/>
            </a:xfrm>
            <a:custGeom>
              <a:avLst/>
              <a:gdLst/>
              <a:ahLst/>
              <a:cxnLst/>
              <a:rect l="0" t="0" r="0" b="0"/>
              <a:pathLst>
                <a:path w="15176" h="15176">
                  <a:moveTo>
                    <a:pt x="7569" y="0"/>
                  </a:moveTo>
                  <a:cubicBezTo>
                    <a:pt x="9690" y="0"/>
                    <a:pt x="11481" y="749"/>
                    <a:pt x="12967" y="2235"/>
                  </a:cubicBezTo>
                  <a:cubicBezTo>
                    <a:pt x="14440" y="3721"/>
                    <a:pt x="15176" y="5524"/>
                    <a:pt x="15176" y="7607"/>
                  </a:cubicBezTo>
                  <a:cubicBezTo>
                    <a:pt x="15176" y="9703"/>
                    <a:pt x="14427" y="11493"/>
                    <a:pt x="12941" y="12967"/>
                  </a:cubicBezTo>
                  <a:cubicBezTo>
                    <a:pt x="11455" y="14439"/>
                    <a:pt x="9652" y="15176"/>
                    <a:pt x="7569" y="15176"/>
                  </a:cubicBezTo>
                  <a:cubicBezTo>
                    <a:pt x="5474" y="15176"/>
                    <a:pt x="3683" y="14439"/>
                    <a:pt x="2210" y="12967"/>
                  </a:cubicBezTo>
                  <a:cubicBezTo>
                    <a:pt x="737" y="11493"/>
                    <a:pt x="0" y="9703"/>
                    <a:pt x="0" y="7607"/>
                  </a:cubicBezTo>
                  <a:cubicBezTo>
                    <a:pt x="0" y="5524"/>
                    <a:pt x="737" y="3721"/>
                    <a:pt x="2210" y="2235"/>
                  </a:cubicBezTo>
                  <a:cubicBezTo>
                    <a:pt x="3683" y="749"/>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5" name="Shape 231"/>
            <p:cNvSpPr/>
            <p:nvPr/>
          </p:nvSpPr>
          <p:spPr>
            <a:xfrm>
              <a:off x="607917" y="20905"/>
              <a:ext cx="21558" cy="48640"/>
            </a:xfrm>
            <a:custGeom>
              <a:avLst/>
              <a:gdLst/>
              <a:ahLst/>
              <a:cxnLst/>
              <a:rect l="0" t="0" r="0" b="0"/>
              <a:pathLst>
                <a:path w="21558" h="48640">
                  <a:moveTo>
                    <a:pt x="0" y="0"/>
                  </a:moveTo>
                  <a:lnTo>
                    <a:pt x="11055" y="3060"/>
                  </a:lnTo>
                  <a:cubicBezTo>
                    <a:pt x="14484" y="5117"/>
                    <a:pt x="17101" y="8064"/>
                    <a:pt x="18878" y="11848"/>
                  </a:cubicBezTo>
                  <a:cubicBezTo>
                    <a:pt x="20669" y="15646"/>
                    <a:pt x="21558" y="19811"/>
                    <a:pt x="21558" y="24332"/>
                  </a:cubicBezTo>
                  <a:cubicBezTo>
                    <a:pt x="21558" y="30847"/>
                    <a:pt x="19907" y="36295"/>
                    <a:pt x="16593" y="40677"/>
                  </a:cubicBezTo>
                  <a:cubicBezTo>
                    <a:pt x="12605" y="45986"/>
                    <a:pt x="7080" y="48640"/>
                    <a:pt x="57" y="48640"/>
                  </a:cubicBezTo>
                  <a:lnTo>
                    <a:pt x="0" y="48614"/>
                  </a:lnTo>
                  <a:lnTo>
                    <a:pt x="0" y="45218"/>
                  </a:lnTo>
                  <a:lnTo>
                    <a:pt x="3588" y="44030"/>
                  </a:lnTo>
                  <a:cubicBezTo>
                    <a:pt x="4870" y="42912"/>
                    <a:pt x="5721" y="41363"/>
                    <a:pt x="6141" y="39369"/>
                  </a:cubicBezTo>
                  <a:cubicBezTo>
                    <a:pt x="6801" y="36245"/>
                    <a:pt x="7118" y="29959"/>
                    <a:pt x="7118" y="20496"/>
                  </a:cubicBezTo>
                  <a:cubicBezTo>
                    <a:pt x="7118" y="14934"/>
                    <a:pt x="6814" y="11112"/>
                    <a:pt x="6191" y="9029"/>
                  </a:cubicBezTo>
                  <a:cubicBezTo>
                    <a:pt x="5569" y="6958"/>
                    <a:pt x="4655" y="5447"/>
                    <a:pt x="3435" y="4482"/>
                  </a:cubicBezTo>
                  <a:cubicBezTo>
                    <a:pt x="2585" y="3796"/>
                    <a:pt x="1480" y="3453"/>
                    <a:pt x="108" y="3453"/>
                  </a:cubicBezTo>
                  <a:lnTo>
                    <a:pt x="0" y="350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6" name="Shape 232"/>
            <p:cNvSpPr/>
            <p:nvPr/>
          </p:nvSpPr>
          <p:spPr>
            <a:xfrm>
              <a:off x="637908" y="20879"/>
              <a:ext cx="49556" cy="47295"/>
            </a:xfrm>
            <a:custGeom>
              <a:avLst/>
              <a:gdLst/>
              <a:ahLst/>
              <a:cxnLst/>
              <a:rect l="0" t="0" r="0" b="0"/>
              <a:pathLst>
                <a:path w="49556" h="47295">
                  <a:moveTo>
                    <a:pt x="32474" y="0"/>
                  </a:moveTo>
                  <a:cubicBezTo>
                    <a:pt x="35446" y="0"/>
                    <a:pt x="37910" y="812"/>
                    <a:pt x="39891" y="2477"/>
                  </a:cubicBezTo>
                  <a:cubicBezTo>
                    <a:pt x="41847" y="4128"/>
                    <a:pt x="43167" y="6185"/>
                    <a:pt x="43802" y="8648"/>
                  </a:cubicBezTo>
                  <a:cubicBezTo>
                    <a:pt x="44336" y="10502"/>
                    <a:pt x="44603" y="14084"/>
                    <a:pt x="44603" y="19393"/>
                  </a:cubicBezTo>
                  <a:lnTo>
                    <a:pt x="44603" y="37274"/>
                  </a:lnTo>
                  <a:cubicBezTo>
                    <a:pt x="44603" y="40805"/>
                    <a:pt x="44920" y="43015"/>
                    <a:pt x="45555" y="43879"/>
                  </a:cubicBezTo>
                  <a:cubicBezTo>
                    <a:pt x="46203" y="44742"/>
                    <a:pt x="47523" y="45288"/>
                    <a:pt x="49556" y="45530"/>
                  </a:cubicBezTo>
                  <a:lnTo>
                    <a:pt x="49556" y="47295"/>
                  </a:lnTo>
                  <a:lnTo>
                    <a:pt x="26327" y="47295"/>
                  </a:lnTo>
                  <a:lnTo>
                    <a:pt x="26327" y="45530"/>
                  </a:lnTo>
                  <a:cubicBezTo>
                    <a:pt x="28067" y="45288"/>
                    <a:pt x="29312" y="44577"/>
                    <a:pt x="30061" y="43358"/>
                  </a:cubicBezTo>
                  <a:cubicBezTo>
                    <a:pt x="30582" y="42545"/>
                    <a:pt x="30848" y="40513"/>
                    <a:pt x="30848" y="37274"/>
                  </a:cubicBezTo>
                  <a:lnTo>
                    <a:pt x="30848" y="16840"/>
                  </a:lnTo>
                  <a:cubicBezTo>
                    <a:pt x="30848" y="13068"/>
                    <a:pt x="30696" y="10706"/>
                    <a:pt x="30404" y="9728"/>
                  </a:cubicBezTo>
                  <a:lnTo>
                    <a:pt x="28905" y="7442"/>
                  </a:lnTo>
                  <a:lnTo>
                    <a:pt x="26581" y="6617"/>
                  </a:lnTo>
                  <a:cubicBezTo>
                    <a:pt x="23749" y="6617"/>
                    <a:pt x="21133" y="8648"/>
                    <a:pt x="18720" y="12662"/>
                  </a:cubicBezTo>
                  <a:lnTo>
                    <a:pt x="18720" y="37274"/>
                  </a:lnTo>
                  <a:cubicBezTo>
                    <a:pt x="18720" y="40704"/>
                    <a:pt x="19037" y="42888"/>
                    <a:pt x="19672" y="43802"/>
                  </a:cubicBezTo>
                  <a:cubicBezTo>
                    <a:pt x="20320" y="44717"/>
                    <a:pt x="21488" y="45288"/>
                    <a:pt x="23228" y="45530"/>
                  </a:cubicBezTo>
                  <a:lnTo>
                    <a:pt x="23228" y="47295"/>
                  </a:lnTo>
                  <a:lnTo>
                    <a:pt x="0" y="47295"/>
                  </a:lnTo>
                  <a:lnTo>
                    <a:pt x="0" y="45530"/>
                  </a:lnTo>
                  <a:cubicBezTo>
                    <a:pt x="1931" y="45326"/>
                    <a:pt x="3315" y="44704"/>
                    <a:pt x="4128" y="43650"/>
                  </a:cubicBezTo>
                  <a:cubicBezTo>
                    <a:pt x="4686" y="42938"/>
                    <a:pt x="4966" y="40805"/>
                    <a:pt x="4966" y="37274"/>
                  </a:cubicBezTo>
                  <a:lnTo>
                    <a:pt x="4966" y="11341"/>
                  </a:lnTo>
                  <a:cubicBezTo>
                    <a:pt x="4966" y="7874"/>
                    <a:pt x="4636" y="5702"/>
                    <a:pt x="4013" y="4864"/>
                  </a:cubicBezTo>
                  <a:cubicBezTo>
                    <a:pt x="3365" y="4001"/>
                    <a:pt x="2032" y="3442"/>
                    <a:pt x="0" y="3187"/>
                  </a:cubicBezTo>
                  <a:lnTo>
                    <a:pt x="0" y="1359"/>
                  </a:lnTo>
                  <a:lnTo>
                    <a:pt x="18720" y="1359"/>
                  </a:lnTo>
                  <a:lnTo>
                    <a:pt x="18720" y="7315"/>
                  </a:lnTo>
                  <a:cubicBezTo>
                    <a:pt x="21069" y="4763"/>
                    <a:pt x="23330" y="2895"/>
                    <a:pt x="25489" y="1740"/>
                  </a:cubicBezTo>
                  <a:cubicBezTo>
                    <a:pt x="27661" y="584"/>
                    <a:pt x="29972"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7" name="Shape 233"/>
            <p:cNvSpPr/>
            <p:nvPr/>
          </p:nvSpPr>
          <p:spPr>
            <a:xfrm>
              <a:off x="276211" y="137229"/>
              <a:ext cx="19641" cy="48119"/>
            </a:xfrm>
            <a:custGeom>
              <a:avLst/>
              <a:gdLst/>
              <a:ahLst/>
              <a:cxnLst/>
              <a:rect l="0" t="0" r="0" b="0"/>
              <a:pathLst>
                <a:path w="19641" h="48119">
                  <a:moveTo>
                    <a:pt x="19641" y="0"/>
                  </a:moveTo>
                  <a:lnTo>
                    <a:pt x="19641" y="2897"/>
                  </a:lnTo>
                  <a:lnTo>
                    <a:pt x="15862" y="5171"/>
                  </a:lnTo>
                  <a:cubicBezTo>
                    <a:pt x="13919" y="8079"/>
                    <a:pt x="12954" y="12080"/>
                    <a:pt x="12954" y="17147"/>
                  </a:cubicBezTo>
                  <a:lnTo>
                    <a:pt x="12954" y="18874"/>
                  </a:lnTo>
                  <a:lnTo>
                    <a:pt x="19641" y="18874"/>
                  </a:lnTo>
                  <a:lnTo>
                    <a:pt x="19641" y="22164"/>
                  </a:lnTo>
                  <a:lnTo>
                    <a:pt x="13208" y="22164"/>
                  </a:lnTo>
                  <a:cubicBezTo>
                    <a:pt x="13500" y="28247"/>
                    <a:pt x="15126" y="33060"/>
                    <a:pt x="18072" y="36591"/>
                  </a:cubicBezTo>
                  <a:lnTo>
                    <a:pt x="19641" y="37377"/>
                  </a:lnTo>
                  <a:lnTo>
                    <a:pt x="19641" y="48119"/>
                  </a:lnTo>
                  <a:lnTo>
                    <a:pt x="4229" y="40273"/>
                  </a:lnTo>
                  <a:cubicBezTo>
                    <a:pt x="1397" y="36057"/>
                    <a:pt x="0" y="30812"/>
                    <a:pt x="0" y="24563"/>
                  </a:cubicBezTo>
                  <a:cubicBezTo>
                    <a:pt x="0" y="16906"/>
                    <a:pt x="2070" y="10810"/>
                    <a:pt x="6210" y="6276"/>
                  </a:cubicBezTo>
                  <a:lnTo>
                    <a:pt x="196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8" name="Shape 234"/>
            <p:cNvSpPr/>
            <p:nvPr/>
          </p:nvSpPr>
          <p:spPr>
            <a:xfrm>
              <a:off x="246976" y="117394"/>
              <a:ext cx="24803" cy="66599"/>
            </a:xfrm>
            <a:custGeom>
              <a:avLst/>
              <a:gdLst/>
              <a:ahLst/>
              <a:cxnLst/>
              <a:rect l="0" t="0" r="0" b="0"/>
              <a:pathLst>
                <a:path w="24803" h="66599">
                  <a:moveTo>
                    <a:pt x="0" y="0"/>
                  </a:moveTo>
                  <a:lnTo>
                    <a:pt x="19266" y="0"/>
                  </a:lnTo>
                  <a:lnTo>
                    <a:pt x="19266" y="57074"/>
                  </a:lnTo>
                  <a:cubicBezTo>
                    <a:pt x="19266" y="60313"/>
                    <a:pt x="19634" y="62382"/>
                    <a:pt x="20384" y="63284"/>
                  </a:cubicBezTo>
                  <a:cubicBezTo>
                    <a:pt x="21133" y="64186"/>
                    <a:pt x="22606" y="64706"/>
                    <a:pt x="24803" y="64821"/>
                  </a:cubicBezTo>
                  <a:lnTo>
                    <a:pt x="24803" y="66599"/>
                  </a:lnTo>
                  <a:lnTo>
                    <a:pt x="0" y="66599"/>
                  </a:lnTo>
                  <a:lnTo>
                    <a:pt x="0" y="64821"/>
                  </a:lnTo>
                  <a:cubicBezTo>
                    <a:pt x="2032" y="64770"/>
                    <a:pt x="3543" y="64186"/>
                    <a:pt x="4521" y="63068"/>
                  </a:cubicBezTo>
                  <a:cubicBezTo>
                    <a:pt x="5169" y="62306"/>
                    <a:pt x="5512" y="60313"/>
                    <a:pt x="5512" y="57074"/>
                  </a:cubicBezTo>
                  <a:lnTo>
                    <a:pt x="5512" y="9525"/>
                  </a:lnTo>
                  <a:cubicBezTo>
                    <a:pt x="5512" y="6324"/>
                    <a:pt x="5131" y="4267"/>
                    <a:pt x="4382" y="3378"/>
                  </a:cubicBezTo>
                  <a:cubicBezTo>
                    <a:pt x="3620" y="2463"/>
                    <a:pt x="2172" y="194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09" name="Shape 235"/>
            <p:cNvSpPr/>
            <p:nvPr/>
          </p:nvSpPr>
          <p:spPr>
            <a:xfrm>
              <a:off x="295852" y="170340"/>
              <a:ext cx="18764" cy="15037"/>
            </a:xfrm>
            <a:custGeom>
              <a:avLst/>
              <a:gdLst/>
              <a:ahLst/>
              <a:cxnLst/>
              <a:rect l="0" t="0" r="0" b="0"/>
              <a:pathLst>
                <a:path w="18764" h="15037">
                  <a:moveTo>
                    <a:pt x="17088" y="0"/>
                  </a:moveTo>
                  <a:lnTo>
                    <a:pt x="18764" y="1080"/>
                  </a:lnTo>
                  <a:cubicBezTo>
                    <a:pt x="16275" y="6159"/>
                    <a:pt x="13519" y="9754"/>
                    <a:pt x="10509" y="11862"/>
                  </a:cubicBezTo>
                  <a:cubicBezTo>
                    <a:pt x="7499" y="13983"/>
                    <a:pt x="4007" y="15037"/>
                    <a:pt x="57" y="15037"/>
                  </a:cubicBezTo>
                  <a:lnTo>
                    <a:pt x="0" y="15008"/>
                  </a:lnTo>
                  <a:lnTo>
                    <a:pt x="0" y="4266"/>
                  </a:lnTo>
                  <a:lnTo>
                    <a:pt x="6585" y="7569"/>
                  </a:lnTo>
                  <a:cubicBezTo>
                    <a:pt x="8541" y="7569"/>
                    <a:pt x="10331" y="7023"/>
                    <a:pt x="11932" y="5918"/>
                  </a:cubicBezTo>
                  <a:cubicBezTo>
                    <a:pt x="13545" y="4826"/>
                    <a:pt x="15259" y="2857"/>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0" name="Shape 236"/>
            <p:cNvSpPr/>
            <p:nvPr/>
          </p:nvSpPr>
          <p:spPr>
            <a:xfrm>
              <a:off x="318921" y="138069"/>
              <a:ext cx="48476" cy="47308"/>
            </a:xfrm>
            <a:custGeom>
              <a:avLst/>
              <a:gdLst/>
              <a:ahLst/>
              <a:cxnLst/>
              <a:rect l="0" t="0" r="0" b="0"/>
              <a:pathLst>
                <a:path w="48476" h="47308">
                  <a:moveTo>
                    <a:pt x="0" y="0"/>
                  </a:moveTo>
                  <a:lnTo>
                    <a:pt x="24422" y="0"/>
                  </a:lnTo>
                  <a:lnTo>
                    <a:pt x="24422" y="1816"/>
                  </a:lnTo>
                  <a:cubicBezTo>
                    <a:pt x="22873" y="1816"/>
                    <a:pt x="21831" y="2096"/>
                    <a:pt x="21273" y="2654"/>
                  </a:cubicBezTo>
                  <a:lnTo>
                    <a:pt x="20091" y="5207"/>
                  </a:lnTo>
                  <a:cubicBezTo>
                    <a:pt x="20091" y="6426"/>
                    <a:pt x="20815" y="8699"/>
                    <a:pt x="22250" y="12040"/>
                  </a:cubicBezTo>
                  <a:lnTo>
                    <a:pt x="29820" y="29287"/>
                  </a:lnTo>
                  <a:lnTo>
                    <a:pt x="35852" y="14402"/>
                  </a:lnTo>
                  <a:cubicBezTo>
                    <a:pt x="37592" y="10135"/>
                    <a:pt x="38456" y="7125"/>
                    <a:pt x="38456" y="5359"/>
                  </a:cubicBezTo>
                  <a:lnTo>
                    <a:pt x="37351" y="2870"/>
                  </a:lnTo>
                  <a:cubicBezTo>
                    <a:pt x="36627" y="2248"/>
                    <a:pt x="35319" y="1880"/>
                    <a:pt x="33452" y="1816"/>
                  </a:cubicBezTo>
                  <a:lnTo>
                    <a:pt x="33452" y="0"/>
                  </a:lnTo>
                  <a:lnTo>
                    <a:pt x="48476" y="0"/>
                  </a:lnTo>
                  <a:lnTo>
                    <a:pt x="48476" y="1816"/>
                  </a:lnTo>
                  <a:cubicBezTo>
                    <a:pt x="47041" y="2019"/>
                    <a:pt x="45860" y="2553"/>
                    <a:pt x="44945" y="3442"/>
                  </a:cubicBezTo>
                  <a:cubicBezTo>
                    <a:pt x="44031" y="4331"/>
                    <a:pt x="42647" y="6934"/>
                    <a:pt x="40818" y="11252"/>
                  </a:cubicBezTo>
                  <a:lnTo>
                    <a:pt x="25502" y="47308"/>
                  </a:lnTo>
                  <a:lnTo>
                    <a:pt x="23177" y="47308"/>
                  </a:lnTo>
                  <a:lnTo>
                    <a:pt x="7709" y="11697"/>
                  </a:lnTo>
                  <a:cubicBezTo>
                    <a:pt x="5855" y="7404"/>
                    <a:pt x="4394" y="4687"/>
                    <a:pt x="3353" y="3531"/>
                  </a:cubicBezTo>
                  <a:cubicBezTo>
                    <a:pt x="2591" y="2693"/>
                    <a:pt x="1473" y="2121"/>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1" name="Shape 237"/>
            <p:cNvSpPr/>
            <p:nvPr/>
          </p:nvSpPr>
          <p:spPr>
            <a:xfrm>
              <a:off x="373582" y="137226"/>
              <a:ext cx="19634" cy="48119"/>
            </a:xfrm>
            <a:custGeom>
              <a:avLst/>
              <a:gdLst/>
              <a:ahLst/>
              <a:cxnLst/>
              <a:rect l="0" t="0" r="0" b="0"/>
              <a:pathLst>
                <a:path w="19634" h="48119">
                  <a:moveTo>
                    <a:pt x="19634" y="0"/>
                  </a:moveTo>
                  <a:lnTo>
                    <a:pt x="19634" y="2897"/>
                  </a:lnTo>
                  <a:lnTo>
                    <a:pt x="15862" y="5174"/>
                  </a:lnTo>
                  <a:cubicBezTo>
                    <a:pt x="13919" y="8082"/>
                    <a:pt x="12954" y="12083"/>
                    <a:pt x="12954" y="17150"/>
                  </a:cubicBezTo>
                  <a:lnTo>
                    <a:pt x="12954" y="18877"/>
                  </a:lnTo>
                  <a:lnTo>
                    <a:pt x="19634" y="18877"/>
                  </a:lnTo>
                  <a:lnTo>
                    <a:pt x="19634" y="22167"/>
                  </a:lnTo>
                  <a:lnTo>
                    <a:pt x="13208" y="22167"/>
                  </a:lnTo>
                  <a:cubicBezTo>
                    <a:pt x="13500" y="28250"/>
                    <a:pt x="15113" y="33063"/>
                    <a:pt x="18072" y="36594"/>
                  </a:cubicBezTo>
                  <a:lnTo>
                    <a:pt x="19634" y="37378"/>
                  </a:lnTo>
                  <a:lnTo>
                    <a:pt x="19634" y="48119"/>
                  </a:lnTo>
                  <a:lnTo>
                    <a:pt x="4216" y="40276"/>
                  </a:lnTo>
                  <a:cubicBezTo>
                    <a:pt x="1397" y="36060"/>
                    <a:pt x="0" y="30815"/>
                    <a:pt x="0" y="24566"/>
                  </a:cubicBezTo>
                  <a:cubicBezTo>
                    <a:pt x="0" y="16909"/>
                    <a:pt x="2057" y="10813"/>
                    <a:pt x="6198" y="6279"/>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2" name="Shape 238"/>
            <p:cNvSpPr/>
            <p:nvPr/>
          </p:nvSpPr>
          <p:spPr>
            <a:xfrm>
              <a:off x="295852" y="136698"/>
              <a:ext cx="18764" cy="22695"/>
            </a:xfrm>
            <a:custGeom>
              <a:avLst/>
              <a:gdLst/>
              <a:ahLst/>
              <a:cxnLst/>
              <a:rect l="0" t="0" r="0" b="0"/>
              <a:pathLst>
                <a:path w="18764" h="22695">
                  <a:moveTo>
                    <a:pt x="1137" y="0"/>
                  </a:moveTo>
                  <a:cubicBezTo>
                    <a:pt x="5785" y="0"/>
                    <a:pt x="9811" y="1905"/>
                    <a:pt x="13240" y="5728"/>
                  </a:cubicBezTo>
                  <a:cubicBezTo>
                    <a:pt x="16656" y="9537"/>
                    <a:pt x="18510" y="15201"/>
                    <a:pt x="18764" y="22695"/>
                  </a:cubicBezTo>
                  <a:lnTo>
                    <a:pt x="0" y="22695"/>
                  </a:lnTo>
                  <a:lnTo>
                    <a:pt x="0" y="19405"/>
                  </a:lnTo>
                  <a:lnTo>
                    <a:pt x="6687" y="19405"/>
                  </a:lnTo>
                  <a:cubicBezTo>
                    <a:pt x="6687" y="14135"/>
                    <a:pt x="6394" y="10516"/>
                    <a:pt x="5823" y="8547"/>
                  </a:cubicBezTo>
                  <a:cubicBezTo>
                    <a:pt x="5251" y="6579"/>
                    <a:pt x="4350" y="5093"/>
                    <a:pt x="3143" y="4076"/>
                  </a:cubicBezTo>
                  <a:cubicBezTo>
                    <a:pt x="2457" y="3492"/>
                    <a:pt x="1543" y="3187"/>
                    <a:pt x="400" y="3187"/>
                  </a:cubicBezTo>
                  <a:lnTo>
                    <a:pt x="0" y="3428"/>
                  </a:lnTo>
                  <a:lnTo>
                    <a:pt x="0" y="531"/>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3" name="Shape 239"/>
            <p:cNvSpPr/>
            <p:nvPr/>
          </p:nvSpPr>
          <p:spPr>
            <a:xfrm>
              <a:off x="393216" y="170340"/>
              <a:ext cx="18758" cy="15037"/>
            </a:xfrm>
            <a:custGeom>
              <a:avLst/>
              <a:gdLst/>
              <a:ahLst/>
              <a:cxnLst/>
              <a:rect l="0" t="0" r="0" b="0"/>
              <a:pathLst>
                <a:path w="18758" h="15037">
                  <a:moveTo>
                    <a:pt x="17094" y="0"/>
                  </a:moveTo>
                  <a:lnTo>
                    <a:pt x="18758" y="1080"/>
                  </a:lnTo>
                  <a:cubicBezTo>
                    <a:pt x="16281" y="6159"/>
                    <a:pt x="13526" y="9754"/>
                    <a:pt x="10516" y="11862"/>
                  </a:cubicBezTo>
                  <a:cubicBezTo>
                    <a:pt x="7493" y="13983"/>
                    <a:pt x="4013" y="15037"/>
                    <a:pt x="63" y="15037"/>
                  </a:cubicBezTo>
                  <a:lnTo>
                    <a:pt x="0" y="15005"/>
                  </a:lnTo>
                  <a:lnTo>
                    <a:pt x="0" y="4264"/>
                  </a:lnTo>
                  <a:lnTo>
                    <a:pt x="6579" y="7569"/>
                  </a:lnTo>
                  <a:cubicBezTo>
                    <a:pt x="8547" y="7569"/>
                    <a:pt x="10325" y="7023"/>
                    <a:pt x="11938" y="5918"/>
                  </a:cubicBezTo>
                  <a:cubicBezTo>
                    <a:pt x="13538" y="4826"/>
                    <a:pt x="15265"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4" name="Shape 240"/>
            <p:cNvSpPr/>
            <p:nvPr/>
          </p:nvSpPr>
          <p:spPr>
            <a:xfrm>
              <a:off x="393216" y="136698"/>
              <a:ext cx="18758" cy="22695"/>
            </a:xfrm>
            <a:custGeom>
              <a:avLst/>
              <a:gdLst/>
              <a:ahLst/>
              <a:cxnLst/>
              <a:rect l="0" t="0" r="0" b="0"/>
              <a:pathLst>
                <a:path w="18758" h="22695">
                  <a:moveTo>
                    <a:pt x="1130" y="0"/>
                  </a:moveTo>
                  <a:cubicBezTo>
                    <a:pt x="5779" y="0"/>
                    <a:pt x="9817" y="1905"/>
                    <a:pt x="13246" y="5728"/>
                  </a:cubicBezTo>
                  <a:cubicBezTo>
                    <a:pt x="16662" y="9537"/>
                    <a:pt x="18504" y="15201"/>
                    <a:pt x="18758" y="22695"/>
                  </a:cubicBezTo>
                  <a:lnTo>
                    <a:pt x="0" y="22695"/>
                  </a:lnTo>
                  <a:lnTo>
                    <a:pt x="0" y="19405"/>
                  </a:lnTo>
                  <a:lnTo>
                    <a:pt x="6680" y="19405"/>
                  </a:lnTo>
                  <a:cubicBezTo>
                    <a:pt x="6680" y="14135"/>
                    <a:pt x="6401" y="10516"/>
                    <a:pt x="5829" y="8547"/>
                  </a:cubicBezTo>
                  <a:cubicBezTo>
                    <a:pt x="5258" y="6579"/>
                    <a:pt x="4356" y="5093"/>
                    <a:pt x="3150" y="4076"/>
                  </a:cubicBezTo>
                  <a:cubicBezTo>
                    <a:pt x="2464" y="3492"/>
                    <a:pt x="1549" y="3187"/>
                    <a:pt x="394" y="3187"/>
                  </a:cubicBezTo>
                  <a:lnTo>
                    <a:pt x="0" y="3425"/>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5" name="Shape 241"/>
            <p:cNvSpPr/>
            <p:nvPr/>
          </p:nvSpPr>
          <p:spPr>
            <a:xfrm>
              <a:off x="417473" y="117394"/>
              <a:ext cx="24803" cy="66599"/>
            </a:xfrm>
            <a:custGeom>
              <a:avLst/>
              <a:gdLst/>
              <a:ahLst/>
              <a:cxnLst/>
              <a:rect l="0" t="0" r="0" b="0"/>
              <a:pathLst>
                <a:path w="24803" h="66599">
                  <a:moveTo>
                    <a:pt x="0" y="0"/>
                  </a:moveTo>
                  <a:lnTo>
                    <a:pt x="19240" y="0"/>
                  </a:lnTo>
                  <a:lnTo>
                    <a:pt x="19240" y="57074"/>
                  </a:lnTo>
                  <a:cubicBezTo>
                    <a:pt x="19240" y="60313"/>
                    <a:pt x="19634" y="62382"/>
                    <a:pt x="20371" y="63284"/>
                  </a:cubicBezTo>
                  <a:cubicBezTo>
                    <a:pt x="21133" y="64186"/>
                    <a:pt x="22606" y="64706"/>
                    <a:pt x="24803" y="64821"/>
                  </a:cubicBezTo>
                  <a:lnTo>
                    <a:pt x="24803" y="66599"/>
                  </a:lnTo>
                  <a:lnTo>
                    <a:pt x="0" y="66599"/>
                  </a:lnTo>
                  <a:lnTo>
                    <a:pt x="0" y="64821"/>
                  </a:lnTo>
                  <a:cubicBezTo>
                    <a:pt x="2032" y="64770"/>
                    <a:pt x="3531" y="64186"/>
                    <a:pt x="4508" y="63068"/>
                  </a:cubicBezTo>
                  <a:cubicBezTo>
                    <a:pt x="5169" y="62306"/>
                    <a:pt x="5486" y="60313"/>
                    <a:pt x="5486" y="57074"/>
                  </a:cubicBezTo>
                  <a:lnTo>
                    <a:pt x="5486" y="9525"/>
                  </a:lnTo>
                  <a:cubicBezTo>
                    <a:pt x="5486" y="6324"/>
                    <a:pt x="5118" y="4267"/>
                    <a:pt x="4369" y="3378"/>
                  </a:cubicBezTo>
                  <a:cubicBezTo>
                    <a:pt x="3619" y="2463"/>
                    <a:pt x="2159" y="194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16" name="Group 115"/>
          <p:cNvGrpSpPr/>
          <p:nvPr/>
        </p:nvGrpSpPr>
        <p:grpSpPr>
          <a:xfrm>
            <a:off x="5530797" y="1514039"/>
            <a:ext cx="1328550" cy="207986"/>
            <a:chOff x="0" y="0"/>
            <a:chExt cx="532752" cy="91364"/>
          </a:xfrm>
        </p:grpSpPr>
        <p:sp>
          <p:nvSpPr>
            <p:cNvPr id="117" name="Shape 242"/>
            <p:cNvSpPr/>
            <p:nvPr/>
          </p:nvSpPr>
          <p:spPr>
            <a:xfrm>
              <a:off x="140881" y="23737"/>
              <a:ext cx="27216" cy="67628"/>
            </a:xfrm>
            <a:custGeom>
              <a:avLst/>
              <a:gdLst/>
              <a:ahLst/>
              <a:cxnLst/>
              <a:rect l="0" t="0" r="0" b="0"/>
              <a:pathLst>
                <a:path w="27216" h="67628">
                  <a:moveTo>
                    <a:pt x="14110" y="0"/>
                  </a:moveTo>
                  <a:lnTo>
                    <a:pt x="15964" y="0"/>
                  </a:lnTo>
                  <a:lnTo>
                    <a:pt x="15964" y="10503"/>
                  </a:lnTo>
                  <a:cubicBezTo>
                    <a:pt x="18301" y="6541"/>
                    <a:pt x="20625" y="3772"/>
                    <a:pt x="22962" y="2184"/>
                  </a:cubicBezTo>
                  <a:lnTo>
                    <a:pt x="27216" y="810"/>
                  </a:lnTo>
                  <a:lnTo>
                    <a:pt x="27216" y="7299"/>
                  </a:lnTo>
                  <a:lnTo>
                    <a:pt x="26480" y="6921"/>
                  </a:lnTo>
                  <a:cubicBezTo>
                    <a:pt x="24905" y="6921"/>
                    <a:pt x="23343" y="7315"/>
                    <a:pt x="21806" y="8090"/>
                  </a:cubicBezTo>
                  <a:cubicBezTo>
                    <a:pt x="20625" y="8687"/>
                    <a:pt x="18682" y="10452"/>
                    <a:pt x="15964" y="13398"/>
                  </a:cubicBezTo>
                  <a:lnTo>
                    <a:pt x="15964" y="30200"/>
                  </a:lnTo>
                  <a:cubicBezTo>
                    <a:pt x="15964" y="33833"/>
                    <a:pt x="16116" y="36220"/>
                    <a:pt x="16408" y="37364"/>
                  </a:cubicBezTo>
                  <a:cubicBezTo>
                    <a:pt x="16866" y="39268"/>
                    <a:pt x="17983" y="40932"/>
                    <a:pt x="19774" y="42380"/>
                  </a:cubicBezTo>
                  <a:cubicBezTo>
                    <a:pt x="21565" y="43828"/>
                    <a:pt x="23800" y="44539"/>
                    <a:pt x="26530" y="44539"/>
                  </a:cubicBezTo>
                  <a:lnTo>
                    <a:pt x="27216" y="44209"/>
                  </a:lnTo>
                  <a:lnTo>
                    <a:pt x="27216" y="47240"/>
                  </a:lnTo>
                  <a:lnTo>
                    <a:pt x="26670" y="47485"/>
                  </a:lnTo>
                  <a:cubicBezTo>
                    <a:pt x="24244" y="47485"/>
                    <a:pt x="22149" y="47143"/>
                    <a:pt x="20383" y="46457"/>
                  </a:cubicBezTo>
                  <a:cubicBezTo>
                    <a:pt x="19075" y="45974"/>
                    <a:pt x="17602" y="44983"/>
                    <a:pt x="15964" y="43511"/>
                  </a:cubicBezTo>
                  <a:lnTo>
                    <a:pt x="15964" y="57214"/>
                  </a:lnTo>
                  <a:cubicBezTo>
                    <a:pt x="15964" y="60287"/>
                    <a:pt x="16154" y="62243"/>
                    <a:pt x="16535" y="63081"/>
                  </a:cubicBezTo>
                  <a:lnTo>
                    <a:pt x="18491" y="65075"/>
                  </a:lnTo>
                  <a:cubicBezTo>
                    <a:pt x="19431" y="65570"/>
                    <a:pt x="21120" y="65799"/>
                    <a:pt x="23584" y="65799"/>
                  </a:cubicBezTo>
                  <a:lnTo>
                    <a:pt x="23584" y="67628"/>
                  </a:lnTo>
                  <a:lnTo>
                    <a:pt x="0" y="67628"/>
                  </a:lnTo>
                  <a:lnTo>
                    <a:pt x="0" y="65799"/>
                  </a:lnTo>
                  <a:lnTo>
                    <a:pt x="1232" y="65799"/>
                  </a:lnTo>
                  <a:cubicBezTo>
                    <a:pt x="3035" y="65837"/>
                    <a:pt x="4572" y="65494"/>
                    <a:pt x="5842" y="64770"/>
                  </a:cubicBezTo>
                  <a:lnTo>
                    <a:pt x="7302" y="63030"/>
                  </a:lnTo>
                  <a:cubicBezTo>
                    <a:pt x="7645" y="62230"/>
                    <a:pt x="7823" y="60185"/>
                    <a:pt x="7823" y="56921"/>
                  </a:cubicBezTo>
                  <a:lnTo>
                    <a:pt x="7823" y="14377"/>
                  </a:lnTo>
                  <a:cubicBezTo>
                    <a:pt x="7823" y="11468"/>
                    <a:pt x="7683" y="9614"/>
                    <a:pt x="7417" y="8839"/>
                  </a:cubicBezTo>
                  <a:lnTo>
                    <a:pt x="6172" y="7062"/>
                  </a:lnTo>
                  <a:lnTo>
                    <a:pt x="3835" y="6477"/>
                  </a:lnTo>
                  <a:cubicBezTo>
                    <a:pt x="3061" y="6477"/>
                    <a:pt x="2045" y="6706"/>
                    <a:pt x="838" y="7163"/>
                  </a:cubicBezTo>
                  <a:lnTo>
                    <a:pt x="254" y="5588"/>
                  </a:lnTo>
                  <a:lnTo>
                    <a:pt x="1411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8" name="Shape 243"/>
            <p:cNvSpPr/>
            <p:nvPr/>
          </p:nvSpPr>
          <p:spPr>
            <a:xfrm>
              <a:off x="62916" y="23533"/>
              <a:ext cx="76949" cy="46304"/>
            </a:xfrm>
            <a:custGeom>
              <a:avLst/>
              <a:gdLst/>
              <a:ahLst/>
              <a:cxnLst/>
              <a:rect l="0" t="0" r="0" b="0"/>
              <a:pathLst>
                <a:path w="76949" h="46304">
                  <a:moveTo>
                    <a:pt x="13538" y="0"/>
                  </a:moveTo>
                  <a:lnTo>
                    <a:pt x="15659" y="0"/>
                  </a:lnTo>
                  <a:lnTo>
                    <a:pt x="15659" y="9576"/>
                  </a:lnTo>
                  <a:cubicBezTo>
                    <a:pt x="18936" y="6299"/>
                    <a:pt x="20853" y="4432"/>
                    <a:pt x="21450" y="3937"/>
                  </a:cubicBezTo>
                  <a:cubicBezTo>
                    <a:pt x="22923" y="2692"/>
                    <a:pt x="24511" y="1727"/>
                    <a:pt x="26213" y="1029"/>
                  </a:cubicBezTo>
                  <a:cubicBezTo>
                    <a:pt x="27915" y="343"/>
                    <a:pt x="29604" y="0"/>
                    <a:pt x="31280" y="0"/>
                  </a:cubicBezTo>
                  <a:cubicBezTo>
                    <a:pt x="34087" y="0"/>
                    <a:pt x="36513" y="813"/>
                    <a:pt x="38544" y="2451"/>
                  </a:cubicBezTo>
                  <a:cubicBezTo>
                    <a:pt x="40576" y="4090"/>
                    <a:pt x="41923" y="6464"/>
                    <a:pt x="42621" y="9576"/>
                  </a:cubicBezTo>
                  <a:cubicBezTo>
                    <a:pt x="45999" y="5638"/>
                    <a:pt x="48831" y="3073"/>
                    <a:pt x="51168" y="1854"/>
                  </a:cubicBezTo>
                  <a:cubicBezTo>
                    <a:pt x="53492" y="622"/>
                    <a:pt x="55880" y="0"/>
                    <a:pt x="58331" y="0"/>
                  </a:cubicBezTo>
                  <a:cubicBezTo>
                    <a:pt x="60731" y="0"/>
                    <a:pt x="62852" y="622"/>
                    <a:pt x="64694" y="1854"/>
                  </a:cubicBezTo>
                  <a:cubicBezTo>
                    <a:pt x="66548" y="3073"/>
                    <a:pt x="68008" y="5067"/>
                    <a:pt x="69088" y="7862"/>
                  </a:cubicBezTo>
                  <a:cubicBezTo>
                    <a:pt x="69812" y="9766"/>
                    <a:pt x="70167" y="12738"/>
                    <a:pt x="70167" y="16790"/>
                  </a:cubicBezTo>
                  <a:lnTo>
                    <a:pt x="70167" y="36157"/>
                  </a:lnTo>
                  <a:cubicBezTo>
                    <a:pt x="70167" y="38964"/>
                    <a:pt x="70396" y="40894"/>
                    <a:pt x="70815" y="41948"/>
                  </a:cubicBezTo>
                  <a:lnTo>
                    <a:pt x="72618" y="43777"/>
                  </a:lnTo>
                  <a:cubicBezTo>
                    <a:pt x="73520" y="44285"/>
                    <a:pt x="74955" y="44552"/>
                    <a:pt x="76949" y="44552"/>
                  </a:cubicBezTo>
                  <a:lnTo>
                    <a:pt x="76949" y="46304"/>
                  </a:lnTo>
                  <a:lnTo>
                    <a:pt x="54750" y="46304"/>
                  </a:lnTo>
                  <a:lnTo>
                    <a:pt x="54750" y="44552"/>
                  </a:lnTo>
                  <a:lnTo>
                    <a:pt x="55677" y="44552"/>
                  </a:lnTo>
                  <a:cubicBezTo>
                    <a:pt x="57620" y="44552"/>
                    <a:pt x="59118" y="44171"/>
                    <a:pt x="60198" y="43421"/>
                  </a:cubicBezTo>
                  <a:cubicBezTo>
                    <a:pt x="60947" y="42900"/>
                    <a:pt x="61493" y="42063"/>
                    <a:pt x="61824" y="40919"/>
                  </a:cubicBezTo>
                  <a:cubicBezTo>
                    <a:pt x="61963" y="40360"/>
                    <a:pt x="62014" y="38773"/>
                    <a:pt x="62014" y="36157"/>
                  </a:cubicBezTo>
                  <a:lnTo>
                    <a:pt x="62014" y="16790"/>
                  </a:lnTo>
                  <a:cubicBezTo>
                    <a:pt x="62014" y="13132"/>
                    <a:pt x="61569" y="10541"/>
                    <a:pt x="60693" y="9042"/>
                  </a:cubicBezTo>
                  <a:cubicBezTo>
                    <a:pt x="59411" y="6947"/>
                    <a:pt x="57366" y="5893"/>
                    <a:pt x="54559" y="5893"/>
                  </a:cubicBezTo>
                  <a:cubicBezTo>
                    <a:pt x="52819" y="5893"/>
                    <a:pt x="51079" y="6324"/>
                    <a:pt x="49314" y="7188"/>
                  </a:cubicBezTo>
                  <a:cubicBezTo>
                    <a:pt x="47574" y="8065"/>
                    <a:pt x="45453" y="9678"/>
                    <a:pt x="42951" y="12027"/>
                  </a:cubicBezTo>
                  <a:lnTo>
                    <a:pt x="42875" y="12573"/>
                  </a:lnTo>
                  <a:lnTo>
                    <a:pt x="42951" y="14681"/>
                  </a:lnTo>
                  <a:lnTo>
                    <a:pt x="42951" y="36157"/>
                  </a:lnTo>
                  <a:cubicBezTo>
                    <a:pt x="42951" y="39230"/>
                    <a:pt x="43129" y="41135"/>
                    <a:pt x="43472" y="41897"/>
                  </a:cubicBezTo>
                  <a:lnTo>
                    <a:pt x="45415" y="43777"/>
                  </a:lnTo>
                  <a:cubicBezTo>
                    <a:pt x="46368" y="44285"/>
                    <a:pt x="47993" y="44552"/>
                    <a:pt x="50292" y="44552"/>
                  </a:cubicBezTo>
                  <a:lnTo>
                    <a:pt x="50292" y="46304"/>
                  </a:lnTo>
                  <a:lnTo>
                    <a:pt x="27546" y="46304"/>
                  </a:lnTo>
                  <a:lnTo>
                    <a:pt x="27546" y="44552"/>
                  </a:lnTo>
                  <a:cubicBezTo>
                    <a:pt x="30035" y="44552"/>
                    <a:pt x="31750" y="44247"/>
                    <a:pt x="32677" y="43662"/>
                  </a:cubicBezTo>
                  <a:cubicBezTo>
                    <a:pt x="33604" y="43079"/>
                    <a:pt x="34252" y="42190"/>
                    <a:pt x="34607" y="41008"/>
                  </a:cubicBezTo>
                  <a:cubicBezTo>
                    <a:pt x="34772" y="40462"/>
                    <a:pt x="34861" y="38836"/>
                    <a:pt x="34861" y="36157"/>
                  </a:cubicBezTo>
                  <a:lnTo>
                    <a:pt x="34861" y="16790"/>
                  </a:lnTo>
                  <a:cubicBezTo>
                    <a:pt x="34861" y="13132"/>
                    <a:pt x="34328" y="10490"/>
                    <a:pt x="33236" y="8890"/>
                  </a:cubicBezTo>
                  <a:cubicBezTo>
                    <a:pt x="31801" y="6794"/>
                    <a:pt x="29781" y="5741"/>
                    <a:pt x="27191" y="5741"/>
                  </a:cubicBezTo>
                  <a:cubicBezTo>
                    <a:pt x="25438" y="5741"/>
                    <a:pt x="23685" y="6223"/>
                    <a:pt x="21946" y="7163"/>
                  </a:cubicBezTo>
                  <a:cubicBezTo>
                    <a:pt x="19215" y="8610"/>
                    <a:pt x="17132" y="10237"/>
                    <a:pt x="15659" y="12027"/>
                  </a:cubicBezTo>
                  <a:lnTo>
                    <a:pt x="15659" y="36157"/>
                  </a:lnTo>
                  <a:cubicBezTo>
                    <a:pt x="15659" y="39091"/>
                    <a:pt x="15862" y="41008"/>
                    <a:pt x="16269" y="41897"/>
                  </a:cubicBezTo>
                  <a:lnTo>
                    <a:pt x="18085" y="43879"/>
                  </a:lnTo>
                  <a:cubicBezTo>
                    <a:pt x="18885" y="44323"/>
                    <a:pt x="20523" y="44552"/>
                    <a:pt x="22974" y="44552"/>
                  </a:cubicBezTo>
                  <a:lnTo>
                    <a:pt x="22974" y="46304"/>
                  </a:lnTo>
                  <a:lnTo>
                    <a:pt x="724" y="46304"/>
                  </a:lnTo>
                  <a:lnTo>
                    <a:pt x="724" y="44552"/>
                  </a:lnTo>
                  <a:cubicBezTo>
                    <a:pt x="2781" y="44552"/>
                    <a:pt x="4229" y="44323"/>
                    <a:pt x="5042" y="43879"/>
                  </a:cubicBezTo>
                  <a:lnTo>
                    <a:pt x="6921" y="41770"/>
                  </a:lnTo>
                  <a:cubicBezTo>
                    <a:pt x="7340" y="40805"/>
                    <a:pt x="7544" y="38926"/>
                    <a:pt x="7544" y="36157"/>
                  </a:cubicBezTo>
                  <a:lnTo>
                    <a:pt x="7544" y="18961"/>
                  </a:lnTo>
                  <a:cubicBezTo>
                    <a:pt x="7544" y="14021"/>
                    <a:pt x="7404" y="10833"/>
                    <a:pt x="7112" y="9372"/>
                  </a:cubicBezTo>
                  <a:lnTo>
                    <a:pt x="6032" y="7150"/>
                  </a:lnTo>
                  <a:lnTo>
                    <a:pt x="4013" y="6541"/>
                  </a:lnTo>
                  <a:cubicBezTo>
                    <a:pt x="3099" y="6541"/>
                    <a:pt x="2006" y="6782"/>
                    <a:pt x="724" y="7265"/>
                  </a:cubicBezTo>
                  <a:lnTo>
                    <a:pt x="0" y="5512"/>
                  </a:lnTo>
                  <a:lnTo>
                    <a:pt x="135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19" name="Shape 244"/>
            <p:cNvSpPr/>
            <p:nvPr/>
          </p:nvSpPr>
          <p:spPr>
            <a:xfrm>
              <a:off x="34646" y="23533"/>
              <a:ext cx="22530" cy="46304"/>
            </a:xfrm>
            <a:custGeom>
              <a:avLst/>
              <a:gdLst/>
              <a:ahLst/>
              <a:cxnLst/>
              <a:rect l="0" t="0" r="0" b="0"/>
              <a:pathLst>
                <a:path w="22530" h="46304">
                  <a:moveTo>
                    <a:pt x="13551" y="0"/>
                  </a:moveTo>
                  <a:lnTo>
                    <a:pt x="15710" y="0"/>
                  </a:lnTo>
                  <a:lnTo>
                    <a:pt x="15710" y="36157"/>
                  </a:lnTo>
                  <a:cubicBezTo>
                    <a:pt x="15710" y="38964"/>
                    <a:pt x="15913" y="40843"/>
                    <a:pt x="16320" y="41770"/>
                  </a:cubicBezTo>
                  <a:lnTo>
                    <a:pt x="18148" y="43853"/>
                  </a:lnTo>
                  <a:cubicBezTo>
                    <a:pt x="18936" y="44310"/>
                    <a:pt x="20409" y="44552"/>
                    <a:pt x="22530" y="44552"/>
                  </a:cubicBezTo>
                  <a:lnTo>
                    <a:pt x="22530" y="46304"/>
                  </a:lnTo>
                  <a:lnTo>
                    <a:pt x="686" y="46304"/>
                  </a:lnTo>
                  <a:lnTo>
                    <a:pt x="686" y="44552"/>
                  </a:lnTo>
                  <a:cubicBezTo>
                    <a:pt x="2883" y="44552"/>
                    <a:pt x="4356" y="44336"/>
                    <a:pt x="5093" y="43904"/>
                  </a:cubicBezTo>
                  <a:lnTo>
                    <a:pt x="6896" y="41796"/>
                  </a:lnTo>
                  <a:cubicBezTo>
                    <a:pt x="7341" y="40818"/>
                    <a:pt x="7557" y="38926"/>
                    <a:pt x="7557" y="36157"/>
                  </a:cubicBezTo>
                  <a:lnTo>
                    <a:pt x="7557" y="18809"/>
                  </a:lnTo>
                  <a:cubicBezTo>
                    <a:pt x="7557" y="13932"/>
                    <a:pt x="7404" y="10782"/>
                    <a:pt x="7125" y="9334"/>
                  </a:cubicBezTo>
                  <a:lnTo>
                    <a:pt x="6045" y="7150"/>
                  </a:lnTo>
                  <a:lnTo>
                    <a:pt x="4013" y="6541"/>
                  </a:lnTo>
                  <a:cubicBezTo>
                    <a:pt x="3099" y="6541"/>
                    <a:pt x="1994" y="6782"/>
                    <a:pt x="686"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0" name="Shape 245"/>
            <p:cNvSpPr/>
            <p:nvPr/>
          </p:nvSpPr>
          <p:spPr>
            <a:xfrm>
              <a:off x="0" y="23533"/>
              <a:ext cx="30696" cy="47689"/>
            </a:xfrm>
            <a:custGeom>
              <a:avLst/>
              <a:gdLst/>
              <a:ahLst/>
              <a:cxnLst/>
              <a:rect l="0" t="0" r="0" b="0"/>
              <a:pathLst>
                <a:path w="30696" h="47689">
                  <a:moveTo>
                    <a:pt x="13652" y="0"/>
                  </a:moveTo>
                  <a:cubicBezTo>
                    <a:pt x="15405" y="0"/>
                    <a:pt x="17551" y="368"/>
                    <a:pt x="20079" y="1130"/>
                  </a:cubicBezTo>
                  <a:cubicBezTo>
                    <a:pt x="21742" y="1625"/>
                    <a:pt x="22860" y="1867"/>
                    <a:pt x="23419" y="1867"/>
                  </a:cubicBezTo>
                  <a:lnTo>
                    <a:pt x="24651" y="1524"/>
                  </a:lnTo>
                  <a:lnTo>
                    <a:pt x="25679" y="0"/>
                  </a:lnTo>
                  <a:lnTo>
                    <a:pt x="27305" y="0"/>
                  </a:lnTo>
                  <a:lnTo>
                    <a:pt x="27305" y="15329"/>
                  </a:lnTo>
                  <a:lnTo>
                    <a:pt x="25679" y="15329"/>
                  </a:lnTo>
                  <a:cubicBezTo>
                    <a:pt x="24435" y="10503"/>
                    <a:pt x="22835" y="7239"/>
                    <a:pt x="20892" y="5512"/>
                  </a:cubicBezTo>
                  <a:cubicBezTo>
                    <a:pt x="18948" y="3772"/>
                    <a:pt x="16459" y="2908"/>
                    <a:pt x="13449" y="2908"/>
                  </a:cubicBezTo>
                  <a:cubicBezTo>
                    <a:pt x="11151" y="2908"/>
                    <a:pt x="9309" y="3505"/>
                    <a:pt x="7900" y="4711"/>
                  </a:cubicBezTo>
                  <a:cubicBezTo>
                    <a:pt x="6490" y="5931"/>
                    <a:pt x="5791" y="7265"/>
                    <a:pt x="5791" y="8737"/>
                  </a:cubicBezTo>
                  <a:cubicBezTo>
                    <a:pt x="5791" y="10579"/>
                    <a:pt x="6312" y="12154"/>
                    <a:pt x="7366" y="13462"/>
                  </a:cubicBezTo>
                  <a:cubicBezTo>
                    <a:pt x="8382" y="14795"/>
                    <a:pt x="10439" y="16218"/>
                    <a:pt x="13551" y="17729"/>
                  </a:cubicBezTo>
                  <a:lnTo>
                    <a:pt x="20714" y="21222"/>
                  </a:lnTo>
                  <a:cubicBezTo>
                    <a:pt x="27368" y="24461"/>
                    <a:pt x="30696" y="28740"/>
                    <a:pt x="30696" y="34036"/>
                  </a:cubicBezTo>
                  <a:cubicBezTo>
                    <a:pt x="30696" y="38126"/>
                    <a:pt x="29134" y="41428"/>
                    <a:pt x="26048" y="43929"/>
                  </a:cubicBezTo>
                  <a:cubicBezTo>
                    <a:pt x="22949" y="46431"/>
                    <a:pt x="19495" y="47689"/>
                    <a:pt x="15659" y="47689"/>
                  </a:cubicBezTo>
                  <a:cubicBezTo>
                    <a:pt x="12903" y="47689"/>
                    <a:pt x="9766" y="47206"/>
                    <a:pt x="6236" y="46215"/>
                  </a:cubicBezTo>
                  <a:lnTo>
                    <a:pt x="3581" y="45733"/>
                  </a:lnTo>
                  <a:lnTo>
                    <a:pt x="1803" y="47003"/>
                  </a:lnTo>
                  <a:lnTo>
                    <a:pt x="190" y="47003"/>
                  </a:lnTo>
                  <a:lnTo>
                    <a:pt x="190" y="30950"/>
                  </a:lnTo>
                  <a:lnTo>
                    <a:pt x="1803" y="30950"/>
                  </a:lnTo>
                  <a:cubicBezTo>
                    <a:pt x="2718" y="35534"/>
                    <a:pt x="4470" y="38976"/>
                    <a:pt x="7061" y="41301"/>
                  </a:cubicBezTo>
                  <a:cubicBezTo>
                    <a:pt x="9652" y="43637"/>
                    <a:pt x="12548" y="44793"/>
                    <a:pt x="15761" y="44793"/>
                  </a:cubicBezTo>
                  <a:cubicBezTo>
                    <a:pt x="18009" y="44793"/>
                    <a:pt x="19863" y="44132"/>
                    <a:pt x="21273" y="42799"/>
                  </a:cubicBezTo>
                  <a:cubicBezTo>
                    <a:pt x="22708" y="41478"/>
                    <a:pt x="23419" y="39891"/>
                    <a:pt x="23419" y="38011"/>
                  </a:cubicBezTo>
                  <a:cubicBezTo>
                    <a:pt x="23419" y="35751"/>
                    <a:pt x="22631" y="33858"/>
                    <a:pt x="21044" y="32321"/>
                  </a:cubicBezTo>
                  <a:cubicBezTo>
                    <a:pt x="19456" y="30785"/>
                    <a:pt x="16281" y="28842"/>
                    <a:pt x="11532" y="26480"/>
                  </a:cubicBezTo>
                  <a:cubicBezTo>
                    <a:pt x="6795" y="24105"/>
                    <a:pt x="3683" y="21984"/>
                    <a:pt x="2197" y="20091"/>
                  </a:cubicBezTo>
                  <a:cubicBezTo>
                    <a:pt x="724" y="18224"/>
                    <a:pt x="0" y="15863"/>
                    <a:pt x="0" y="13005"/>
                  </a:cubicBezTo>
                  <a:cubicBezTo>
                    <a:pt x="0" y="9309"/>
                    <a:pt x="1257" y="6223"/>
                    <a:pt x="3797" y="3734"/>
                  </a:cubicBezTo>
                  <a:cubicBezTo>
                    <a:pt x="6337" y="1245"/>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1" name="Shape 246"/>
            <p:cNvSpPr/>
            <p:nvPr/>
          </p:nvSpPr>
          <p:spPr>
            <a:xfrm>
              <a:off x="41275" y="0"/>
              <a:ext cx="9970" cy="9982"/>
            </a:xfrm>
            <a:custGeom>
              <a:avLst/>
              <a:gdLst/>
              <a:ahLst/>
              <a:cxnLst/>
              <a:rect l="0" t="0" r="0" b="0"/>
              <a:pathLst>
                <a:path w="9970" h="9982">
                  <a:moveTo>
                    <a:pt x="5004" y="0"/>
                  </a:moveTo>
                  <a:cubicBezTo>
                    <a:pt x="6375" y="0"/>
                    <a:pt x="7544" y="495"/>
                    <a:pt x="8509" y="1461"/>
                  </a:cubicBezTo>
                  <a:cubicBezTo>
                    <a:pt x="9487" y="2426"/>
                    <a:pt x="9970" y="3594"/>
                    <a:pt x="9970" y="4966"/>
                  </a:cubicBezTo>
                  <a:cubicBezTo>
                    <a:pt x="9970" y="6338"/>
                    <a:pt x="9487" y="7519"/>
                    <a:pt x="8509" y="8496"/>
                  </a:cubicBezTo>
                  <a:cubicBezTo>
                    <a:pt x="7544" y="9487"/>
                    <a:pt x="6375" y="9982"/>
                    <a:pt x="5004" y="9982"/>
                  </a:cubicBezTo>
                  <a:cubicBezTo>
                    <a:pt x="3632" y="9982"/>
                    <a:pt x="2451" y="9487"/>
                    <a:pt x="1473" y="8496"/>
                  </a:cubicBezTo>
                  <a:cubicBezTo>
                    <a:pt x="495" y="7519"/>
                    <a:pt x="0" y="6338"/>
                    <a:pt x="0" y="4966"/>
                  </a:cubicBezTo>
                  <a:cubicBezTo>
                    <a:pt x="0" y="3594"/>
                    <a:pt x="483" y="2426"/>
                    <a:pt x="1448" y="1461"/>
                  </a:cubicBezTo>
                  <a:cubicBezTo>
                    <a:pt x="2413" y="495"/>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2" name="Shape 247"/>
            <p:cNvSpPr/>
            <p:nvPr/>
          </p:nvSpPr>
          <p:spPr>
            <a:xfrm>
              <a:off x="224117" y="24956"/>
              <a:ext cx="17393" cy="45240"/>
            </a:xfrm>
            <a:custGeom>
              <a:avLst/>
              <a:gdLst/>
              <a:ahLst/>
              <a:cxnLst/>
              <a:rect l="0" t="0" r="0" b="0"/>
              <a:pathLst>
                <a:path w="17393" h="45240">
                  <a:moveTo>
                    <a:pt x="17393" y="0"/>
                  </a:moveTo>
                  <a:lnTo>
                    <a:pt x="17393" y="2298"/>
                  </a:lnTo>
                  <a:lnTo>
                    <a:pt x="10744" y="5194"/>
                  </a:lnTo>
                  <a:cubicBezTo>
                    <a:pt x="8598" y="7302"/>
                    <a:pt x="7341" y="10236"/>
                    <a:pt x="6985" y="13995"/>
                  </a:cubicBezTo>
                  <a:lnTo>
                    <a:pt x="17393" y="13995"/>
                  </a:lnTo>
                  <a:lnTo>
                    <a:pt x="17393" y="16840"/>
                  </a:lnTo>
                  <a:lnTo>
                    <a:pt x="6985" y="16840"/>
                  </a:lnTo>
                  <a:cubicBezTo>
                    <a:pt x="6947" y="23533"/>
                    <a:pt x="8573" y="28765"/>
                    <a:pt x="11849" y="32563"/>
                  </a:cubicBezTo>
                  <a:lnTo>
                    <a:pt x="17393" y="35304"/>
                  </a:lnTo>
                  <a:lnTo>
                    <a:pt x="17393" y="45240"/>
                  </a:lnTo>
                  <a:lnTo>
                    <a:pt x="5779" y="39954"/>
                  </a:lnTo>
                  <a:cubicBezTo>
                    <a:pt x="1918" y="35750"/>
                    <a:pt x="0" y="30086"/>
                    <a:pt x="0" y="22987"/>
                  </a:cubicBezTo>
                  <a:cubicBezTo>
                    <a:pt x="0" y="15290"/>
                    <a:pt x="1968" y="9296"/>
                    <a:pt x="5931" y="4991"/>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3" name="Shape 248"/>
            <p:cNvSpPr/>
            <p:nvPr/>
          </p:nvSpPr>
          <p:spPr>
            <a:xfrm>
              <a:off x="168097" y="23533"/>
              <a:ext cx="19990" cy="47443"/>
            </a:xfrm>
            <a:custGeom>
              <a:avLst/>
              <a:gdLst/>
              <a:ahLst/>
              <a:cxnLst/>
              <a:rect l="0" t="0" r="0" b="0"/>
              <a:pathLst>
                <a:path w="19990" h="47443">
                  <a:moveTo>
                    <a:pt x="3137" y="0"/>
                  </a:moveTo>
                  <a:cubicBezTo>
                    <a:pt x="7658" y="0"/>
                    <a:pt x="11417" y="1778"/>
                    <a:pt x="14440" y="5309"/>
                  </a:cubicBezTo>
                  <a:cubicBezTo>
                    <a:pt x="18136" y="9627"/>
                    <a:pt x="19990" y="15253"/>
                    <a:pt x="19990" y="22199"/>
                  </a:cubicBezTo>
                  <a:cubicBezTo>
                    <a:pt x="19990" y="29959"/>
                    <a:pt x="17755" y="36373"/>
                    <a:pt x="13309" y="41453"/>
                  </a:cubicBezTo>
                  <a:lnTo>
                    <a:pt x="0" y="47443"/>
                  </a:lnTo>
                  <a:lnTo>
                    <a:pt x="0" y="44412"/>
                  </a:lnTo>
                  <a:lnTo>
                    <a:pt x="7264" y="40919"/>
                  </a:lnTo>
                  <a:cubicBezTo>
                    <a:pt x="9919" y="37567"/>
                    <a:pt x="11252" y="32880"/>
                    <a:pt x="11252" y="26810"/>
                  </a:cubicBezTo>
                  <a:cubicBezTo>
                    <a:pt x="11252" y="19939"/>
                    <a:pt x="9728" y="14643"/>
                    <a:pt x="6718" y="10947"/>
                  </a:cubicBezTo>
                  <a:lnTo>
                    <a:pt x="0" y="7502"/>
                  </a:lnTo>
                  <a:lnTo>
                    <a:pt x="0" y="1013"/>
                  </a:lnTo>
                  <a:lnTo>
                    <a:pt x="3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4" name="Shape 249"/>
            <p:cNvSpPr/>
            <p:nvPr/>
          </p:nvSpPr>
          <p:spPr>
            <a:xfrm>
              <a:off x="193015" y="0"/>
              <a:ext cx="22885" cy="69838"/>
            </a:xfrm>
            <a:custGeom>
              <a:avLst/>
              <a:gdLst/>
              <a:ahLst/>
              <a:cxnLst/>
              <a:rect l="0" t="0" r="0" b="0"/>
              <a:pathLst>
                <a:path w="22885" h="69838">
                  <a:moveTo>
                    <a:pt x="13399" y="0"/>
                  </a:moveTo>
                  <a:lnTo>
                    <a:pt x="15608" y="0"/>
                  </a:lnTo>
                  <a:lnTo>
                    <a:pt x="15608" y="59690"/>
                  </a:lnTo>
                  <a:cubicBezTo>
                    <a:pt x="15608" y="62497"/>
                    <a:pt x="15824" y="64364"/>
                    <a:pt x="16231" y="65278"/>
                  </a:cubicBezTo>
                  <a:lnTo>
                    <a:pt x="18123" y="67361"/>
                  </a:lnTo>
                  <a:cubicBezTo>
                    <a:pt x="18974" y="67844"/>
                    <a:pt x="20561" y="68085"/>
                    <a:pt x="22885" y="68085"/>
                  </a:cubicBezTo>
                  <a:lnTo>
                    <a:pt x="22885" y="69838"/>
                  </a:lnTo>
                  <a:lnTo>
                    <a:pt x="826" y="69838"/>
                  </a:lnTo>
                  <a:lnTo>
                    <a:pt x="826" y="68085"/>
                  </a:lnTo>
                  <a:cubicBezTo>
                    <a:pt x="2883" y="68085"/>
                    <a:pt x="4305" y="67870"/>
                    <a:pt x="5055" y="67437"/>
                  </a:cubicBezTo>
                  <a:lnTo>
                    <a:pt x="6820" y="65329"/>
                  </a:lnTo>
                  <a:cubicBezTo>
                    <a:pt x="7239" y="64351"/>
                    <a:pt x="7468" y="62459"/>
                    <a:pt x="7468" y="59690"/>
                  </a:cubicBezTo>
                  <a:lnTo>
                    <a:pt x="7468" y="18822"/>
                  </a:lnTo>
                  <a:cubicBezTo>
                    <a:pt x="7468" y="13742"/>
                    <a:pt x="7341" y="10617"/>
                    <a:pt x="7112" y="9475"/>
                  </a:cubicBezTo>
                  <a:cubicBezTo>
                    <a:pt x="6883" y="8306"/>
                    <a:pt x="6515" y="7506"/>
                    <a:pt x="6007" y="7074"/>
                  </a:cubicBezTo>
                  <a:lnTo>
                    <a:pt x="4064" y="6439"/>
                  </a:lnTo>
                  <a:cubicBezTo>
                    <a:pt x="3226" y="6439"/>
                    <a:pt x="2146" y="6706"/>
                    <a:pt x="826" y="7227"/>
                  </a:cubicBezTo>
                  <a:lnTo>
                    <a:pt x="0" y="5512"/>
                  </a:lnTo>
                  <a:lnTo>
                    <a:pt x="13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5" name="Shape 250"/>
            <p:cNvSpPr/>
            <p:nvPr/>
          </p:nvSpPr>
          <p:spPr>
            <a:xfrm>
              <a:off x="241509" y="52464"/>
              <a:ext cx="20669" cy="18758"/>
            </a:xfrm>
            <a:custGeom>
              <a:avLst/>
              <a:gdLst/>
              <a:ahLst/>
              <a:cxnLst/>
              <a:rect l="0" t="0" r="0" b="0"/>
              <a:pathLst>
                <a:path w="20669" h="18758">
                  <a:moveTo>
                    <a:pt x="19158" y="0"/>
                  </a:moveTo>
                  <a:lnTo>
                    <a:pt x="20669" y="977"/>
                  </a:lnTo>
                  <a:cubicBezTo>
                    <a:pt x="19984" y="5461"/>
                    <a:pt x="17990" y="9551"/>
                    <a:pt x="14675" y="13233"/>
                  </a:cubicBezTo>
                  <a:cubicBezTo>
                    <a:pt x="11386" y="16916"/>
                    <a:pt x="7233" y="18758"/>
                    <a:pt x="2254" y="18758"/>
                  </a:cubicBezTo>
                  <a:lnTo>
                    <a:pt x="0" y="17732"/>
                  </a:lnTo>
                  <a:lnTo>
                    <a:pt x="0" y="7796"/>
                  </a:lnTo>
                  <a:lnTo>
                    <a:pt x="5988" y="10757"/>
                  </a:lnTo>
                  <a:cubicBezTo>
                    <a:pt x="8935" y="10757"/>
                    <a:pt x="11500" y="9944"/>
                    <a:pt x="13672" y="8331"/>
                  </a:cubicBezTo>
                  <a:cubicBezTo>
                    <a:pt x="15856" y="6706"/>
                    <a:pt x="17685" y="3924"/>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6" name="Shape 251"/>
            <p:cNvSpPr/>
            <p:nvPr/>
          </p:nvSpPr>
          <p:spPr>
            <a:xfrm>
              <a:off x="339446" y="23549"/>
              <a:ext cx="21711" cy="47673"/>
            </a:xfrm>
            <a:custGeom>
              <a:avLst/>
              <a:gdLst/>
              <a:ahLst/>
              <a:cxnLst/>
              <a:rect l="0" t="0" r="0" b="0"/>
              <a:pathLst>
                <a:path w="21711" h="47673">
                  <a:moveTo>
                    <a:pt x="21711" y="0"/>
                  </a:moveTo>
                  <a:lnTo>
                    <a:pt x="21711" y="3951"/>
                  </a:lnTo>
                  <a:lnTo>
                    <a:pt x="20244" y="3172"/>
                  </a:lnTo>
                  <a:cubicBezTo>
                    <a:pt x="18504" y="3172"/>
                    <a:pt x="16751" y="3693"/>
                    <a:pt x="15011" y="4721"/>
                  </a:cubicBezTo>
                  <a:cubicBezTo>
                    <a:pt x="13259" y="5750"/>
                    <a:pt x="11849" y="7566"/>
                    <a:pt x="10770" y="10157"/>
                  </a:cubicBezTo>
                  <a:cubicBezTo>
                    <a:pt x="9678" y="12735"/>
                    <a:pt x="9144" y="16062"/>
                    <a:pt x="9144" y="20126"/>
                  </a:cubicBezTo>
                  <a:cubicBezTo>
                    <a:pt x="9144" y="26680"/>
                    <a:pt x="10439" y="32319"/>
                    <a:pt x="13043" y="37068"/>
                  </a:cubicBezTo>
                  <a:lnTo>
                    <a:pt x="21711" y="43061"/>
                  </a:lnTo>
                  <a:lnTo>
                    <a:pt x="21711" y="47538"/>
                  </a:lnTo>
                  <a:lnTo>
                    <a:pt x="21222" y="47673"/>
                  </a:lnTo>
                  <a:cubicBezTo>
                    <a:pt x="14453" y="47673"/>
                    <a:pt x="9055" y="44968"/>
                    <a:pt x="5055" y="39570"/>
                  </a:cubicBezTo>
                  <a:cubicBezTo>
                    <a:pt x="1689" y="35023"/>
                    <a:pt x="0" y="29906"/>
                    <a:pt x="0" y="24241"/>
                  </a:cubicBezTo>
                  <a:cubicBezTo>
                    <a:pt x="0" y="20126"/>
                    <a:pt x="1029" y="16024"/>
                    <a:pt x="3073" y="11935"/>
                  </a:cubicBezTo>
                  <a:cubicBezTo>
                    <a:pt x="5118" y="7871"/>
                    <a:pt x="7811" y="4861"/>
                    <a:pt x="11151" y="2905"/>
                  </a:cubicBezTo>
                  <a:lnTo>
                    <a:pt x="217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7" name="Shape 252"/>
            <p:cNvSpPr/>
            <p:nvPr/>
          </p:nvSpPr>
          <p:spPr>
            <a:xfrm>
              <a:off x="293827" y="23533"/>
              <a:ext cx="37922" cy="47689"/>
            </a:xfrm>
            <a:custGeom>
              <a:avLst/>
              <a:gdLst/>
              <a:ahLst/>
              <a:cxnLst/>
              <a:rect l="0" t="0" r="0" b="0"/>
              <a:pathLst>
                <a:path w="37922" h="47689">
                  <a:moveTo>
                    <a:pt x="21476" y="0"/>
                  </a:moveTo>
                  <a:cubicBezTo>
                    <a:pt x="25883" y="0"/>
                    <a:pt x="29515" y="1181"/>
                    <a:pt x="32372" y="3505"/>
                  </a:cubicBezTo>
                  <a:cubicBezTo>
                    <a:pt x="35230" y="5855"/>
                    <a:pt x="36640" y="8280"/>
                    <a:pt x="36640" y="10808"/>
                  </a:cubicBezTo>
                  <a:cubicBezTo>
                    <a:pt x="36640" y="12052"/>
                    <a:pt x="36246" y="13056"/>
                    <a:pt x="35433" y="13830"/>
                  </a:cubicBezTo>
                  <a:cubicBezTo>
                    <a:pt x="34646" y="14592"/>
                    <a:pt x="33515" y="14986"/>
                    <a:pt x="32080" y="14986"/>
                  </a:cubicBezTo>
                  <a:cubicBezTo>
                    <a:pt x="30137" y="14986"/>
                    <a:pt x="28689" y="14363"/>
                    <a:pt x="27711" y="13106"/>
                  </a:cubicBezTo>
                  <a:cubicBezTo>
                    <a:pt x="27153" y="12433"/>
                    <a:pt x="26784" y="11113"/>
                    <a:pt x="26607" y="9195"/>
                  </a:cubicBezTo>
                  <a:cubicBezTo>
                    <a:pt x="26416" y="7251"/>
                    <a:pt x="25768" y="5779"/>
                    <a:pt x="24613" y="4763"/>
                  </a:cubicBezTo>
                  <a:cubicBezTo>
                    <a:pt x="23470" y="3784"/>
                    <a:pt x="21882" y="3289"/>
                    <a:pt x="19850" y="3289"/>
                  </a:cubicBezTo>
                  <a:cubicBezTo>
                    <a:pt x="16574" y="3289"/>
                    <a:pt x="13945" y="4496"/>
                    <a:pt x="11951" y="6921"/>
                  </a:cubicBezTo>
                  <a:cubicBezTo>
                    <a:pt x="9296" y="10134"/>
                    <a:pt x="7963" y="14377"/>
                    <a:pt x="7963" y="19647"/>
                  </a:cubicBezTo>
                  <a:cubicBezTo>
                    <a:pt x="7963" y="25019"/>
                    <a:pt x="9284" y="29756"/>
                    <a:pt x="11925" y="33871"/>
                  </a:cubicBezTo>
                  <a:cubicBezTo>
                    <a:pt x="14554" y="37973"/>
                    <a:pt x="18110" y="40018"/>
                    <a:pt x="22606" y="40018"/>
                  </a:cubicBezTo>
                  <a:cubicBezTo>
                    <a:pt x="25806" y="40018"/>
                    <a:pt x="28689" y="38926"/>
                    <a:pt x="31242" y="36741"/>
                  </a:cubicBezTo>
                  <a:cubicBezTo>
                    <a:pt x="33045" y="35230"/>
                    <a:pt x="34798" y="32500"/>
                    <a:pt x="36500" y="28537"/>
                  </a:cubicBezTo>
                  <a:lnTo>
                    <a:pt x="37922" y="29223"/>
                  </a:lnTo>
                  <a:cubicBezTo>
                    <a:pt x="36716" y="35154"/>
                    <a:pt x="34328" y="39713"/>
                    <a:pt x="30798" y="42900"/>
                  </a:cubicBezTo>
                  <a:cubicBezTo>
                    <a:pt x="27267" y="46101"/>
                    <a:pt x="23355" y="47689"/>
                    <a:pt x="19063" y="47689"/>
                  </a:cubicBezTo>
                  <a:cubicBezTo>
                    <a:pt x="13957" y="47689"/>
                    <a:pt x="9500" y="45542"/>
                    <a:pt x="5702" y="41263"/>
                  </a:cubicBezTo>
                  <a:cubicBezTo>
                    <a:pt x="1905" y="36970"/>
                    <a:pt x="0" y="31166"/>
                    <a:pt x="0" y="23876"/>
                  </a:cubicBezTo>
                  <a:cubicBezTo>
                    <a:pt x="0" y="16790"/>
                    <a:pt x="2108" y="11049"/>
                    <a:pt x="6312" y="6629"/>
                  </a:cubicBezTo>
                  <a:cubicBezTo>
                    <a:pt x="10516" y="2210"/>
                    <a:pt x="15583" y="0"/>
                    <a:pt x="2147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8" name="Shape 253"/>
            <p:cNvSpPr/>
            <p:nvPr/>
          </p:nvSpPr>
          <p:spPr>
            <a:xfrm>
              <a:off x="241509" y="23482"/>
              <a:ext cx="20669" cy="18314"/>
            </a:xfrm>
            <a:custGeom>
              <a:avLst/>
              <a:gdLst/>
              <a:ahLst/>
              <a:cxnLst/>
              <a:rect l="0" t="0" r="0" b="0"/>
              <a:pathLst>
                <a:path w="20669" h="18314">
                  <a:moveTo>
                    <a:pt x="3385" y="0"/>
                  </a:moveTo>
                  <a:cubicBezTo>
                    <a:pt x="8427" y="0"/>
                    <a:pt x="12567" y="1664"/>
                    <a:pt x="15805" y="4991"/>
                  </a:cubicBezTo>
                  <a:cubicBezTo>
                    <a:pt x="19056" y="8306"/>
                    <a:pt x="20669" y="12751"/>
                    <a:pt x="20669" y="18314"/>
                  </a:cubicBezTo>
                  <a:lnTo>
                    <a:pt x="0" y="18314"/>
                  </a:lnTo>
                  <a:lnTo>
                    <a:pt x="0" y="15469"/>
                  </a:lnTo>
                  <a:lnTo>
                    <a:pt x="10408" y="15469"/>
                  </a:lnTo>
                  <a:cubicBezTo>
                    <a:pt x="10255" y="12586"/>
                    <a:pt x="9900" y="10554"/>
                    <a:pt x="9379" y="9385"/>
                  </a:cubicBezTo>
                  <a:cubicBezTo>
                    <a:pt x="8566" y="7557"/>
                    <a:pt x="7334" y="6122"/>
                    <a:pt x="5721" y="5068"/>
                  </a:cubicBezTo>
                  <a:cubicBezTo>
                    <a:pt x="4096" y="4026"/>
                    <a:pt x="2407" y="3493"/>
                    <a:pt x="641" y="3493"/>
                  </a:cubicBezTo>
                  <a:lnTo>
                    <a:pt x="0" y="3772"/>
                  </a:lnTo>
                  <a:lnTo>
                    <a:pt x="0" y="1474"/>
                  </a:lnTo>
                  <a:lnTo>
                    <a:pt x="338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29" name="Shape 254"/>
            <p:cNvSpPr/>
            <p:nvPr/>
          </p:nvSpPr>
          <p:spPr>
            <a:xfrm>
              <a:off x="388188" y="24241"/>
              <a:ext cx="20275" cy="46981"/>
            </a:xfrm>
            <a:custGeom>
              <a:avLst/>
              <a:gdLst/>
              <a:ahLst/>
              <a:cxnLst/>
              <a:rect l="0" t="0" r="0" b="0"/>
              <a:pathLst>
                <a:path w="20275" h="46981">
                  <a:moveTo>
                    <a:pt x="20275" y="0"/>
                  </a:moveTo>
                  <a:lnTo>
                    <a:pt x="20275" y="2735"/>
                  </a:lnTo>
                  <a:lnTo>
                    <a:pt x="13462" y="6175"/>
                  </a:lnTo>
                  <a:cubicBezTo>
                    <a:pt x="10477" y="9579"/>
                    <a:pt x="8979" y="14545"/>
                    <a:pt x="8979" y="21098"/>
                  </a:cubicBezTo>
                  <a:cubicBezTo>
                    <a:pt x="8979" y="27714"/>
                    <a:pt x="10427" y="32782"/>
                    <a:pt x="13309" y="36300"/>
                  </a:cubicBezTo>
                  <a:lnTo>
                    <a:pt x="20275" y="40123"/>
                  </a:lnTo>
                  <a:lnTo>
                    <a:pt x="20275" y="46558"/>
                  </a:lnTo>
                  <a:lnTo>
                    <a:pt x="18364" y="46981"/>
                  </a:lnTo>
                  <a:cubicBezTo>
                    <a:pt x="13462" y="46981"/>
                    <a:pt x="9169" y="44936"/>
                    <a:pt x="5499" y="40821"/>
                  </a:cubicBezTo>
                  <a:cubicBezTo>
                    <a:pt x="1829" y="36706"/>
                    <a:pt x="0" y="31423"/>
                    <a:pt x="0" y="24971"/>
                  </a:cubicBezTo>
                  <a:cubicBezTo>
                    <a:pt x="0" y="18533"/>
                    <a:pt x="2019" y="12627"/>
                    <a:pt x="6083" y="7281"/>
                  </a:cubicBezTo>
                  <a:lnTo>
                    <a:pt x="2027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0" name="Shape 255"/>
            <p:cNvSpPr/>
            <p:nvPr/>
          </p:nvSpPr>
          <p:spPr>
            <a:xfrm>
              <a:off x="361156" y="23533"/>
              <a:ext cx="21711" cy="47553"/>
            </a:xfrm>
            <a:custGeom>
              <a:avLst/>
              <a:gdLst/>
              <a:ahLst/>
              <a:cxnLst/>
              <a:rect l="0" t="0" r="0" b="0"/>
              <a:pathLst>
                <a:path w="21711" h="47553">
                  <a:moveTo>
                    <a:pt x="57" y="0"/>
                  </a:moveTo>
                  <a:cubicBezTo>
                    <a:pt x="6864" y="0"/>
                    <a:pt x="12338" y="2591"/>
                    <a:pt x="16453" y="7760"/>
                  </a:cubicBezTo>
                  <a:cubicBezTo>
                    <a:pt x="19958" y="12179"/>
                    <a:pt x="21711" y="17246"/>
                    <a:pt x="21711" y="22987"/>
                  </a:cubicBezTo>
                  <a:cubicBezTo>
                    <a:pt x="21711" y="27013"/>
                    <a:pt x="20745" y="31090"/>
                    <a:pt x="18802" y="35204"/>
                  </a:cubicBezTo>
                  <a:cubicBezTo>
                    <a:pt x="16872" y="39345"/>
                    <a:pt x="14218" y="42456"/>
                    <a:pt x="10839" y="44552"/>
                  </a:cubicBezTo>
                  <a:lnTo>
                    <a:pt x="0" y="47553"/>
                  </a:lnTo>
                  <a:lnTo>
                    <a:pt x="0" y="43076"/>
                  </a:lnTo>
                  <a:lnTo>
                    <a:pt x="1619" y="44196"/>
                  </a:lnTo>
                  <a:cubicBezTo>
                    <a:pt x="4794" y="44196"/>
                    <a:pt x="7423" y="42900"/>
                    <a:pt x="9481" y="40272"/>
                  </a:cubicBezTo>
                  <a:cubicBezTo>
                    <a:pt x="11538" y="37656"/>
                    <a:pt x="12567" y="33147"/>
                    <a:pt x="12567" y="26759"/>
                  </a:cubicBezTo>
                  <a:cubicBezTo>
                    <a:pt x="12567" y="18783"/>
                    <a:pt x="10865" y="12484"/>
                    <a:pt x="7423" y="7912"/>
                  </a:cubicBezTo>
                  <a:lnTo>
                    <a:pt x="0" y="3967"/>
                  </a:lnTo>
                  <a:lnTo>
                    <a:pt x="0" y="16"/>
                  </a:lnTo>
                  <a:lnTo>
                    <a:pt x="5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1" name="Shape 256"/>
            <p:cNvSpPr/>
            <p:nvPr/>
          </p:nvSpPr>
          <p:spPr>
            <a:xfrm>
              <a:off x="440284" y="24958"/>
              <a:ext cx="17374" cy="45236"/>
            </a:xfrm>
            <a:custGeom>
              <a:avLst/>
              <a:gdLst/>
              <a:ahLst/>
              <a:cxnLst/>
              <a:rect l="0" t="0" r="0" b="0"/>
              <a:pathLst>
                <a:path w="17374" h="45236">
                  <a:moveTo>
                    <a:pt x="17374" y="0"/>
                  </a:moveTo>
                  <a:lnTo>
                    <a:pt x="17374" y="2294"/>
                  </a:lnTo>
                  <a:lnTo>
                    <a:pt x="10719" y="5193"/>
                  </a:lnTo>
                  <a:cubicBezTo>
                    <a:pt x="8573" y="7301"/>
                    <a:pt x="7328" y="10235"/>
                    <a:pt x="6960" y="13994"/>
                  </a:cubicBezTo>
                  <a:lnTo>
                    <a:pt x="17374" y="13994"/>
                  </a:lnTo>
                  <a:lnTo>
                    <a:pt x="17374" y="16838"/>
                  </a:lnTo>
                  <a:lnTo>
                    <a:pt x="6960" y="16838"/>
                  </a:lnTo>
                  <a:cubicBezTo>
                    <a:pt x="6934" y="23532"/>
                    <a:pt x="8547" y="28764"/>
                    <a:pt x="11824" y="32561"/>
                  </a:cubicBezTo>
                  <a:lnTo>
                    <a:pt x="17374" y="35302"/>
                  </a:lnTo>
                  <a:lnTo>
                    <a:pt x="17374" y="45236"/>
                  </a:lnTo>
                  <a:lnTo>
                    <a:pt x="5766" y="39952"/>
                  </a:lnTo>
                  <a:cubicBezTo>
                    <a:pt x="1918" y="35749"/>
                    <a:pt x="0" y="30085"/>
                    <a:pt x="0" y="22985"/>
                  </a:cubicBezTo>
                  <a:cubicBezTo>
                    <a:pt x="0" y="15289"/>
                    <a:pt x="1968" y="9295"/>
                    <a:pt x="5906" y="498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2" name="Shape 257"/>
            <p:cNvSpPr/>
            <p:nvPr/>
          </p:nvSpPr>
          <p:spPr>
            <a:xfrm>
              <a:off x="408464" y="0"/>
              <a:ext cx="26918" cy="71222"/>
            </a:xfrm>
            <a:custGeom>
              <a:avLst/>
              <a:gdLst/>
              <a:ahLst/>
              <a:cxnLst/>
              <a:rect l="0" t="0" r="0" b="0"/>
              <a:pathLst>
                <a:path w="26918" h="71222">
                  <a:moveTo>
                    <a:pt x="17190" y="0"/>
                  </a:moveTo>
                  <a:lnTo>
                    <a:pt x="19399" y="0"/>
                  </a:lnTo>
                  <a:lnTo>
                    <a:pt x="19399" y="52019"/>
                  </a:lnTo>
                  <a:cubicBezTo>
                    <a:pt x="19399" y="57290"/>
                    <a:pt x="19526" y="60503"/>
                    <a:pt x="19768" y="61671"/>
                  </a:cubicBezTo>
                  <a:cubicBezTo>
                    <a:pt x="20022" y="62840"/>
                    <a:pt x="20415" y="63640"/>
                    <a:pt x="20949" y="64097"/>
                  </a:cubicBezTo>
                  <a:lnTo>
                    <a:pt x="22841" y="64796"/>
                  </a:lnTo>
                  <a:cubicBezTo>
                    <a:pt x="23730" y="64796"/>
                    <a:pt x="24911" y="64516"/>
                    <a:pt x="26384" y="63957"/>
                  </a:cubicBezTo>
                  <a:lnTo>
                    <a:pt x="26918" y="65672"/>
                  </a:lnTo>
                  <a:lnTo>
                    <a:pt x="13557" y="71222"/>
                  </a:lnTo>
                  <a:lnTo>
                    <a:pt x="11297" y="71222"/>
                  </a:lnTo>
                  <a:lnTo>
                    <a:pt x="11297" y="64796"/>
                  </a:lnTo>
                  <a:cubicBezTo>
                    <a:pt x="9100" y="67082"/>
                    <a:pt x="6953" y="68733"/>
                    <a:pt x="4858" y="69724"/>
                  </a:cubicBezTo>
                  <a:lnTo>
                    <a:pt x="0" y="70799"/>
                  </a:lnTo>
                  <a:lnTo>
                    <a:pt x="0" y="64364"/>
                  </a:lnTo>
                  <a:lnTo>
                    <a:pt x="2661" y="65825"/>
                  </a:lnTo>
                  <a:cubicBezTo>
                    <a:pt x="5633" y="65825"/>
                    <a:pt x="8528" y="64339"/>
                    <a:pt x="11297" y="61354"/>
                  </a:cubicBezTo>
                  <a:lnTo>
                    <a:pt x="11297" y="38164"/>
                  </a:lnTo>
                  <a:cubicBezTo>
                    <a:pt x="11106" y="35954"/>
                    <a:pt x="10522" y="33910"/>
                    <a:pt x="9532" y="32080"/>
                  </a:cubicBezTo>
                  <a:cubicBezTo>
                    <a:pt x="8541" y="30239"/>
                    <a:pt x="7245" y="28867"/>
                    <a:pt x="5633" y="27940"/>
                  </a:cubicBezTo>
                  <a:cubicBezTo>
                    <a:pt x="4007" y="26988"/>
                    <a:pt x="2432" y="26531"/>
                    <a:pt x="883" y="26531"/>
                  </a:cubicBezTo>
                  <a:lnTo>
                    <a:pt x="0" y="26977"/>
                  </a:lnTo>
                  <a:lnTo>
                    <a:pt x="0" y="24241"/>
                  </a:lnTo>
                  <a:lnTo>
                    <a:pt x="1480" y="23482"/>
                  </a:lnTo>
                  <a:cubicBezTo>
                    <a:pt x="5430" y="23482"/>
                    <a:pt x="8706" y="24753"/>
                    <a:pt x="11297" y="27267"/>
                  </a:cubicBezTo>
                  <a:lnTo>
                    <a:pt x="11297" y="18974"/>
                  </a:lnTo>
                  <a:cubicBezTo>
                    <a:pt x="11297" y="13818"/>
                    <a:pt x="11182" y="10668"/>
                    <a:pt x="10928" y="9487"/>
                  </a:cubicBezTo>
                  <a:cubicBezTo>
                    <a:pt x="10687" y="8319"/>
                    <a:pt x="10294" y="7506"/>
                    <a:pt x="9773" y="7074"/>
                  </a:cubicBezTo>
                  <a:lnTo>
                    <a:pt x="7817" y="6439"/>
                  </a:lnTo>
                  <a:cubicBezTo>
                    <a:pt x="6953" y="6439"/>
                    <a:pt x="5836" y="6706"/>
                    <a:pt x="4426" y="7227"/>
                  </a:cubicBezTo>
                  <a:lnTo>
                    <a:pt x="3778" y="5512"/>
                  </a:lnTo>
                  <a:lnTo>
                    <a:pt x="171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3" name="Shape 258"/>
            <p:cNvSpPr/>
            <p:nvPr/>
          </p:nvSpPr>
          <p:spPr>
            <a:xfrm>
              <a:off x="457657" y="52464"/>
              <a:ext cx="20688" cy="18758"/>
            </a:xfrm>
            <a:custGeom>
              <a:avLst/>
              <a:gdLst/>
              <a:ahLst/>
              <a:cxnLst/>
              <a:rect l="0" t="0" r="0" b="0"/>
              <a:pathLst>
                <a:path w="20688" h="18758">
                  <a:moveTo>
                    <a:pt x="19152" y="0"/>
                  </a:moveTo>
                  <a:lnTo>
                    <a:pt x="20688" y="977"/>
                  </a:lnTo>
                  <a:cubicBezTo>
                    <a:pt x="20003" y="5461"/>
                    <a:pt x="17996" y="9551"/>
                    <a:pt x="14694" y="13233"/>
                  </a:cubicBezTo>
                  <a:cubicBezTo>
                    <a:pt x="11379" y="16916"/>
                    <a:pt x="7239" y="18758"/>
                    <a:pt x="2261" y="18758"/>
                  </a:cubicBezTo>
                  <a:lnTo>
                    <a:pt x="0" y="17729"/>
                  </a:lnTo>
                  <a:lnTo>
                    <a:pt x="0" y="7796"/>
                  </a:lnTo>
                  <a:lnTo>
                    <a:pt x="5995" y="10757"/>
                  </a:lnTo>
                  <a:cubicBezTo>
                    <a:pt x="8954" y="10757"/>
                    <a:pt x="11506" y="9944"/>
                    <a:pt x="13691" y="8331"/>
                  </a:cubicBezTo>
                  <a:cubicBezTo>
                    <a:pt x="15862" y="6706"/>
                    <a:pt x="17678" y="3924"/>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4" name="Shape 259"/>
            <p:cNvSpPr/>
            <p:nvPr/>
          </p:nvSpPr>
          <p:spPr>
            <a:xfrm>
              <a:off x="485547" y="24241"/>
              <a:ext cx="20288" cy="46981"/>
            </a:xfrm>
            <a:custGeom>
              <a:avLst/>
              <a:gdLst/>
              <a:ahLst/>
              <a:cxnLst/>
              <a:rect l="0" t="0" r="0" b="0"/>
              <a:pathLst>
                <a:path w="20288" h="46981">
                  <a:moveTo>
                    <a:pt x="20288" y="0"/>
                  </a:moveTo>
                  <a:lnTo>
                    <a:pt x="20288" y="2735"/>
                  </a:lnTo>
                  <a:lnTo>
                    <a:pt x="13462" y="6176"/>
                  </a:lnTo>
                  <a:cubicBezTo>
                    <a:pt x="10477" y="9580"/>
                    <a:pt x="8992" y="14545"/>
                    <a:pt x="8992" y="21099"/>
                  </a:cubicBezTo>
                  <a:cubicBezTo>
                    <a:pt x="8992" y="27715"/>
                    <a:pt x="10426" y="32783"/>
                    <a:pt x="13309" y="36301"/>
                  </a:cubicBezTo>
                  <a:lnTo>
                    <a:pt x="20288" y="40126"/>
                  </a:lnTo>
                  <a:lnTo>
                    <a:pt x="20288" y="46556"/>
                  </a:lnTo>
                  <a:lnTo>
                    <a:pt x="18364" y="46981"/>
                  </a:lnTo>
                  <a:cubicBezTo>
                    <a:pt x="13462" y="46981"/>
                    <a:pt x="9169" y="44937"/>
                    <a:pt x="5512" y="40822"/>
                  </a:cubicBezTo>
                  <a:cubicBezTo>
                    <a:pt x="1829" y="36707"/>
                    <a:pt x="0" y="31424"/>
                    <a:pt x="0" y="24972"/>
                  </a:cubicBezTo>
                  <a:cubicBezTo>
                    <a:pt x="0" y="18534"/>
                    <a:pt x="2032" y="12628"/>
                    <a:pt x="6083" y="7282"/>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5" name="Shape 260"/>
            <p:cNvSpPr/>
            <p:nvPr/>
          </p:nvSpPr>
          <p:spPr>
            <a:xfrm>
              <a:off x="457657" y="23482"/>
              <a:ext cx="20688" cy="18314"/>
            </a:xfrm>
            <a:custGeom>
              <a:avLst/>
              <a:gdLst/>
              <a:ahLst/>
              <a:cxnLst/>
              <a:rect l="0" t="0" r="0" b="0"/>
              <a:pathLst>
                <a:path w="20688" h="18314">
                  <a:moveTo>
                    <a:pt x="3391" y="0"/>
                  </a:moveTo>
                  <a:cubicBezTo>
                    <a:pt x="8446" y="0"/>
                    <a:pt x="12586" y="1664"/>
                    <a:pt x="15824" y="4991"/>
                  </a:cubicBezTo>
                  <a:cubicBezTo>
                    <a:pt x="19063" y="8306"/>
                    <a:pt x="20688" y="12751"/>
                    <a:pt x="20688" y="18314"/>
                  </a:cubicBezTo>
                  <a:lnTo>
                    <a:pt x="0" y="18314"/>
                  </a:lnTo>
                  <a:lnTo>
                    <a:pt x="0" y="15469"/>
                  </a:lnTo>
                  <a:lnTo>
                    <a:pt x="10414" y="15469"/>
                  </a:lnTo>
                  <a:cubicBezTo>
                    <a:pt x="10249" y="12586"/>
                    <a:pt x="9906" y="10554"/>
                    <a:pt x="9385" y="9385"/>
                  </a:cubicBezTo>
                  <a:cubicBezTo>
                    <a:pt x="8560" y="7557"/>
                    <a:pt x="7353" y="6122"/>
                    <a:pt x="5728" y="5068"/>
                  </a:cubicBezTo>
                  <a:cubicBezTo>
                    <a:pt x="4102" y="4026"/>
                    <a:pt x="2413" y="3493"/>
                    <a:pt x="635" y="3493"/>
                  </a:cubicBezTo>
                  <a:lnTo>
                    <a:pt x="0" y="3769"/>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6" name="Shape 261"/>
            <p:cNvSpPr/>
            <p:nvPr/>
          </p:nvSpPr>
          <p:spPr>
            <a:xfrm>
              <a:off x="505835" y="0"/>
              <a:ext cx="26918" cy="71222"/>
            </a:xfrm>
            <a:custGeom>
              <a:avLst/>
              <a:gdLst/>
              <a:ahLst/>
              <a:cxnLst/>
              <a:rect l="0" t="0" r="0" b="0"/>
              <a:pathLst>
                <a:path w="26918" h="71222">
                  <a:moveTo>
                    <a:pt x="17189" y="0"/>
                  </a:moveTo>
                  <a:lnTo>
                    <a:pt x="19399" y="0"/>
                  </a:lnTo>
                  <a:lnTo>
                    <a:pt x="19399" y="52019"/>
                  </a:lnTo>
                  <a:cubicBezTo>
                    <a:pt x="19399" y="57290"/>
                    <a:pt x="19526" y="60503"/>
                    <a:pt x="19767" y="61671"/>
                  </a:cubicBezTo>
                  <a:cubicBezTo>
                    <a:pt x="20009" y="62840"/>
                    <a:pt x="20402" y="63640"/>
                    <a:pt x="20949" y="64097"/>
                  </a:cubicBezTo>
                  <a:lnTo>
                    <a:pt x="22828" y="64796"/>
                  </a:lnTo>
                  <a:cubicBezTo>
                    <a:pt x="23717" y="64796"/>
                    <a:pt x="24898" y="64516"/>
                    <a:pt x="26371" y="63957"/>
                  </a:cubicBezTo>
                  <a:lnTo>
                    <a:pt x="26918" y="65672"/>
                  </a:lnTo>
                  <a:lnTo>
                    <a:pt x="13557" y="71222"/>
                  </a:lnTo>
                  <a:lnTo>
                    <a:pt x="11297" y="71222"/>
                  </a:lnTo>
                  <a:lnTo>
                    <a:pt x="11297" y="64796"/>
                  </a:lnTo>
                  <a:cubicBezTo>
                    <a:pt x="9099" y="67082"/>
                    <a:pt x="6953" y="68733"/>
                    <a:pt x="4858" y="69724"/>
                  </a:cubicBezTo>
                  <a:lnTo>
                    <a:pt x="0" y="70797"/>
                  </a:lnTo>
                  <a:lnTo>
                    <a:pt x="0" y="64366"/>
                  </a:lnTo>
                  <a:lnTo>
                    <a:pt x="2660" y="65825"/>
                  </a:lnTo>
                  <a:cubicBezTo>
                    <a:pt x="5632" y="65825"/>
                    <a:pt x="8515" y="64339"/>
                    <a:pt x="11297" y="61354"/>
                  </a:cubicBezTo>
                  <a:lnTo>
                    <a:pt x="11297" y="38164"/>
                  </a:lnTo>
                  <a:cubicBezTo>
                    <a:pt x="11106" y="35954"/>
                    <a:pt x="10509" y="33910"/>
                    <a:pt x="9531" y="32080"/>
                  </a:cubicBezTo>
                  <a:cubicBezTo>
                    <a:pt x="8541" y="30239"/>
                    <a:pt x="7245" y="28867"/>
                    <a:pt x="5620" y="27940"/>
                  </a:cubicBezTo>
                  <a:cubicBezTo>
                    <a:pt x="4007" y="26988"/>
                    <a:pt x="2419" y="26531"/>
                    <a:pt x="883" y="26531"/>
                  </a:cubicBezTo>
                  <a:lnTo>
                    <a:pt x="0" y="26976"/>
                  </a:lnTo>
                  <a:lnTo>
                    <a:pt x="0" y="24241"/>
                  </a:lnTo>
                  <a:lnTo>
                    <a:pt x="1479" y="23482"/>
                  </a:lnTo>
                  <a:cubicBezTo>
                    <a:pt x="5429" y="23482"/>
                    <a:pt x="8706" y="24753"/>
                    <a:pt x="11297" y="27267"/>
                  </a:cubicBezTo>
                  <a:lnTo>
                    <a:pt x="11297" y="18974"/>
                  </a:lnTo>
                  <a:cubicBezTo>
                    <a:pt x="11297" y="13818"/>
                    <a:pt x="11182" y="10668"/>
                    <a:pt x="10928" y="9487"/>
                  </a:cubicBezTo>
                  <a:cubicBezTo>
                    <a:pt x="10674" y="8319"/>
                    <a:pt x="10293" y="7506"/>
                    <a:pt x="9772" y="7074"/>
                  </a:cubicBezTo>
                  <a:lnTo>
                    <a:pt x="7804" y="6439"/>
                  </a:lnTo>
                  <a:cubicBezTo>
                    <a:pt x="6953" y="6439"/>
                    <a:pt x="5835" y="6706"/>
                    <a:pt x="4413" y="7227"/>
                  </a:cubicBezTo>
                  <a:lnTo>
                    <a:pt x="3778" y="5512"/>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37" name="Group 136"/>
          <p:cNvGrpSpPr/>
          <p:nvPr/>
        </p:nvGrpSpPr>
        <p:grpSpPr>
          <a:xfrm>
            <a:off x="7483254" y="1532550"/>
            <a:ext cx="1110429" cy="164199"/>
            <a:chOff x="0" y="0"/>
            <a:chExt cx="445694" cy="71209"/>
          </a:xfrm>
        </p:grpSpPr>
        <p:sp>
          <p:nvSpPr>
            <p:cNvPr id="138" name="Shape 262"/>
            <p:cNvSpPr/>
            <p:nvPr/>
          </p:nvSpPr>
          <p:spPr>
            <a:xfrm>
              <a:off x="51740" y="43667"/>
              <a:ext cx="16643" cy="27110"/>
            </a:xfrm>
            <a:custGeom>
              <a:avLst/>
              <a:gdLst/>
              <a:ahLst/>
              <a:cxnLst/>
              <a:rect l="0" t="0" r="0" b="0"/>
              <a:pathLst>
                <a:path w="16643" h="27110">
                  <a:moveTo>
                    <a:pt x="16643" y="0"/>
                  </a:moveTo>
                  <a:lnTo>
                    <a:pt x="16643" y="3021"/>
                  </a:lnTo>
                  <a:lnTo>
                    <a:pt x="15456" y="3538"/>
                  </a:lnTo>
                  <a:cubicBezTo>
                    <a:pt x="12878" y="4974"/>
                    <a:pt x="11036" y="6472"/>
                    <a:pt x="9919" y="8047"/>
                  </a:cubicBezTo>
                  <a:cubicBezTo>
                    <a:pt x="8801" y="9622"/>
                    <a:pt x="8242" y="11336"/>
                    <a:pt x="8242" y="13216"/>
                  </a:cubicBezTo>
                  <a:cubicBezTo>
                    <a:pt x="8242" y="15565"/>
                    <a:pt x="8953" y="17521"/>
                    <a:pt x="10363" y="19071"/>
                  </a:cubicBezTo>
                  <a:cubicBezTo>
                    <a:pt x="11760" y="20633"/>
                    <a:pt x="13386" y="21408"/>
                    <a:pt x="15227" y="21408"/>
                  </a:cubicBezTo>
                  <a:lnTo>
                    <a:pt x="16643" y="20699"/>
                  </a:lnTo>
                  <a:lnTo>
                    <a:pt x="16643" y="25687"/>
                  </a:lnTo>
                  <a:lnTo>
                    <a:pt x="16358" y="25890"/>
                  </a:lnTo>
                  <a:cubicBezTo>
                    <a:pt x="14580" y="26704"/>
                    <a:pt x="12700" y="27110"/>
                    <a:pt x="10693" y="27110"/>
                  </a:cubicBezTo>
                  <a:cubicBezTo>
                    <a:pt x="7582" y="27110"/>
                    <a:pt x="5029" y="26043"/>
                    <a:pt x="3022" y="23909"/>
                  </a:cubicBezTo>
                  <a:cubicBezTo>
                    <a:pt x="1003" y="21788"/>
                    <a:pt x="0" y="18995"/>
                    <a:pt x="0" y="15514"/>
                  </a:cubicBezTo>
                  <a:cubicBezTo>
                    <a:pt x="0" y="13318"/>
                    <a:pt x="495" y="11425"/>
                    <a:pt x="1473" y="9825"/>
                  </a:cubicBezTo>
                  <a:cubicBezTo>
                    <a:pt x="2807" y="7590"/>
                    <a:pt x="5143" y="5494"/>
                    <a:pt x="8471" y="3538"/>
                  </a:cubicBezTo>
                  <a:lnTo>
                    <a:pt x="166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39" name="Shape 263"/>
            <p:cNvSpPr/>
            <p:nvPr/>
          </p:nvSpPr>
          <p:spPr>
            <a:xfrm>
              <a:off x="53454" y="23975"/>
              <a:ext cx="14929" cy="15611"/>
            </a:xfrm>
            <a:custGeom>
              <a:avLst/>
              <a:gdLst/>
              <a:ahLst/>
              <a:cxnLst/>
              <a:rect l="0" t="0" r="0" b="0"/>
              <a:pathLst>
                <a:path w="14929" h="15611">
                  <a:moveTo>
                    <a:pt x="14929" y="0"/>
                  </a:moveTo>
                  <a:lnTo>
                    <a:pt x="14929" y="2570"/>
                  </a:lnTo>
                  <a:lnTo>
                    <a:pt x="10058" y="4218"/>
                  </a:lnTo>
                  <a:cubicBezTo>
                    <a:pt x="8826" y="5336"/>
                    <a:pt x="8204" y="6607"/>
                    <a:pt x="8204" y="8041"/>
                  </a:cubicBezTo>
                  <a:lnTo>
                    <a:pt x="8306" y="10899"/>
                  </a:lnTo>
                  <a:cubicBezTo>
                    <a:pt x="8306" y="12398"/>
                    <a:pt x="7912" y="13566"/>
                    <a:pt x="7150" y="14391"/>
                  </a:cubicBezTo>
                  <a:cubicBezTo>
                    <a:pt x="6375" y="15205"/>
                    <a:pt x="5372" y="15611"/>
                    <a:pt x="4127" y="15611"/>
                  </a:cubicBezTo>
                  <a:cubicBezTo>
                    <a:pt x="2921" y="15611"/>
                    <a:pt x="1930" y="15191"/>
                    <a:pt x="1156" y="14341"/>
                  </a:cubicBezTo>
                  <a:cubicBezTo>
                    <a:pt x="394" y="13477"/>
                    <a:pt x="0" y="12321"/>
                    <a:pt x="0" y="10848"/>
                  </a:cubicBezTo>
                  <a:cubicBezTo>
                    <a:pt x="0" y="8041"/>
                    <a:pt x="1448" y="5438"/>
                    <a:pt x="4318" y="3088"/>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0" name="Shape 264"/>
            <p:cNvSpPr/>
            <p:nvPr/>
          </p:nvSpPr>
          <p:spPr>
            <a:xfrm>
              <a:off x="0" y="0"/>
              <a:ext cx="49022" cy="69838"/>
            </a:xfrm>
            <a:custGeom>
              <a:avLst/>
              <a:gdLst/>
              <a:ahLst/>
              <a:cxnLst/>
              <a:rect l="0" t="0" r="0" b="0"/>
              <a:pathLst>
                <a:path w="49022" h="69838">
                  <a:moveTo>
                    <a:pt x="13462" y="0"/>
                  </a:moveTo>
                  <a:lnTo>
                    <a:pt x="15722" y="0"/>
                  </a:lnTo>
                  <a:lnTo>
                    <a:pt x="15722" y="32906"/>
                  </a:lnTo>
                  <a:cubicBezTo>
                    <a:pt x="19355" y="28905"/>
                    <a:pt x="22238" y="26353"/>
                    <a:pt x="24359" y="25222"/>
                  </a:cubicBezTo>
                  <a:cubicBezTo>
                    <a:pt x="26492" y="24092"/>
                    <a:pt x="28613" y="23533"/>
                    <a:pt x="30747" y="23533"/>
                  </a:cubicBezTo>
                  <a:cubicBezTo>
                    <a:pt x="33312" y="23533"/>
                    <a:pt x="35496" y="24232"/>
                    <a:pt x="37338" y="25641"/>
                  </a:cubicBezTo>
                  <a:cubicBezTo>
                    <a:pt x="39154" y="27051"/>
                    <a:pt x="40526" y="29261"/>
                    <a:pt x="41402" y="32271"/>
                  </a:cubicBezTo>
                  <a:cubicBezTo>
                    <a:pt x="42024" y="34366"/>
                    <a:pt x="42342" y="38202"/>
                    <a:pt x="42342" y="43764"/>
                  </a:cubicBezTo>
                  <a:lnTo>
                    <a:pt x="42342" y="59677"/>
                  </a:lnTo>
                  <a:cubicBezTo>
                    <a:pt x="42342" y="62522"/>
                    <a:pt x="42570" y="64465"/>
                    <a:pt x="43028" y="65519"/>
                  </a:cubicBezTo>
                  <a:lnTo>
                    <a:pt x="44704" y="67387"/>
                  </a:lnTo>
                  <a:cubicBezTo>
                    <a:pt x="45479" y="67843"/>
                    <a:pt x="46926" y="68072"/>
                    <a:pt x="49022" y="68072"/>
                  </a:cubicBezTo>
                  <a:lnTo>
                    <a:pt x="49022" y="69838"/>
                  </a:lnTo>
                  <a:lnTo>
                    <a:pt x="26924" y="69838"/>
                  </a:lnTo>
                  <a:lnTo>
                    <a:pt x="26924" y="68072"/>
                  </a:lnTo>
                  <a:lnTo>
                    <a:pt x="27953" y="68072"/>
                  </a:lnTo>
                  <a:cubicBezTo>
                    <a:pt x="30048" y="68072"/>
                    <a:pt x="31509" y="67755"/>
                    <a:pt x="32321" y="67119"/>
                  </a:cubicBezTo>
                  <a:cubicBezTo>
                    <a:pt x="33147" y="66472"/>
                    <a:pt x="33718" y="65532"/>
                    <a:pt x="34036" y="64300"/>
                  </a:cubicBezTo>
                  <a:cubicBezTo>
                    <a:pt x="34138" y="63767"/>
                    <a:pt x="34188" y="62230"/>
                    <a:pt x="34188" y="59677"/>
                  </a:cubicBezTo>
                  <a:lnTo>
                    <a:pt x="34188" y="43764"/>
                  </a:lnTo>
                  <a:cubicBezTo>
                    <a:pt x="34188" y="38862"/>
                    <a:pt x="33934" y="35637"/>
                    <a:pt x="33426" y="34087"/>
                  </a:cubicBezTo>
                  <a:cubicBezTo>
                    <a:pt x="32918" y="32550"/>
                    <a:pt x="32118" y="31394"/>
                    <a:pt x="31001" y="30620"/>
                  </a:cubicBezTo>
                  <a:cubicBezTo>
                    <a:pt x="29883" y="29858"/>
                    <a:pt x="28550" y="29464"/>
                    <a:pt x="26962" y="29464"/>
                  </a:cubicBezTo>
                  <a:cubicBezTo>
                    <a:pt x="25375" y="29464"/>
                    <a:pt x="23698" y="29896"/>
                    <a:pt x="21958" y="30747"/>
                  </a:cubicBezTo>
                  <a:cubicBezTo>
                    <a:pt x="20218" y="31597"/>
                    <a:pt x="18148" y="33312"/>
                    <a:pt x="15722" y="35903"/>
                  </a:cubicBezTo>
                  <a:lnTo>
                    <a:pt x="15722" y="59677"/>
                  </a:lnTo>
                  <a:cubicBezTo>
                    <a:pt x="15722" y="62750"/>
                    <a:pt x="15888" y="64668"/>
                    <a:pt x="16243" y="65418"/>
                  </a:cubicBezTo>
                  <a:lnTo>
                    <a:pt x="18148" y="67310"/>
                  </a:lnTo>
                  <a:cubicBezTo>
                    <a:pt x="19075" y="67818"/>
                    <a:pt x="20688" y="68072"/>
                    <a:pt x="22987" y="68072"/>
                  </a:cubicBezTo>
                  <a:lnTo>
                    <a:pt x="22987" y="69838"/>
                  </a:lnTo>
                  <a:lnTo>
                    <a:pt x="686" y="69838"/>
                  </a:lnTo>
                  <a:lnTo>
                    <a:pt x="686" y="68072"/>
                  </a:lnTo>
                  <a:cubicBezTo>
                    <a:pt x="2680" y="68072"/>
                    <a:pt x="4254" y="67767"/>
                    <a:pt x="5410" y="67145"/>
                  </a:cubicBezTo>
                  <a:lnTo>
                    <a:pt x="6972" y="65278"/>
                  </a:lnTo>
                  <a:cubicBezTo>
                    <a:pt x="7379" y="64351"/>
                    <a:pt x="7569" y="62497"/>
                    <a:pt x="7569" y="59677"/>
                  </a:cubicBezTo>
                  <a:lnTo>
                    <a:pt x="7569" y="18961"/>
                  </a:lnTo>
                  <a:cubicBezTo>
                    <a:pt x="7569" y="13818"/>
                    <a:pt x="7442" y="10668"/>
                    <a:pt x="7201" y="9474"/>
                  </a:cubicBezTo>
                  <a:cubicBezTo>
                    <a:pt x="6947" y="8306"/>
                    <a:pt x="6578" y="7506"/>
                    <a:pt x="6071" y="7074"/>
                  </a:cubicBezTo>
                  <a:lnTo>
                    <a:pt x="4039" y="6439"/>
                  </a:lnTo>
                  <a:cubicBezTo>
                    <a:pt x="3340" y="6439"/>
                    <a:pt x="2235" y="6693"/>
                    <a:pt x="686" y="7214"/>
                  </a:cubicBezTo>
                  <a:lnTo>
                    <a:pt x="0" y="5512"/>
                  </a:lnTo>
                  <a:lnTo>
                    <a:pt x="1346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1" name="Shape 265"/>
            <p:cNvSpPr/>
            <p:nvPr/>
          </p:nvSpPr>
          <p:spPr>
            <a:xfrm>
              <a:off x="130658" y="24234"/>
              <a:ext cx="20276" cy="46975"/>
            </a:xfrm>
            <a:custGeom>
              <a:avLst/>
              <a:gdLst/>
              <a:ahLst/>
              <a:cxnLst/>
              <a:rect l="0" t="0" r="0" b="0"/>
              <a:pathLst>
                <a:path w="20276" h="46975">
                  <a:moveTo>
                    <a:pt x="20276" y="0"/>
                  </a:moveTo>
                  <a:lnTo>
                    <a:pt x="20276" y="2747"/>
                  </a:lnTo>
                  <a:lnTo>
                    <a:pt x="13449" y="6182"/>
                  </a:lnTo>
                  <a:cubicBezTo>
                    <a:pt x="10477" y="9573"/>
                    <a:pt x="8979" y="14552"/>
                    <a:pt x="8979" y="21092"/>
                  </a:cubicBezTo>
                  <a:cubicBezTo>
                    <a:pt x="8979" y="27721"/>
                    <a:pt x="10427" y="32776"/>
                    <a:pt x="13297" y="36307"/>
                  </a:cubicBezTo>
                  <a:lnTo>
                    <a:pt x="20276" y="40137"/>
                  </a:lnTo>
                  <a:lnTo>
                    <a:pt x="20276" y="46552"/>
                  </a:lnTo>
                  <a:lnTo>
                    <a:pt x="18364" y="46975"/>
                  </a:lnTo>
                  <a:cubicBezTo>
                    <a:pt x="13449" y="46975"/>
                    <a:pt x="9157" y="44930"/>
                    <a:pt x="5486" y="40815"/>
                  </a:cubicBezTo>
                  <a:cubicBezTo>
                    <a:pt x="1829" y="36713"/>
                    <a:pt x="0" y="31430"/>
                    <a:pt x="0" y="24978"/>
                  </a:cubicBezTo>
                  <a:cubicBezTo>
                    <a:pt x="0" y="18527"/>
                    <a:pt x="2019" y="12621"/>
                    <a:pt x="6083" y="7275"/>
                  </a:cubicBezTo>
                  <a:lnTo>
                    <a:pt x="202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2" name="Shape 266"/>
            <p:cNvSpPr/>
            <p:nvPr/>
          </p:nvSpPr>
          <p:spPr>
            <a:xfrm>
              <a:off x="94450" y="23533"/>
              <a:ext cx="33503" cy="46304"/>
            </a:xfrm>
            <a:custGeom>
              <a:avLst/>
              <a:gdLst/>
              <a:ahLst/>
              <a:cxnLst/>
              <a:rect l="0" t="0" r="0" b="0"/>
              <a:pathLst>
                <a:path w="33503" h="46304">
                  <a:moveTo>
                    <a:pt x="13602" y="0"/>
                  </a:moveTo>
                  <a:lnTo>
                    <a:pt x="15672" y="0"/>
                  </a:lnTo>
                  <a:lnTo>
                    <a:pt x="15672" y="10109"/>
                  </a:lnTo>
                  <a:cubicBezTo>
                    <a:pt x="19431" y="3365"/>
                    <a:pt x="23305" y="0"/>
                    <a:pt x="27254" y="0"/>
                  </a:cubicBezTo>
                  <a:cubicBezTo>
                    <a:pt x="29058" y="0"/>
                    <a:pt x="30556" y="546"/>
                    <a:pt x="31737" y="1638"/>
                  </a:cubicBezTo>
                  <a:cubicBezTo>
                    <a:pt x="32918" y="2730"/>
                    <a:pt x="33503" y="4001"/>
                    <a:pt x="33503" y="5448"/>
                  </a:cubicBezTo>
                  <a:cubicBezTo>
                    <a:pt x="33503" y="6731"/>
                    <a:pt x="33071" y="7810"/>
                    <a:pt x="32220" y="8686"/>
                  </a:cubicBezTo>
                  <a:cubicBezTo>
                    <a:pt x="31369" y="9563"/>
                    <a:pt x="30366" y="10020"/>
                    <a:pt x="29185" y="10020"/>
                  </a:cubicBezTo>
                  <a:cubicBezTo>
                    <a:pt x="28029" y="10020"/>
                    <a:pt x="26746" y="9448"/>
                    <a:pt x="25324" y="8318"/>
                  </a:cubicBezTo>
                  <a:cubicBezTo>
                    <a:pt x="23901" y="7188"/>
                    <a:pt x="22847" y="6629"/>
                    <a:pt x="22149" y="6629"/>
                  </a:cubicBezTo>
                  <a:lnTo>
                    <a:pt x="20244" y="7607"/>
                  </a:lnTo>
                  <a:cubicBezTo>
                    <a:pt x="18758" y="8953"/>
                    <a:pt x="17234" y="11150"/>
                    <a:pt x="15672" y="14249"/>
                  </a:cubicBezTo>
                  <a:lnTo>
                    <a:pt x="15672" y="35801"/>
                  </a:lnTo>
                  <a:cubicBezTo>
                    <a:pt x="15672" y="38290"/>
                    <a:pt x="15989" y="40170"/>
                    <a:pt x="16612" y="41440"/>
                  </a:cubicBezTo>
                  <a:lnTo>
                    <a:pt x="18860" y="43662"/>
                  </a:lnTo>
                  <a:cubicBezTo>
                    <a:pt x="19939" y="44246"/>
                    <a:pt x="21501" y="44538"/>
                    <a:pt x="23520" y="44538"/>
                  </a:cubicBezTo>
                  <a:lnTo>
                    <a:pt x="23520" y="46304"/>
                  </a:lnTo>
                  <a:lnTo>
                    <a:pt x="495" y="46304"/>
                  </a:lnTo>
                  <a:lnTo>
                    <a:pt x="495" y="44538"/>
                  </a:lnTo>
                  <a:cubicBezTo>
                    <a:pt x="2794" y="44538"/>
                    <a:pt x="4483" y="44183"/>
                    <a:pt x="5601" y="43459"/>
                  </a:cubicBezTo>
                  <a:cubicBezTo>
                    <a:pt x="6426" y="42938"/>
                    <a:pt x="6998" y="42101"/>
                    <a:pt x="7315" y="40957"/>
                  </a:cubicBezTo>
                  <a:cubicBezTo>
                    <a:pt x="7493" y="40398"/>
                    <a:pt x="7569" y="38811"/>
                    <a:pt x="7569" y="36195"/>
                  </a:cubicBezTo>
                  <a:lnTo>
                    <a:pt x="7569" y="18758"/>
                  </a:lnTo>
                  <a:cubicBezTo>
                    <a:pt x="7569" y="13512"/>
                    <a:pt x="7468" y="10401"/>
                    <a:pt x="7252" y="9398"/>
                  </a:cubicBezTo>
                  <a:lnTo>
                    <a:pt x="6058" y="7214"/>
                  </a:lnTo>
                  <a:lnTo>
                    <a:pt x="3937" y="6528"/>
                  </a:lnTo>
                  <a:cubicBezTo>
                    <a:pt x="2908" y="6528"/>
                    <a:pt x="1778" y="6782"/>
                    <a:pt x="495" y="7264"/>
                  </a:cubicBezTo>
                  <a:lnTo>
                    <a:pt x="0" y="5499"/>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3" name="Shape 267"/>
            <p:cNvSpPr/>
            <p:nvPr/>
          </p:nvSpPr>
          <p:spPr>
            <a:xfrm>
              <a:off x="68383" y="23533"/>
              <a:ext cx="24213" cy="47192"/>
            </a:xfrm>
            <a:custGeom>
              <a:avLst/>
              <a:gdLst/>
              <a:ahLst/>
              <a:cxnLst/>
              <a:rect l="0" t="0" r="0" b="0"/>
              <a:pathLst>
                <a:path w="24213" h="47192">
                  <a:moveTo>
                    <a:pt x="1518" y="0"/>
                  </a:moveTo>
                  <a:cubicBezTo>
                    <a:pt x="5518" y="0"/>
                    <a:pt x="8795" y="660"/>
                    <a:pt x="11348" y="2006"/>
                  </a:cubicBezTo>
                  <a:cubicBezTo>
                    <a:pt x="13278" y="3022"/>
                    <a:pt x="14700" y="4610"/>
                    <a:pt x="15627" y="6782"/>
                  </a:cubicBezTo>
                  <a:cubicBezTo>
                    <a:pt x="16212" y="8179"/>
                    <a:pt x="16504" y="11061"/>
                    <a:pt x="16504" y="15404"/>
                  </a:cubicBezTo>
                  <a:lnTo>
                    <a:pt x="16504" y="30696"/>
                  </a:lnTo>
                  <a:cubicBezTo>
                    <a:pt x="16504" y="34975"/>
                    <a:pt x="16593" y="37605"/>
                    <a:pt x="16758" y="38582"/>
                  </a:cubicBezTo>
                  <a:lnTo>
                    <a:pt x="17558" y="40513"/>
                  </a:lnTo>
                  <a:lnTo>
                    <a:pt x="18866" y="41008"/>
                  </a:lnTo>
                  <a:lnTo>
                    <a:pt x="20238" y="40665"/>
                  </a:lnTo>
                  <a:cubicBezTo>
                    <a:pt x="20923" y="40233"/>
                    <a:pt x="22244" y="39039"/>
                    <a:pt x="24213" y="37071"/>
                  </a:cubicBezTo>
                  <a:lnTo>
                    <a:pt x="24213" y="39827"/>
                  </a:lnTo>
                  <a:cubicBezTo>
                    <a:pt x="20542" y="44741"/>
                    <a:pt x="17050" y="47192"/>
                    <a:pt x="13697" y="47192"/>
                  </a:cubicBezTo>
                  <a:cubicBezTo>
                    <a:pt x="12097" y="47192"/>
                    <a:pt x="10827" y="46634"/>
                    <a:pt x="9874" y="45529"/>
                  </a:cubicBezTo>
                  <a:cubicBezTo>
                    <a:pt x="8922" y="44411"/>
                    <a:pt x="8427" y="42507"/>
                    <a:pt x="8401" y="39827"/>
                  </a:cubicBezTo>
                  <a:lnTo>
                    <a:pt x="0" y="45821"/>
                  </a:lnTo>
                  <a:lnTo>
                    <a:pt x="0" y="40833"/>
                  </a:lnTo>
                  <a:lnTo>
                    <a:pt x="8401" y="36626"/>
                  </a:lnTo>
                  <a:lnTo>
                    <a:pt x="8401" y="19494"/>
                  </a:lnTo>
                  <a:lnTo>
                    <a:pt x="0" y="23155"/>
                  </a:lnTo>
                  <a:lnTo>
                    <a:pt x="0" y="20134"/>
                  </a:lnTo>
                  <a:lnTo>
                    <a:pt x="8401" y="16497"/>
                  </a:lnTo>
                  <a:lnTo>
                    <a:pt x="8401" y="14732"/>
                  </a:lnTo>
                  <a:cubicBezTo>
                    <a:pt x="8401" y="10236"/>
                    <a:pt x="7690" y="7162"/>
                    <a:pt x="6255" y="5499"/>
                  </a:cubicBezTo>
                  <a:cubicBezTo>
                    <a:pt x="4845" y="3822"/>
                    <a:pt x="2775" y="2997"/>
                    <a:pt x="45" y="2997"/>
                  </a:cubicBezTo>
                  <a:lnTo>
                    <a:pt x="0" y="3012"/>
                  </a:lnTo>
                  <a:lnTo>
                    <a:pt x="0" y="442"/>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4" name="Shape 268"/>
            <p:cNvSpPr/>
            <p:nvPr/>
          </p:nvSpPr>
          <p:spPr>
            <a:xfrm>
              <a:off x="252400" y="23544"/>
              <a:ext cx="21717" cy="47665"/>
            </a:xfrm>
            <a:custGeom>
              <a:avLst/>
              <a:gdLst/>
              <a:ahLst/>
              <a:cxnLst/>
              <a:rect l="0" t="0" r="0" b="0"/>
              <a:pathLst>
                <a:path w="21717" h="47665">
                  <a:moveTo>
                    <a:pt x="21717" y="0"/>
                  </a:moveTo>
                  <a:lnTo>
                    <a:pt x="21717" y="3967"/>
                  </a:lnTo>
                  <a:lnTo>
                    <a:pt x="20231" y="3177"/>
                  </a:lnTo>
                  <a:cubicBezTo>
                    <a:pt x="18504" y="3177"/>
                    <a:pt x="16764" y="3698"/>
                    <a:pt x="15011" y="4726"/>
                  </a:cubicBezTo>
                  <a:cubicBezTo>
                    <a:pt x="13246" y="5755"/>
                    <a:pt x="11836" y="7558"/>
                    <a:pt x="10757" y="10149"/>
                  </a:cubicBezTo>
                  <a:cubicBezTo>
                    <a:pt x="9678" y="12727"/>
                    <a:pt x="9144" y="16054"/>
                    <a:pt x="9144" y="20118"/>
                  </a:cubicBezTo>
                  <a:cubicBezTo>
                    <a:pt x="9144" y="26672"/>
                    <a:pt x="10439" y="32311"/>
                    <a:pt x="13043" y="37060"/>
                  </a:cubicBezTo>
                  <a:lnTo>
                    <a:pt x="21717" y="43068"/>
                  </a:lnTo>
                  <a:lnTo>
                    <a:pt x="21717" y="47528"/>
                  </a:lnTo>
                  <a:lnTo>
                    <a:pt x="21222" y="47665"/>
                  </a:lnTo>
                  <a:cubicBezTo>
                    <a:pt x="14440" y="47665"/>
                    <a:pt x="9055" y="44973"/>
                    <a:pt x="5067" y="39575"/>
                  </a:cubicBezTo>
                  <a:cubicBezTo>
                    <a:pt x="1689" y="35016"/>
                    <a:pt x="0" y="29910"/>
                    <a:pt x="0" y="24246"/>
                  </a:cubicBezTo>
                  <a:cubicBezTo>
                    <a:pt x="0" y="20118"/>
                    <a:pt x="1029" y="16016"/>
                    <a:pt x="3073" y="11940"/>
                  </a:cubicBezTo>
                  <a:cubicBezTo>
                    <a:pt x="5118" y="7876"/>
                    <a:pt x="7823" y="4853"/>
                    <a:pt x="11151" y="2910"/>
                  </a:cubicBezTo>
                  <a:lnTo>
                    <a:pt x="217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5" name="Shape 269"/>
            <p:cNvSpPr/>
            <p:nvPr/>
          </p:nvSpPr>
          <p:spPr>
            <a:xfrm>
              <a:off x="206794" y="23533"/>
              <a:ext cx="37910" cy="47675"/>
            </a:xfrm>
            <a:custGeom>
              <a:avLst/>
              <a:gdLst/>
              <a:ahLst/>
              <a:cxnLst/>
              <a:rect l="0" t="0" r="0" b="0"/>
              <a:pathLst>
                <a:path w="37910" h="47675">
                  <a:moveTo>
                    <a:pt x="21450" y="0"/>
                  </a:moveTo>
                  <a:cubicBezTo>
                    <a:pt x="25883" y="0"/>
                    <a:pt x="29515" y="1168"/>
                    <a:pt x="32360" y="3505"/>
                  </a:cubicBezTo>
                  <a:cubicBezTo>
                    <a:pt x="35204" y="5842"/>
                    <a:pt x="36627" y="8280"/>
                    <a:pt x="36627" y="10795"/>
                  </a:cubicBezTo>
                  <a:cubicBezTo>
                    <a:pt x="36627" y="12052"/>
                    <a:pt x="36233" y="13055"/>
                    <a:pt x="35433" y="13817"/>
                  </a:cubicBezTo>
                  <a:cubicBezTo>
                    <a:pt x="34620" y="14592"/>
                    <a:pt x="33503" y="14973"/>
                    <a:pt x="32068" y="14973"/>
                  </a:cubicBezTo>
                  <a:cubicBezTo>
                    <a:pt x="30137" y="14973"/>
                    <a:pt x="28677" y="14350"/>
                    <a:pt x="27686" y="13106"/>
                  </a:cubicBezTo>
                  <a:cubicBezTo>
                    <a:pt x="27127" y="12420"/>
                    <a:pt x="26772" y="11113"/>
                    <a:pt x="26581" y="9182"/>
                  </a:cubicBezTo>
                  <a:cubicBezTo>
                    <a:pt x="26416" y="7251"/>
                    <a:pt x="25743" y="5778"/>
                    <a:pt x="24600" y="4763"/>
                  </a:cubicBezTo>
                  <a:cubicBezTo>
                    <a:pt x="23444" y="3772"/>
                    <a:pt x="21857" y="3277"/>
                    <a:pt x="19838" y="3277"/>
                  </a:cubicBezTo>
                  <a:cubicBezTo>
                    <a:pt x="16561" y="3277"/>
                    <a:pt x="13919" y="4495"/>
                    <a:pt x="11925" y="6908"/>
                  </a:cubicBezTo>
                  <a:cubicBezTo>
                    <a:pt x="9271" y="10122"/>
                    <a:pt x="7950" y="14363"/>
                    <a:pt x="7950" y="19634"/>
                  </a:cubicBezTo>
                  <a:cubicBezTo>
                    <a:pt x="7950" y="25006"/>
                    <a:pt x="9271" y="29743"/>
                    <a:pt x="11900" y="33871"/>
                  </a:cubicBezTo>
                  <a:cubicBezTo>
                    <a:pt x="14542" y="37973"/>
                    <a:pt x="18098" y="40018"/>
                    <a:pt x="22593" y="40018"/>
                  </a:cubicBezTo>
                  <a:cubicBezTo>
                    <a:pt x="25794" y="40018"/>
                    <a:pt x="28677" y="38926"/>
                    <a:pt x="31242" y="36728"/>
                  </a:cubicBezTo>
                  <a:cubicBezTo>
                    <a:pt x="33033" y="35230"/>
                    <a:pt x="34785" y="32486"/>
                    <a:pt x="36487" y="28536"/>
                  </a:cubicBezTo>
                  <a:lnTo>
                    <a:pt x="37910" y="29210"/>
                  </a:lnTo>
                  <a:cubicBezTo>
                    <a:pt x="36690" y="35140"/>
                    <a:pt x="34328" y="39700"/>
                    <a:pt x="30785" y="42887"/>
                  </a:cubicBezTo>
                  <a:cubicBezTo>
                    <a:pt x="27254" y="46088"/>
                    <a:pt x="23343" y="47675"/>
                    <a:pt x="19050" y="47675"/>
                  </a:cubicBezTo>
                  <a:cubicBezTo>
                    <a:pt x="13945" y="47675"/>
                    <a:pt x="9500" y="45529"/>
                    <a:pt x="5690" y="41262"/>
                  </a:cubicBezTo>
                  <a:cubicBezTo>
                    <a:pt x="1892" y="36969"/>
                    <a:pt x="0" y="31166"/>
                    <a:pt x="0" y="23863"/>
                  </a:cubicBezTo>
                  <a:cubicBezTo>
                    <a:pt x="0" y="16789"/>
                    <a:pt x="2108" y="11049"/>
                    <a:pt x="6312" y="6629"/>
                  </a:cubicBezTo>
                  <a:cubicBezTo>
                    <a:pt x="10516" y="2197"/>
                    <a:pt x="15558"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6" name="Shape 270"/>
            <p:cNvSpPr/>
            <p:nvPr/>
          </p:nvSpPr>
          <p:spPr>
            <a:xfrm>
              <a:off x="150933" y="0"/>
              <a:ext cx="26905" cy="71209"/>
            </a:xfrm>
            <a:custGeom>
              <a:avLst/>
              <a:gdLst/>
              <a:ahLst/>
              <a:cxnLst/>
              <a:rect l="0" t="0" r="0" b="0"/>
              <a:pathLst>
                <a:path w="26905" h="71209">
                  <a:moveTo>
                    <a:pt x="17189" y="0"/>
                  </a:moveTo>
                  <a:lnTo>
                    <a:pt x="19412" y="0"/>
                  </a:lnTo>
                  <a:lnTo>
                    <a:pt x="19412" y="52019"/>
                  </a:lnTo>
                  <a:cubicBezTo>
                    <a:pt x="19412" y="57290"/>
                    <a:pt x="19514" y="60503"/>
                    <a:pt x="19768" y="61658"/>
                  </a:cubicBezTo>
                  <a:cubicBezTo>
                    <a:pt x="20009" y="62827"/>
                    <a:pt x="20415" y="63640"/>
                    <a:pt x="20949" y="64097"/>
                  </a:cubicBezTo>
                  <a:lnTo>
                    <a:pt x="22841" y="64795"/>
                  </a:lnTo>
                  <a:cubicBezTo>
                    <a:pt x="23717" y="64795"/>
                    <a:pt x="24898" y="64503"/>
                    <a:pt x="26372" y="63944"/>
                  </a:cubicBezTo>
                  <a:lnTo>
                    <a:pt x="26905" y="65672"/>
                  </a:lnTo>
                  <a:lnTo>
                    <a:pt x="13557" y="71209"/>
                  </a:lnTo>
                  <a:lnTo>
                    <a:pt x="11297" y="71209"/>
                  </a:lnTo>
                  <a:lnTo>
                    <a:pt x="11297" y="64795"/>
                  </a:lnTo>
                  <a:cubicBezTo>
                    <a:pt x="9100" y="67069"/>
                    <a:pt x="6953" y="68720"/>
                    <a:pt x="4858" y="69710"/>
                  </a:cubicBezTo>
                  <a:lnTo>
                    <a:pt x="0" y="70786"/>
                  </a:lnTo>
                  <a:lnTo>
                    <a:pt x="0" y="64371"/>
                  </a:lnTo>
                  <a:lnTo>
                    <a:pt x="2648" y="65824"/>
                  </a:lnTo>
                  <a:cubicBezTo>
                    <a:pt x="5633" y="65824"/>
                    <a:pt x="8515" y="64326"/>
                    <a:pt x="11297" y="61341"/>
                  </a:cubicBezTo>
                  <a:lnTo>
                    <a:pt x="11297" y="38164"/>
                  </a:lnTo>
                  <a:cubicBezTo>
                    <a:pt x="11094" y="35941"/>
                    <a:pt x="10509" y="33909"/>
                    <a:pt x="9531" y="32068"/>
                  </a:cubicBezTo>
                  <a:cubicBezTo>
                    <a:pt x="8541" y="30238"/>
                    <a:pt x="7245" y="28854"/>
                    <a:pt x="5633" y="27927"/>
                  </a:cubicBezTo>
                  <a:cubicBezTo>
                    <a:pt x="4007" y="26988"/>
                    <a:pt x="2432" y="26530"/>
                    <a:pt x="895" y="26530"/>
                  </a:cubicBezTo>
                  <a:lnTo>
                    <a:pt x="0" y="26981"/>
                  </a:lnTo>
                  <a:lnTo>
                    <a:pt x="0" y="24234"/>
                  </a:lnTo>
                  <a:lnTo>
                    <a:pt x="1467" y="23482"/>
                  </a:lnTo>
                  <a:cubicBezTo>
                    <a:pt x="5442" y="23482"/>
                    <a:pt x="8719" y="24740"/>
                    <a:pt x="11297" y="27254"/>
                  </a:cubicBezTo>
                  <a:lnTo>
                    <a:pt x="11297" y="18961"/>
                  </a:lnTo>
                  <a:cubicBezTo>
                    <a:pt x="11297" y="13818"/>
                    <a:pt x="11170" y="10668"/>
                    <a:pt x="10928" y="9474"/>
                  </a:cubicBezTo>
                  <a:cubicBezTo>
                    <a:pt x="10687" y="8306"/>
                    <a:pt x="10306" y="7506"/>
                    <a:pt x="9773" y="7074"/>
                  </a:cubicBezTo>
                  <a:lnTo>
                    <a:pt x="7804" y="6439"/>
                  </a:lnTo>
                  <a:cubicBezTo>
                    <a:pt x="6953" y="6439"/>
                    <a:pt x="5823" y="6693"/>
                    <a:pt x="4426" y="7214"/>
                  </a:cubicBezTo>
                  <a:lnTo>
                    <a:pt x="3778" y="5512"/>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7" name="Shape 271"/>
            <p:cNvSpPr/>
            <p:nvPr/>
          </p:nvSpPr>
          <p:spPr>
            <a:xfrm>
              <a:off x="304063" y="24240"/>
              <a:ext cx="20276" cy="46969"/>
            </a:xfrm>
            <a:custGeom>
              <a:avLst/>
              <a:gdLst/>
              <a:ahLst/>
              <a:cxnLst/>
              <a:rect l="0" t="0" r="0" b="0"/>
              <a:pathLst>
                <a:path w="20276" h="46969">
                  <a:moveTo>
                    <a:pt x="20276" y="0"/>
                  </a:moveTo>
                  <a:lnTo>
                    <a:pt x="20276" y="2735"/>
                  </a:lnTo>
                  <a:lnTo>
                    <a:pt x="13449" y="6177"/>
                  </a:lnTo>
                  <a:cubicBezTo>
                    <a:pt x="10465" y="9567"/>
                    <a:pt x="8979" y="14546"/>
                    <a:pt x="8979" y="21086"/>
                  </a:cubicBezTo>
                  <a:cubicBezTo>
                    <a:pt x="8979" y="27716"/>
                    <a:pt x="10414" y="32770"/>
                    <a:pt x="13309" y="36301"/>
                  </a:cubicBezTo>
                  <a:lnTo>
                    <a:pt x="20276" y="40124"/>
                  </a:lnTo>
                  <a:lnTo>
                    <a:pt x="20276" y="46546"/>
                  </a:lnTo>
                  <a:lnTo>
                    <a:pt x="18364" y="46969"/>
                  </a:lnTo>
                  <a:cubicBezTo>
                    <a:pt x="13449" y="46969"/>
                    <a:pt x="9169" y="44924"/>
                    <a:pt x="5486" y="40809"/>
                  </a:cubicBezTo>
                  <a:cubicBezTo>
                    <a:pt x="1816" y="36707"/>
                    <a:pt x="0" y="31424"/>
                    <a:pt x="0" y="24972"/>
                  </a:cubicBezTo>
                  <a:cubicBezTo>
                    <a:pt x="0" y="18521"/>
                    <a:pt x="2019" y="12615"/>
                    <a:pt x="6083" y="7269"/>
                  </a:cubicBezTo>
                  <a:lnTo>
                    <a:pt x="202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8" name="Shape 272"/>
            <p:cNvSpPr/>
            <p:nvPr/>
          </p:nvSpPr>
          <p:spPr>
            <a:xfrm>
              <a:off x="274117" y="23533"/>
              <a:ext cx="21704" cy="47538"/>
            </a:xfrm>
            <a:custGeom>
              <a:avLst/>
              <a:gdLst/>
              <a:ahLst/>
              <a:cxnLst/>
              <a:rect l="0" t="0" r="0" b="0"/>
              <a:pathLst>
                <a:path w="21704" h="47538">
                  <a:moveTo>
                    <a:pt x="38" y="0"/>
                  </a:moveTo>
                  <a:cubicBezTo>
                    <a:pt x="6845" y="0"/>
                    <a:pt x="12319" y="2591"/>
                    <a:pt x="16446" y="7759"/>
                  </a:cubicBezTo>
                  <a:cubicBezTo>
                    <a:pt x="19952" y="12179"/>
                    <a:pt x="21704" y="17246"/>
                    <a:pt x="21704" y="22974"/>
                  </a:cubicBezTo>
                  <a:cubicBezTo>
                    <a:pt x="21704" y="27000"/>
                    <a:pt x="20739" y="31090"/>
                    <a:pt x="18809" y="35204"/>
                  </a:cubicBezTo>
                  <a:cubicBezTo>
                    <a:pt x="16878" y="39332"/>
                    <a:pt x="14224" y="42443"/>
                    <a:pt x="10820" y="44538"/>
                  </a:cubicBezTo>
                  <a:lnTo>
                    <a:pt x="0" y="47538"/>
                  </a:lnTo>
                  <a:lnTo>
                    <a:pt x="0" y="43079"/>
                  </a:lnTo>
                  <a:lnTo>
                    <a:pt x="1613" y="44196"/>
                  </a:lnTo>
                  <a:cubicBezTo>
                    <a:pt x="4788" y="44196"/>
                    <a:pt x="7404" y="42887"/>
                    <a:pt x="9487" y="40259"/>
                  </a:cubicBezTo>
                  <a:cubicBezTo>
                    <a:pt x="11544" y="37643"/>
                    <a:pt x="12573" y="33147"/>
                    <a:pt x="12573" y="26759"/>
                  </a:cubicBezTo>
                  <a:cubicBezTo>
                    <a:pt x="12573" y="18770"/>
                    <a:pt x="10846" y="12484"/>
                    <a:pt x="7404" y="7912"/>
                  </a:cubicBezTo>
                  <a:lnTo>
                    <a:pt x="0" y="3977"/>
                  </a:lnTo>
                  <a:lnTo>
                    <a:pt x="0" y="11"/>
                  </a:lnTo>
                  <a:lnTo>
                    <a:pt x="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49" name="Shape 273"/>
            <p:cNvSpPr/>
            <p:nvPr/>
          </p:nvSpPr>
          <p:spPr>
            <a:xfrm>
              <a:off x="353238" y="24957"/>
              <a:ext cx="17380" cy="45221"/>
            </a:xfrm>
            <a:custGeom>
              <a:avLst/>
              <a:gdLst/>
              <a:ahLst/>
              <a:cxnLst/>
              <a:rect l="0" t="0" r="0" b="0"/>
              <a:pathLst>
                <a:path w="17380" h="45221">
                  <a:moveTo>
                    <a:pt x="17380" y="0"/>
                  </a:moveTo>
                  <a:lnTo>
                    <a:pt x="17380" y="2284"/>
                  </a:lnTo>
                  <a:lnTo>
                    <a:pt x="10732" y="5180"/>
                  </a:lnTo>
                  <a:cubicBezTo>
                    <a:pt x="8585" y="7288"/>
                    <a:pt x="7328" y="10234"/>
                    <a:pt x="6972" y="13981"/>
                  </a:cubicBezTo>
                  <a:lnTo>
                    <a:pt x="17380" y="13981"/>
                  </a:lnTo>
                  <a:lnTo>
                    <a:pt x="17380" y="16839"/>
                  </a:lnTo>
                  <a:lnTo>
                    <a:pt x="6972" y="16839"/>
                  </a:lnTo>
                  <a:cubicBezTo>
                    <a:pt x="6934" y="23519"/>
                    <a:pt x="8560" y="28751"/>
                    <a:pt x="11836" y="32548"/>
                  </a:cubicBezTo>
                  <a:lnTo>
                    <a:pt x="17380" y="35293"/>
                  </a:lnTo>
                  <a:lnTo>
                    <a:pt x="17380" y="45221"/>
                  </a:lnTo>
                  <a:lnTo>
                    <a:pt x="5766" y="39940"/>
                  </a:lnTo>
                  <a:cubicBezTo>
                    <a:pt x="1918" y="35736"/>
                    <a:pt x="0" y="30084"/>
                    <a:pt x="0" y="22972"/>
                  </a:cubicBezTo>
                  <a:cubicBezTo>
                    <a:pt x="0" y="15289"/>
                    <a:pt x="1968" y="9282"/>
                    <a:pt x="5918" y="497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0" name="Shape 274"/>
            <p:cNvSpPr/>
            <p:nvPr/>
          </p:nvSpPr>
          <p:spPr>
            <a:xfrm>
              <a:off x="324339" y="0"/>
              <a:ext cx="26918" cy="71209"/>
            </a:xfrm>
            <a:custGeom>
              <a:avLst/>
              <a:gdLst/>
              <a:ahLst/>
              <a:cxnLst/>
              <a:rect l="0" t="0" r="0" b="0"/>
              <a:pathLst>
                <a:path w="26918" h="71209">
                  <a:moveTo>
                    <a:pt x="17189" y="0"/>
                  </a:moveTo>
                  <a:lnTo>
                    <a:pt x="19399" y="0"/>
                  </a:lnTo>
                  <a:lnTo>
                    <a:pt x="19399" y="52019"/>
                  </a:lnTo>
                  <a:cubicBezTo>
                    <a:pt x="19399" y="57290"/>
                    <a:pt x="19526" y="60503"/>
                    <a:pt x="19768" y="61658"/>
                  </a:cubicBezTo>
                  <a:cubicBezTo>
                    <a:pt x="20021" y="62827"/>
                    <a:pt x="20402" y="63640"/>
                    <a:pt x="20949" y="64097"/>
                  </a:cubicBezTo>
                  <a:lnTo>
                    <a:pt x="22828" y="64795"/>
                  </a:lnTo>
                  <a:cubicBezTo>
                    <a:pt x="23730" y="64795"/>
                    <a:pt x="24898" y="64503"/>
                    <a:pt x="26384" y="63944"/>
                  </a:cubicBezTo>
                  <a:lnTo>
                    <a:pt x="26918" y="65672"/>
                  </a:lnTo>
                  <a:lnTo>
                    <a:pt x="13557" y="71209"/>
                  </a:lnTo>
                  <a:lnTo>
                    <a:pt x="11297" y="71209"/>
                  </a:lnTo>
                  <a:lnTo>
                    <a:pt x="11297" y="64795"/>
                  </a:lnTo>
                  <a:cubicBezTo>
                    <a:pt x="9100" y="67069"/>
                    <a:pt x="6953" y="68720"/>
                    <a:pt x="4858" y="69710"/>
                  </a:cubicBezTo>
                  <a:lnTo>
                    <a:pt x="0" y="70786"/>
                  </a:lnTo>
                  <a:lnTo>
                    <a:pt x="0" y="64364"/>
                  </a:lnTo>
                  <a:lnTo>
                    <a:pt x="2661" y="65824"/>
                  </a:lnTo>
                  <a:cubicBezTo>
                    <a:pt x="5632" y="65824"/>
                    <a:pt x="8503" y="64326"/>
                    <a:pt x="11297" y="61341"/>
                  </a:cubicBezTo>
                  <a:lnTo>
                    <a:pt x="11297" y="38164"/>
                  </a:lnTo>
                  <a:cubicBezTo>
                    <a:pt x="11106" y="35941"/>
                    <a:pt x="10509" y="33909"/>
                    <a:pt x="9531" y="32068"/>
                  </a:cubicBezTo>
                  <a:cubicBezTo>
                    <a:pt x="8541" y="30238"/>
                    <a:pt x="7245" y="28854"/>
                    <a:pt x="5620" y="27927"/>
                  </a:cubicBezTo>
                  <a:cubicBezTo>
                    <a:pt x="4007" y="26988"/>
                    <a:pt x="2419" y="26530"/>
                    <a:pt x="883" y="26530"/>
                  </a:cubicBezTo>
                  <a:lnTo>
                    <a:pt x="0" y="26975"/>
                  </a:lnTo>
                  <a:lnTo>
                    <a:pt x="0" y="24240"/>
                  </a:lnTo>
                  <a:lnTo>
                    <a:pt x="1480" y="23482"/>
                  </a:lnTo>
                  <a:cubicBezTo>
                    <a:pt x="5429" y="23482"/>
                    <a:pt x="8706" y="24740"/>
                    <a:pt x="11297" y="27254"/>
                  </a:cubicBezTo>
                  <a:lnTo>
                    <a:pt x="11297" y="18961"/>
                  </a:lnTo>
                  <a:cubicBezTo>
                    <a:pt x="11297" y="13818"/>
                    <a:pt x="11170" y="10668"/>
                    <a:pt x="10928" y="9474"/>
                  </a:cubicBezTo>
                  <a:cubicBezTo>
                    <a:pt x="10674" y="8306"/>
                    <a:pt x="10293" y="7506"/>
                    <a:pt x="9773" y="7074"/>
                  </a:cubicBezTo>
                  <a:lnTo>
                    <a:pt x="7817" y="6439"/>
                  </a:lnTo>
                  <a:cubicBezTo>
                    <a:pt x="6953" y="6439"/>
                    <a:pt x="5836" y="6693"/>
                    <a:pt x="4426" y="7214"/>
                  </a:cubicBezTo>
                  <a:lnTo>
                    <a:pt x="3778" y="5512"/>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1" name="Shape 275"/>
            <p:cNvSpPr/>
            <p:nvPr/>
          </p:nvSpPr>
          <p:spPr>
            <a:xfrm>
              <a:off x="370618" y="52463"/>
              <a:ext cx="20682" cy="18745"/>
            </a:xfrm>
            <a:custGeom>
              <a:avLst/>
              <a:gdLst/>
              <a:ahLst/>
              <a:cxnLst/>
              <a:rect l="0" t="0" r="0" b="0"/>
              <a:pathLst>
                <a:path w="20682" h="18745">
                  <a:moveTo>
                    <a:pt x="19158" y="0"/>
                  </a:moveTo>
                  <a:lnTo>
                    <a:pt x="20682" y="978"/>
                  </a:lnTo>
                  <a:cubicBezTo>
                    <a:pt x="19983" y="5461"/>
                    <a:pt x="17990" y="9551"/>
                    <a:pt x="14675" y="13233"/>
                  </a:cubicBezTo>
                  <a:cubicBezTo>
                    <a:pt x="11386" y="16917"/>
                    <a:pt x="7233" y="18745"/>
                    <a:pt x="2267" y="18745"/>
                  </a:cubicBezTo>
                  <a:lnTo>
                    <a:pt x="0" y="17715"/>
                  </a:lnTo>
                  <a:lnTo>
                    <a:pt x="0" y="7787"/>
                  </a:lnTo>
                  <a:lnTo>
                    <a:pt x="6001" y="10757"/>
                  </a:lnTo>
                  <a:cubicBezTo>
                    <a:pt x="8935" y="10757"/>
                    <a:pt x="11500" y="9932"/>
                    <a:pt x="13672" y="8319"/>
                  </a:cubicBezTo>
                  <a:cubicBezTo>
                    <a:pt x="15856" y="6693"/>
                    <a:pt x="17685" y="3912"/>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2" name="Shape 276"/>
            <p:cNvSpPr/>
            <p:nvPr/>
          </p:nvSpPr>
          <p:spPr>
            <a:xfrm>
              <a:off x="398500" y="24234"/>
              <a:ext cx="20288" cy="46975"/>
            </a:xfrm>
            <a:custGeom>
              <a:avLst/>
              <a:gdLst/>
              <a:ahLst/>
              <a:cxnLst/>
              <a:rect l="0" t="0" r="0" b="0"/>
              <a:pathLst>
                <a:path w="20288" h="46975">
                  <a:moveTo>
                    <a:pt x="20288" y="0"/>
                  </a:moveTo>
                  <a:lnTo>
                    <a:pt x="20288" y="2741"/>
                  </a:lnTo>
                  <a:lnTo>
                    <a:pt x="13462" y="6182"/>
                  </a:lnTo>
                  <a:cubicBezTo>
                    <a:pt x="10490" y="9573"/>
                    <a:pt x="8992" y="14552"/>
                    <a:pt x="8992" y="21092"/>
                  </a:cubicBezTo>
                  <a:cubicBezTo>
                    <a:pt x="8992" y="27721"/>
                    <a:pt x="10439" y="32776"/>
                    <a:pt x="13310" y="36307"/>
                  </a:cubicBezTo>
                  <a:lnTo>
                    <a:pt x="20288" y="40137"/>
                  </a:lnTo>
                  <a:lnTo>
                    <a:pt x="20288" y="46552"/>
                  </a:lnTo>
                  <a:lnTo>
                    <a:pt x="18377" y="46975"/>
                  </a:lnTo>
                  <a:cubicBezTo>
                    <a:pt x="13462" y="46975"/>
                    <a:pt x="9170" y="44930"/>
                    <a:pt x="5499" y="40815"/>
                  </a:cubicBezTo>
                  <a:cubicBezTo>
                    <a:pt x="1842" y="36713"/>
                    <a:pt x="0" y="31430"/>
                    <a:pt x="0" y="24978"/>
                  </a:cubicBezTo>
                  <a:cubicBezTo>
                    <a:pt x="0" y="18527"/>
                    <a:pt x="2045" y="12621"/>
                    <a:pt x="6096" y="7275"/>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3" name="Shape 277"/>
            <p:cNvSpPr/>
            <p:nvPr/>
          </p:nvSpPr>
          <p:spPr>
            <a:xfrm>
              <a:off x="370618" y="23482"/>
              <a:ext cx="20682" cy="18314"/>
            </a:xfrm>
            <a:custGeom>
              <a:avLst/>
              <a:gdLst/>
              <a:ahLst/>
              <a:cxnLst/>
              <a:rect l="0" t="0" r="0" b="0"/>
              <a:pathLst>
                <a:path w="20682" h="18314">
                  <a:moveTo>
                    <a:pt x="3397" y="0"/>
                  </a:moveTo>
                  <a:cubicBezTo>
                    <a:pt x="8426" y="0"/>
                    <a:pt x="12567" y="1651"/>
                    <a:pt x="15818" y="4979"/>
                  </a:cubicBezTo>
                  <a:cubicBezTo>
                    <a:pt x="19056" y="8306"/>
                    <a:pt x="20682" y="12751"/>
                    <a:pt x="20682" y="18314"/>
                  </a:cubicBezTo>
                  <a:lnTo>
                    <a:pt x="0" y="18314"/>
                  </a:lnTo>
                  <a:lnTo>
                    <a:pt x="0" y="15456"/>
                  </a:lnTo>
                  <a:lnTo>
                    <a:pt x="10408" y="15456"/>
                  </a:lnTo>
                  <a:cubicBezTo>
                    <a:pt x="10255" y="12586"/>
                    <a:pt x="9900" y="10554"/>
                    <a:pt x="9379" y="9385"/>
                  </a:cubicBezTo>
                  <a:cubicBezTo>
                    <a:pt x="8566" y="7544"/>
                    <a:pt x="7334" y="6109"/>
                    <a:pt x="5721" y="5055"/>
                  </a:cubicBezTo>
                  <a:cubicBezTo>
                    <a:pt x="4096" y="4013"/>
                    <a:pt x="2407" y="3480"/>
                    <a:pt x="641" y="3480"/>
                  </a:cubicBezTo>
                  <a:lnTo>
                    <a:pt x="0" y="3759"/>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4" name="Shape 278"/>
            <p:cNvSpPr/>
            <p:nvPr/>
          </p:nvSpPr>
          <p:spPr>
            <a:xfrm>
              <a:off x="418789" y="0"/>
              <a:ext cx="26905" cy="71209"/>
            </a:xfrm>
            <a:custGeom>
              <a:avLst/>
              <a:gdLst/>
              <a:ahLst/>
              <a:cxnLst/>
              <a:rect l="0" t="0" r="0" b="0"/>
              <a:pathLst>
                <a:path w="26905" h="71209">
                  <a:moveTo>
                    <a:pt x="17189" y="0"/>
                  </a:moveTo>
                  <a:lnTo>
                    <a:pt x="19399" y="0"/>
                  </a:lnTo>
                  <a:lnTo>
                    <a:pt x="19399" y="52019"/>
                  </a:lnTo>
                  <a:cubicBezTo>
                    <a:pt x="19399" y="57290"/>
                    <a:pt x="19526" y="60503"/>
                    <a:pt x="19768" y="61658"/>
                  </a:cubicBezTo>
                  <a:cubicBezTo>
                    <a:pt x="20009" y="62827"/>
                    <a:pt x="20403" y="63640"/>
                    <a:pt x="20936" y="64097"/>
                  </a:cubicBezTo>
                  <a:lnTo>
                    <a:pt x="22841" y="64795"/>
                  </a:lnTo>
                  <a:cubicBezTo>
                    <a:pt x="23717" y="64795"/>
                    <a:pt x="24898" y="64503"/>
                    <a:pt x="26372" y="63944"/>
                  </a:cubicBezTo>
                  <a:lnTo>
                    <a:pt x="26905" y="65672"/>
                  </a:lnTo>
                  <a:lnTo>
                    <a:pt x="13545" y="71209"/>
                  </a:lnTo>
                  <a:lnTo>
                    <a:pt x="11297" y="71209"/>
                  </a:lnTo>
                  <a:lnTo>
                    <a:pt x="11297" y="64795"/>
                  </a:lnTo>
                  <a:cubicBezTo>
                    <a:pt x="9100" y="67069"/>
                    <a:pt x="6953" y="68720"/>
                    <a:pt x="4858" y="69710"/>
                  </a:cubicBezTo>
                  <a:lnTo>
                    <a:pt x="0" y="70786"/>
                  </a:lnTo>
                  <a:lnTo>
                    <a:pt x="0" y="64371"/>
                  </a:lnTo>
                  <a:lnTo>
                    <a:pt x="2648" y="65824"/>
                  </a:lnTo>
                  <a:cubicBezTo>
                    <a:pt x="5620" y="65824"/>
                    <a:pt x="8515" y="64326"/>
                    <a:pt x="11297" y="61341"/>
                  </a:cubicBezTo>
                  <a:lnTo>
                    <a:pt x="11297" y="38164"/>
                  </a:lnTo>
                  <a:cubicBezTo>
                    <a:pt x="11094" y="35941"/>
                    <a:pt x="10509" y="33909"/>
                    <a:pt x="9531" y="32068"/>
                  </a:cubicBezTo>
                  <a:cubicBezTo>
                    <a:pt x="8554" y="30238"/>
                    <a:pt x="7245" y="28854"/>
                    <a:pt x="5620" y="27927"/>
                  </a:cubicBezTo>
                  <a:cubicBezTo>
                    <a:pt x="3994" y="26988"/>
                    <a:pt x="2419" y="26530"/>
                    <a:pt x="883" y="26530"/>
                  </a:cubicBezTo>
                  <a:lnTo>
                    <a:pt x="0" y="26975"/>
                  </a:lnTo>
                  <a:lnTo>
                    <a:pt x="0" y="24234"/>
                  </a:lnTo>
                  <a:lnTo>
                    <a:pt x="1467" y="23482"/>
                  </a:lnTo>
                  <a:cubicBezTo>
                    <a:pt x="5442" y="23482"/>
                    <a:pt x="8719" y="24740"/>
                    <a:pt x="11297" y="27254"/>
                  </a:cubicBezTo>
                  <a:lnTo>
                    <a:pt x="11297" y="18961"/>
                  </a:lnTo>
                  <a:cubicBezTo>
                    <a:pt x="11297" y="13818"/>
                    <a:pt x="11170" y="10668"/>
                    <a:pt x="10928" y="9474"/>
                  </a:cubicBezTo>
                  <a:cubicBezTo>
                    <a:pt x="10687" y="8306"/>
                    <a:pt x="10306" y="7506"/>
                    <a:pt x="9773" y="7074"/>
                  </a:cubicBezTo>
                  <a:lnTo>
                    <a:pt x="7804" y="6439"/>
                  </a:lnTo>
                  <a:cubicBezTo>
                    <a:pt x="6953" y="6439"/>
                    <a:pt x="5823" y="6693"/>
                    <a:pt x="4426" y="7214"/>
                  </a:cubicBezTo>
                  <a:lnTo>
                    <a:pt x="3778" y="5512"/>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55" name="Group 154"/>
          <p:cNvGrpSpPr/>
          <p:nvPr/>
        </p:nvGrpSpPr>
        <p:grpSpPr>
          <a:xfrm>
            <a:off x="2794160" y="1998584"/>
            <a:ext cx="1915491" cy="160552"/>
            <a:chOff x="0" y="0"/>
            <a:chExt cx="767220" cy="69736"/>
          </a:xfrm>
        </p:grpSpPr>
        <p:sp>
          <p:nvSpPr>
            <p:cNvPr id="156" name="Shape 290"/>
            <p:cNvSpPr/>
            <p:nvPr/>
          </p:nvSpPr>
          <p:spPr>
            <a:xfrm>
              <a:off x="87617" y="41838"/>
              <a:ext cx="18834" cy="26971"/>
            </a:xfrm>
            <a:custGeom>
              <a:avLst/>
              <a:gdLst/>
              <a:ahLst/>
              <a:cxnLst/>
              <a:rect l="0" t="0" r="0" b="0"/>
              <a:pathLst>
                <a:path w="18834" h="26971">
                  <a:moveTo>
                    <a:pt x="18834" y="0"/>
                  </a:moveTo>
                  <a:lnTo>
                    <a:pt x="18834" y="5145"/>
                  </a:lnTo>
                  <a:lnTo>
                    <a:pt x="15367" y="8074"/>
                  </a:lnTo>
                  <a:cubicBezTo>
                    <a:pt x="14084" y="9826"/>
                    <a:pt x="13462" y="11617"/>
                    <a:pt x="13462" y="13420"/>
                  </a:cubicBezTo>
                  <a:cubicBezTo>
                    <a:pt x="13462" y="14931"/>
                    <a:pt x="13995" y="16252"/>
                    <a:pt x="15088" y="17395"/>
                  </a:cubicBezTo>
                  <a:cubicBezTo>
                    <a:pt x="15888" y="18272"/>
                    <a:pt x="17043" y="18729"/>
                    <a:pt x="18517" y="18729"/>
                  </a:cubicBezTo>
                  <a:lnTo>
                    <a:pt x="18834" y="18575"/>
                  </a:lnTo>
                  <a:lnTo>
                    <a:pt x="18834" y="22197"/>
                  </a:lnTo>
                  <a:lnTo>
                    <a:pt x="9131" y="26971"/>
                  </a:lnTo>
                  <a:cubicBezTo>
                    <a:pt x="6515" y="26971"/>
                    <a:pt x="4343" y="26120"/>
                    <a:pt x="2604" y="24393"/>
                  </a:cubicBezTo>
                  <a:cubicBezTo>
                    <a:pt x="864" y="22678"/>
                    <a:pt x="0" y="20519"/>
                    <a:pt x="0" y="17941"/>
                  </a:cubicBezTo>
                  <a:cubicBezTo>
                    <a:pt x="0" y="14436"/>
                    <a:pt x="1499" y="11287"/>
                    <a:pt x="4521" y="8480"/>
                  </a:cubicBezTo>
                  <a:cubicBezTo>
                    <a:pt x="6026" y="7077"/>
                    <a:pt x="8417" y="5444"/>
                    <a:pt x="11697" y="3582"/>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7" name="Shape 291"/>
            <p:cNvSpPr/>
            <p:nvPr/>
          </p:nvSpPr>
          <p:spPr>
            <a:xfrm>
              <a:off x="88544" y="21393"/>
              <a:ext cx="17907" cy="19133"/>
            </a:xfrm>
            <a:custGeom>
              <a:avLst/>
              <a:gdLst/>
              <a:ahLst/>
              <a:cxnLst/>
              <a:rect l="0" t="0" r="0" b="0"/>
              <a:pathLst>
                <a:path w="17907" h="19133">
                  <a:moveTo>
                    <a:pt x="17907" y="0"/>
                  </a:moveTo>
                  <a:lnTo>
                    <a:pt x="17907" y="3465"/>
                  </a:lnTo>
                  <a:lnTo>
                    <a:pt x="17043" y="3220"/>
                  </a:lnTo>
                  <a:cubicBezTo>
                    <a:pt x="14923" y="3220"/>
                    <a:pt x="13157" y="3690"/>
                    <a:pt x="11786" y="4643"/>
                  </a:cubicBezTo>
                  <a:lnTo>
                    <a:pt x="10503" y="6700"/>
                  </a:lnTo>
                  <a:lnTo>
                    <a:pt x="11887" y="9252"/>
                  </a:lnTo>
                  <a:cubicBezTo>
                    <a:pt x="13145" y="10675"/>
                    <a:pt x="13754" y="12021"/>
                    <a:pt x="13754" y="13329"/>
                  </a:cubicBezTo>
                  <a:cubicBezTo>
                    <a:pt x="13754" y="14930"/>
                    <a:pt x="13157" y="16301"/>
                    <a:pt x="11963" y="17444"/>
                  </a:cubicBezTo>
                  <a:cubicBezTo>
                    <a:pt x="10770" y="18574"/>
                    <a:pt x="9207" y="19133"/>
                    <a:pt x="7277" y="19133"/>
                  </a:cubicBezTo>
                  <a:cubicBezTo>
                    <a:pt x="5207" y="19133"/>
                    <a:pt x="3493" y="18511"/>
                    <a:pt x="2083" y="17266"/>
                  </a:cubicBezTo>
                  <a:cubicBezTo>
                    <a:pt x="699" y="16009"/>
                    <a:pt x="0" y="14561"/>
                    <a:pt x="0" y="12885"/>
                  </a:cubicBezTo>
                  <a:cubicBezTo>
                    <a:pt x="0" y="10535"/>
                    <a:pt x="940" y="8287"/>
                    <a:pt x="2807" y="6141"/>
                  </a:cubicBezTo>
                  <a:cubicBezTo>
                    <a:pt x="4674" y="3995"/>
                    <a:pt x="7277" y="2343"/>
                    <a:pt x="10604" y="1201"/>
                  </a:cubicBezTo>
                  <a:lnTo>
                    <a:pt x="179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8" name="Shape 292"/>
            <p:cNvSpPr/>
            <p:nvPr/>
          </p:nvSpPr>
          <p:spPr>
            <a:xfrm>
              <a:off x="51460" y="5462"/>
              <a:ext cx="30645" cy="63347"/>
            </a:xfrm>
            <a:custGeom>
              <a:avLst/>
              <a:gdLst/>
              <a:ahLst/>
              <a:cxnLst/>
              <a:rect l="0" t="0" r="0" b="0"/>
              <a:pathLst>
                <a:path w="30645" h="63347">
                  <a:moveTo>
                    <a:pt x="18136" y="0"/>
                  </a:moveTo>
                  <a:lnTo>
                    <a:pt x="19749" y="0"/>
                  </a:lnTo>
                  <a:lnTo>
                    <a:pt x="19749" y="16789"/>
                  </a:lnTo>
                  <a:lnTo>
                    <a:pt x="30645" y="16789"/>
                  </a:lnTo>
                  <a:lnTo>
                    <a:pt x="30645" y="21653"/>
                  </a:lnTo>
                  <a:lnTo>
                    <a:pt x="19749" y="21653"/>
                  </a:lnTo>
                  <a:lnTo>
                    <a:pt x="19749" y="49987"/>
                  </a:lnTo>
                  <a:cubicBezTo>
                    <a:pt x="19749" y="52641"/>
                    <a:pt x="19875" y="54356"/>
                    <a:pt x="20117" y="55131"/>
                  </a:cubicBezTo>
                  <a:lnTo>
                    <a:pt x="21425" y="56985"/>
                  </a:lnTo>
                  <a:lnTo>
                    <a:pt x="23139" y="57708"/>
                  </a:lnTo>
                  <a:cubicBezTo>
                    <a:pt x="25273" y="57708"/>
                    <a:pt x="27280" y="56083"/>
                    <a:pt x="29185" y="52844"/>
                  </a:cubicBezTo>
                  <a:lnTo>
                    <a:pt x="30645" y="53924"/>
                  </a:lnTo>
                  <a:cubicBezTo>
                    <a:pt x="28004" y="60210"/>
                    <a:pt x="23698" y="63347"/>
                    <a:pt x="17742" y="63347"/>
                  </a:cubicBezTo>
                  <a:cubicBezTo>
                    <a:pt x="14821" y="63347"/>
                    <a:pt x="12357" y="62547"/>
                    <a:pt x="10350" y="60922"/>
                  </a:cubicBezTo>
                  <a:cubicBezTo>
                    <a:pt x="8344" y="59296"/>
                    <a:pt x="7049" y="57493"/>
                    <a:pt x="6490" y="55486"/>
                  </a:cubicBezTo>
                  <a:cubicBezTo>
                    <a:pt x="6172" y="54381"/>
                    <a:pt x="5994" y="51371"/>
                    <a:pt x="5994" y="46456"/>
                  </a:cubicBezTo>
                  <a:lnTo>
                    <a:pt x="5994" y="21653"/>
                  </a:lnTo>
                  <a:lnTo>
                    <a:pt x="0" y="21653"/>
                  </a:lnTo>
                  <a:lnTo>
                    <a:pt x="0" y="19938"/>
                  </a:lnTo>
                  <a:cubicBezTo>
                    <a:pt x="4140" y="17031"/>
                    <a:pt x="7645" y="13957"/>
                    <a:pt x="10541" y="10744"/>
                  </a:cubicBezTo>
                  <a:cubicBezTo>
                    <a:pt x="13437" y="7544"/>
                    <a:pt x="15964" y="3949"/>
                    <a:pt x="181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59" name="Shape 293"/>
            <p:cNvSpPr/>
            <p:nvPr/>
          </p:nvSpPr>
          <p:spPr>
            <a:xfrm>
              <a:off x="0" y="51"/>
              <a:ext cx="46698" cy="69685"/>
            </a:xfrm>
            <a:custGeom>
              <a:avLst/>
              <a:gdLst/>
              <a:ahLst/>
              <a:cxnLst/>
              <a:rect l="0" t="0" r="0" b="0"/>
              <a:pathLst>
                <a:path w="46698" h="69685">
                  <a:moveTo>
                    <a:pt x="20625" y="0"/>
                  </a:moveTo>
                  <a:cubicBezTo>
                    <a:pt x="22784" y="0"/>
                    <a:pt x="24879" y="267"/>
                    <a:pt x="26911" y="800"/>
                  </a:cubicBezTo>
                  <a:cubicBezTo>
                    <a:pt x="28448" y="1181"/>
                    <a:pt x="30315" y="1905"/>
                    <a:pt x="32525" y="2972"/>
                  </a:cubicBezTo>
                  <a:cubicBezTo>
                    <a:pt x="34735" y="4039"/>
                    <a:pt x="36284" y="4559"/>
                    <a:pt x="37160" y="4559"/>
                  </a:cubicBezTo>
                  <a:lnTo>
                    <a:pt x="39192" y="3784"/>
                  </a:lnTo>
                  <a:cubicBezTo>
                    <a:pt x="39675" y="3264"/>
                    <a:pt x="40132" y="1994"/>
                    <a:pt x="40564" y="0"/>
                  </a:cubicBezTo>
                  <a:lnTo>
                    <a:pt x="42024" y="0"/>
                  </a:lnTo>
                  <a:lnTo>
                    <a:pt x="42570" y="22199"/>
                  </a:lnTo>
                  <a:lnTo>
                    <a:pt x="40564" y="22199"/>
                  </a:lnTo>
                  <a:cubicBezTo>
                    <a:pt x="39611" y="16637"/>
                    <a:pt x="37274" y="12154"/>
                    <a:pt x="33553" y="8763"/>
                  </a:cubicBezTo>
                  <a:cubicBezTo>
                    <a:pt x="29845" y="5385"/>
                    <a:pt x="25832" y="3683"/>
                    <a:pt x="21501" y="3683"/>
                  </a:cubicBezTo>
                  <a:cubicBezTo>
                    <a:pt x="18161" y="3683"/>
                    <a:pt x="15519" y="4572"/>
                    <a:pt x="13576" y="6362"/>
                  </a:cubicBezTo>
                  <a:cubicBezTo>
                    <a:pt x="11621" y="8154"/>
                    <a:pt x="10655" y="10198"/>
                    <a:pt x="10655" y="12522"/>
                  </a:cubicBezTo>
                  <a:cubicBezTo>
                    <a:pt x="10655" y="14008"/>
                    <a:pt x="10998" y="15304"/>
                    <a:pt x="11684" y="16459"/>
                  </a:cubicBezTo>
                  <a:cubicBezTo>
                    <a:pt x="12636" y="17996"/>
                    <a:pt x="14148" y="19520"/>
                    <a:pt x="16243" y="21019"/>
                  </a:cubicBezTo>
                  <a:cubicBezTo>
                    <a:pt x="17780" y="22098"/>
                    <a:pt x="21336" y="24029"/>
                    <a:pt x="26911" y="26759"/>
                  </a:cubicBezTo>
                  <a:cubicBezTo>
                    <a:pt x="34696" y="30594"/>
                    <a:pt x="39954" y="34213"/>
                    <a:pt x="42672" y="37630"/>
                  </a:cubicBezTo>
                  <a:cubicBezTo>
                    <a:pt x="45352" y="41021"/>
                    <a:pt x="46698" y="44920"/>
                    <a:pt x="46698" y="49314"/>
                  </a:cubicBezTo>
                  <a:cubicBezTo>
                    <a:pt x="46698" y="54876"/>
                    <a:pt x="44539" y="59665"/>
                    <a:pt x="40196" y="63678"/>
                  </a:cubicBezTo>
                  <a:cubicBezTo>
                    <a:pt x="35852" y="67691"/>
                    <a:pt x="30340" y="69685"/>
                    <a:pt x="23660" y="69685"/>
                  </a:cubicBezTo>
                  <a:cubicBezTo>
                    <a:pt x="21565" y="69685"/>
                    <a:pt x="19596" y="69482"/>
                    <a:pt x="17717" y="69062"/>
                  </a:cubicBezTo>
                  <a:cubicBezTo>
                    <a:pt x="15862" y="68631"/>
                    <a:pt x="13513" y="67831"/>
                    <a:pt x="10693" y="66649"/>
                  </a:cubicBezTo>
                  <a:cubicBezTo>
                    <a:pt x="9119" y="65989"/>
                    <a:pt x="7836" y="65672"/>
                    <a:pt x="6820" y="65672"/>
                  </a:cubicBezTo>
                  <a:lnTo>
                    <a:pt x="4115" y="66649"/>
                  </a:lnTo>
                  <a:cubicBezTo>
                    <a:pt x="3175" y="67310"/>
                    <a:pt x="2400" y="68300"/>
                    <a:pt x="1803" y="69634"/>
                  </a:cubicBezTo>
                  <a:lnTo>
                    <a:pt x="0" y="69634"/>
                  </a:lnTo>
                  <a:lnTo>
                    <a:pt x="0" y="44501"/>
                  </a:lnTo>
                  <a:lnTo>
                    <a:pt x="1803" y="44501"/>
                  </a:lnTo>
                  <a:cubicBezTo>
                    <a:pt x="3251" y="51574"/>
                    <a:pt x="6020" y="56959"/>
                    <a:pt x="10135" y="60681"/>
                  </a:cubicBezTo>
                  <a:cubicBezTo>
                    <a:pt x="14249" y="64389"/>
                    <a:pt x="18669" y="66256"/>
                    <a:pt x="23419" y="66256"/>
                  </a:cubicBezTo>
                  <a:cubicBezTo>
                    <a:pt x="27076" y="66256"/>
                    <a:pt x="30010" y="65265"/>
                    <a:pt x="32182" y="63259"/>
                  </a:cubicBezTo>
                  <a:cubicBezTo>
                    <a:pt x="34366" y="61264"/>
                    <a:pt x="35458" y="58941"/>
                    <a:pt x="35458" y="56286"/>
                  </a:cubicBezTo>
                  <a:cubicBezTo>
                    <a:pt x="35458" y="54725"/>
                    <a:pt x="35027" y="53187"/>
                    <a:pt x="34201" y="51715"/>
                  </a:cubicBezTo>
                  <a:cubicBezTo>
                    <a:pt x="33363" y="50241"/>
                    <a:pt x="32093" y="48844"/>
                    <a:pt x="30391" y="47511"/>
                  </a:cubicBezTo>
                  <a:cubicBezTo>
                    <a:pt x="28689" y="46190"/>
                    <a:pt x="25679" y="44462"/>
                    <a:pt x="21349" y="42342"/>
                  </a:cubicBezTo>
                  <a:cubicBezTo>
                    <a:pt x="15304" y="39357"/>
                    <a:pt x="10947" y="36817"/>
                    <a:pt x="8293" y="34722"/>
                  </a:cubicBezTo>
                  <a:cubicBezTo>
                    <a:pt x="5639" y="32626"/>
                    <a:pt x="3607" y="30290"/>
                    <a:pt x="2184" y="27711"/>
                  </a:cubicBezTo>
                  <a:cubicBezTo>
                    <a:pt x="749" y="25121"/>
                    <a:pt x="51" y="22263"/>
                    <a:pt x="51" y="19152"/>
                  </a:cubicBezTo>
                  <a:cubicBezTo>
                    <a:pt x="51" y="13856"/>
                    <a:pt x="1994" y="9322"/>
                    <a:pt x="5893" y="5600"/>
                  </a:cubicBezTo>
                  <a:cubicBezTo>
                    <a:pt x="9779" y="1867"/>
                    <a:pt x="14694" y="0"/>
                    <a:pt x="2062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0" name="Shape 294"/>
            <p:cNvSpPr/>
            <p:nvPr/>
          </p:nvSpPr>
          <p:spPr>
            <a:xfrm>
              <a:off x="169253" y="21408"/>
              <a:ext cx="19647" cy="48125"/>
            </a:xfrm>
            <a:custGeom>
              <a:avLst/>
              <a:gdLst/>
              <a:ahLst/>
              <a:cxnLst/>
              <a:rect l="0" t="0" r="0" b="0"/>
              <a:pathLst>
                <a:path w="19647" h="48125">
                  <a:moveTo>
                    <a:pt x="19647" y="0"/>
                  </a:moveTo>
                  <a:lnTo>
                    <a:pt x="19647" y="2907"/>
                  </a:lnTo>
                  <a:lnTo>
                    <a:pt x="15862" y="5161"/>
                  </a:lnTo>
                  <a:cubicBezTo>
                    <a:pt x="13932" y="8082"/>
                    <a:pt x="12967" y="12083"/>
                    <a:pt x="12967" y="17150"/>
                  </a:cubicBezTo>
                  <a:lnTo>
                    <a:pt x="12967" y="18864"/>
                  </a:lnTo>
                  <a:lnTo>
                    <a:pt x="19647" y="18864"/>
                  </a:lnTo>
                  <a:lnTo>
                    <a:pt x="19647" y="22166"/>
                  </a:lnTo>
                  <a:lnTo>
                    <a:pt x="13221" y="22166"/>
                  </a:lnTo>
                  <a:cubicBezTo>
                    <a:pt x="13500" y="28250"/>
                    <a:pt x="15126" y="33063"/>
                    <a:pt x="18085" y="36594"/>
                  </a:cubicBezTo>
                  <a:lnTo>
                    <a:pt x="19647" y="37378"/>
                  </a:lnTo>
                  <a:lnTo>
                    <a:pt x="19647" y="48125"/>
                  </a:lnTo>
                  <a:lnTo>
                    <a:pt x="4229" y="40289"/>
                  </a:lnTo>
                  <a:cubicBezTo>
                    <a:pt x="1410" y="36060"/>
                    <a:pt x="0" y="30815"/>
                    <a:pt x="0" y="24567"/>
                  </a:cubicBezTo>
                  <a:cubicBezTo>
                    <a:pt x="0" y="16909"/>
                    <a:pt x="2070" y="10800"/>
                    <a:pt x="6210" y="6279"/>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1" name="Shape 295"/>
            <p:cNvSpPr/>
            <p:nvPr/>
          </p:nvSpPr>
          <p:spPr>
            <a:xfrm>
              <a:off x="106451" y="20879"/>
              <a:ext cx="25273" cy="47930"/>
            </a:xfrm>
            <a:custGeom>
              <a:avLst/>
              <a:gdLst/>
              <a:ahLst/>
              <a:cxnLst/>
              <a:rect l="0" t="0" r="0" b="0"/>
              <a:pathLst>
                <a:path w="25273" h="47930">
                  <a:moveTo>
                    <a:pt x="3124" y="0"/>
                  </a:moveTo>
                  <a:cubicBezTo>
                    <a:pt x="7468" y="0"/>
                    <a:pt x="10922" y="927"/>
                    <a:pt x="13462" y="2768"/>
                  </a:cubicBezTo>
                  <a:cubicBezTo>
                    <a:pt x="15989" y="4623"/>
                    <a:pt x="17640" y="6629"/>
                    <a:pt x="18390" y="8788"/>
                  </a:cubicBezTo>
                  <a:cubicBezTo>
                    <a:pt x="18847" y="10160"/>
                    <a:pt x="19075" y="13322"/>
                    <a:pt x="19075" y="18262"/>
                  </a:cubicBezTo>
                  <a:lnTo>
                    <a:pt x="19075" y="36093"/>
                  </a:lnTo>
                  <a:cubicBezTo>
                    <a:pt x="19075" y="38188"/>
                    <a:pt x="19152" y="39509"/>
                    <a:pt x="19329" y="40056"/>
                  </a:cubicBezTo>
                  <a:lnTo>
                    <a:pt x="20066" y="41262"/>
                  </a:lnTo>
                  <a:lnTo>
                    <a:pt x="21184" y="41643"/>
                  </a:lnTo>
                  <a:cubicBezTo>
                    <a:pt x="22047" y="41643"/>
                    <a:pt x="22911" y="41033"/>
                    <a:pt x="23800" y="39827"/>
                  </a:cubicBezTo>
                  <a:lnTo>
                    <a:pt x="25273" y="41008"/>
                  </a:lnTo>
                  <a:cubicBezTo>
                    <a:pt x="23635" y="43434"/>
                    <a:pt x="21933" y="45186"/>
                    <a:pt x="20180" y="46279"/>
                  </a:cubicBezTo>
                  <a:cubicBezTo>
                    <a:pt x="18440" y="47383"/>
                    <a:pt x="16434" y="47930"/>
                    <a:pt x="14224" y="47930"/>
                  </a:cubicBezTo>
                  <a:cubicBezTo>
                    <a:pt x="11608" y="47930"/>
                    <a:pt x="9550" y="47320"/>
                    <a:pt x="8077" y="46101"/>
                  </a:cubicBezTo>
                  <a:cubicBezTo>
                    <a:pt x="6604" y="44869"/>
                    <a:pt x="5702" y="43002"/>
                    <a:pt x="5372" y="40513"/>
                  </a:cubicBezTo>
                  <a:lnTo>
                    <a:pt x="0" y="43156"/>
                  </a:lnTo>
                  <a:lnTo>
                    <a:pt x="0" y="39534"/>
                  </a:lnTo>
                  <a:lnTo>
                    <a:pt x="5372" y="36931"/>
                  </a:lnTo>
                  <a:lnTo>
                    <a:pt x="5372" y="21565"/>
                  </a:lnTo>
                  <a:lnTo>
                    <a:pt x="0" y="26103"/>
                  </a:lnTo>
                  <a:lnTo>
                    <a:pt x="0" y="20959"/>
                  </a:lnTo>
                  <a:lnTo>
                    <a:pt x="5372" y="18262"/>
                  </a:lnTo>
                  <a:lnTo>
                    <a:pt x="5372" y="13653"/>
                  </a:lnTo>
                  <a:cubicBezTo>
                    <a:pt x="5372" y="10172"/>
                    <a:pt x="5194" y="8001"/>
                    <a:pt x="4813" y="7086"/>
                  </a:cubicBezTo>
                  <a:lnTo>
                    <a:pt x="2667" y="4737"/>
                  </a:lnTo>
                  <a:lnTo>
                    <a:pt x="0" y="3979"/>
                  </a:lnTo>
                  <a:lnTo>
                    <a:pt x="0" y="514"/>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2" name="Shape 296"/>
            <p:cNvSpPr/>
            <p:nvPr/>
          </p:nvSpPr>
          <p:spPr>
            <a:xfrm>
              <a:off x="133744" y="5462"/>
              <a:ext cx="30645" cy="63347"/>
            </a:xfrm>
            <a:custGeom>
              <a:avLst/>
              <a:gdLst/>
              <a:ahLst/>
              <a:cxnLst/>
              <a:rect l="0" t="0" r="0" b="0"/>
              <a:pathLst>
                <a:path w="30645" h="63347">
                  <a:moveTo>
                    <a:pt x="18136" y="0"/>
                  </a:moveTo>
                  <a:lnTo>
                    <a:pt x="19749" y="0"/>
                  </a:lnTo>
                  <a:lnTo>
                    <a:pt x="19749" y="16789"/>
                  </a:lnTo>
                  <a:lnTo>
                    <a:pt x="30645" y="16789"/>
                  </a:lnTo>
                  <a:lnTo>
                    <a:pt x="30645" y="21653"/>
                  </a:lnTo>
                  <a:lnTo>
                    <a:pt x="19749" y="21653"/>
                  </a:lnTo>
                  <a:lnTo>
                    <a:pt x="19749" y="49987"/>
                  </a:lnTo>
                  <a:cubicBezTo>
                    <a:pt x="19749" y="52641"/>
                    <a:pt x="19863" y="54356"/>
                    <a:pt x="20117" y="55131"/>
                  </a:cubicBezTo>
                  <a:lnTo>
                    <a:pt x="21412" y="56985"/>
                  </a:lnTo>
                  <a:lnTo>
                    <a:pt x="23127" y="57708"/>
                  </a:lnTo>
                  <a:cubicBezTo>
                    <a:pt x="25260" y="57708"/>
                    <a:pt x="27267" y="56083"/>
                    <a:pt x="29185" y="52844"/>
                  </a:cubicBezTo>
                  <a:lnTo>
                    <a:pt x="30645" y="53924"/>
                  </a:lnTo>
                  <a:cubicBezTo>
                    <a:pt x="28004" y="60210"/>
                    <a:pt x="23686" y="63347"/>
                    <a:pt x="17729" y="63347"/>
                  </a:cubicBezTo>
                  <a:cubicBezTo>
                    <a:pt x="14821" y="63347"/>
                    <a:pt x="12357" y="62547"/>
                    <a:pt x="10338" y="60922"/>
                  </a:cubicBezTo>
                  <a:cubicBezTo>
                    <a:pt x="8331" y="59296"/>
                    <a:pt x="7049" y="57493"/>
                    <a:pt x="6490" y="55486"/>
                  </a:cubicBezTo>
                  <a:cubicBezTo>
                    <a:pt x="6160" y="54381"/>
                    <a:pt x="5994" y="51371"/>
                    <a:pt x="5994" y="46456"/>
                  </a:cubicBezTo>
                  <a:lnTo>
                    <a:pt x="5994" y="21653"/>
                  </a:lnTo>
                  <a:lnTo>
                    <a:pt x="0" y="21653"/>
                  </a:lnTo>
                  <a:lnTo>
                    <a:pt x="0" y="19938"/>
                  </a:lnTo>
                  <a:cubicBezTo>
                    <a:pt x="4128" y="17031"/>
                    <a:pt x="7633" y="13957"/>
                    <a:pt x="10541" y="10744"/>
                  </a:cubicBezTo>
                  <a:cubicBezTo>
                    <a:pt x="13437" y="7544"/>
                    <a:pt x="15964" y="3949"/>
                    <a:pt x="181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3" name="Shape 297"/>
            <p:cNvSpPr/>
            <p:nvPr/>
          </p:nvSpPr>
          <p:spPr>
            <a:xfrm>
              <a:off x="188900" y="54521"/>
              <a:ext cx="18758" cy="15037"/>
            </a:xfrm>
            <a:custGeom>
              <a:avLst/>
              <a:gdLst/>
              <a:ahLst/>
              <a:cxnLst/>
              <a:rect l="0" t="0" r="0" b="0"/>
              <a:pathLst>
                <a:path w="18758" h="15037">
                  <a:moveTo>
                    <a:pt x="17082" y="0"/>
                  </a:moveTo>
                  <a:lnTo>
                    <a:pt x="18758" y="1080"/>
                  </a:lnTo>
                  <a:cubicBezTo>
                    <a:pt x="16269" y="6147"/>
                    <a:pt x="13526" y="9754"/>
                    <a:pt x="10516" y="11862"/>
                  </a:cubicBezTo>
                  <a:cubicBezTo>
                    <a:pt x="7506" y="13970"/>
                    <a:pt x="4013" y="15037"/>
                    <a:pt x="51" y="15037"/>
                  </a:cubicBezTo>
                  <a:lnTo>
                    <a:pt x="0" y="15011"/>
                  </a:lnTo>
                  <a:lnTo>
                    <a:pt x="0" y="4264"/>
                  </a:lnTo>
                  <a:lnTo>
                    <a:pt x="6579" y="7569"/>
                  </a:lnTo>
                  <a:cubicBezTo>
                    <a:pt x="8547" y="7569"/>
                    <a:pt x="10325" y="7010"/>
                    <a:pt x="11938" y="5918"/>
                  </a:cubicBezTo>
                  <a:cubicBezTo>
                    <a:pt x="13538" y="4814"/>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4" name="Shape 298"/>
            <p:cNvSpPr/>
            <p:nvPr/>
          </p:nvSpPr>
          <p:spPr>
            <a:xfrm>
              <a:off x="242024" y="20879"/>
              <a:ext cx="21520" cy="48653"/>
            </a:xfrm>
            <a:custGeom>
              <a:avLst/>
              <a:gdLst/>
              <a:ahLst/>
              <a:cxnLst/>
              <a:rect l="0" t="0" r="0" b="0"/>
              <a:pathLst>
                <a:path w="21520" h="48653">
                  <a:moveTo>
                    <a:pt x="21425" y="0"/>
                  </a:moveTo>
                  <a:lnTo>
                    <a:pt x="21520" y="27"/>
                  </a:lnTo>
                  <a:lnTo>
                    <a:pt x="21520" y="3522"/>
                  </a:lnTo>
                  <a:lnTo>
                    <a:pt x="17323" y="5372"/>
                  </a:lnTo>
                  <a:cubicBezTo>
                    <a:pt x="16129" y="6629"/>
                    <a:pt x="15342" y="9118"/>
                    <a:pt x="14961" y="12840"/>
                  </a:cubicBezTo>
                  <a:cubicBezTo>
                    <a:pt x="14592" y="16548"/>
                    <a:pt x="14402" y="21730"/>
                    <a:pt x="14402" y="28333"/>
                  </a:cubicBezTo>
                  <a:cubicBezTo>
                    <a:pt x="14402" y="31838"/>
                    <a:pt x="14630" y="35116"/>
                    <a:pt x="15088" y="38164"/>
                  </a:cubicBezTo>
                  <a:cubicBezTo>
                    <a:pt x="15443" y="40487"/>
                    <a:pt x="16218" y="42252"/>
                    <a:pt x="17386" y="43472"/>
                  </a:cubicBezTo>
                  <a:cubicBezTo>
                    <a:pt x="18567" y="44679"/>
                    <a:pt x="19926" y="45276"/>
                    <a:pt x="21425" y="45276"/>
                  </a:cubicBezTo>
                  <a:lnTo>
                    <a:pt x="21520" y="45244"/>
                  </a:lnTo>
                  <a:lnTo>
                    <a:pt x="21520" y="48653"/>
                  </a:lnTo>
                  <a:lnTo>
                    <a:pt x="5613" y="41389"/>
                  </a:lnTo>
                  <a:cubicBezTo>
                    <a:pt x="1880" y="36563"/>
                    <a:pt x="0" y="30937"/>
                    <a:pt x="0" y="24549"/>
                  </a:cubicBezTo>
                  <a:cubicBezTo>
                    <a:pt x="0" y="17970"/>
                    <a:pt x="1918" y="12243"/>
                    <a:pt x="5728" y="7341"/>
                  </a:cubicBezTo>
                  <a:cubicBezTo>
                    <a:pt x="9538" y="2451"/>
                    <a:pt x="14770" y="0"/>
                    <a:pt x="2142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5" name="Shape 299"/>
            <p:cNvSpPr/>
            <p:nvPr/>
          </p:nvSpPr>
          <p:spPr>
            <a:xfrm>
              <a:off x="188900" y="20879"/>
              <a:ext cx="18758" cy="22695"/>
            </a:xfrm>
            <a:custGeom>
              <a:avLst/>
              <a:gdLst/>
              <a:ahLst/>
              <a:cxnLst/>
              <a:rect l="0" t="0" r="0" b="0"/>
              <a:pathLst>
                <a:path w="18758" h="22695">
                  <a:moveTo>
                    <a:pt x="1130" y="0"/>
                  </a:moveTo>
                  <a:cubicBezTo>
                    <a:pt x="5779" y="0"/>
                    <a:pt x="9817" y="1905"/>
                    <a:pt x="13246" y="5715"/>
                  </a:cubicBezTo>
                  <a:cubicBezTo>
                    <a:pt x="16650" y="9537"/>
                    <a:pt x="18504" y="15189"/>
                    <a:pt x="18758" y="22695"/>
                  </a:cubicBezTo>
                  <a:lnTo>
                    <a:pt x="0" y="22695"/>
                  </a:lnTo>
                  <a:lnTo>
                    <a:pt x="0" y="19393"/>
                  </a:lnTo>
                  <a:lnTo>
                    <a:pt x="6680" y="19393"/>
                  </a:lnTo>
                  <a:cubicBezTo>
                    <a:pt x="6680" y="14122"/>
                    <a:pt x="6401" y="10516"/>
                    <a:pt x="5829" y="8547"/>
                  </a:cubicBezTo>
                  <a:cubicBezTo>
                    <a:pt x="5245" y="6579"/>
                    <a:pt x="4343" y="5093"/>
                    <a:pt x="3150" y="4076"/>
                  </a:cubicBezTo>
                  <a:cubicBezTo>
                    <a:pt x="2451" y="3480"/>
                    <a:pt x="1537" y="3201"/>
                    <a:pt x="394" y="3201"/>
                  </a:cubicBezTo>
                  <a:lnTo>
                    <a:pt x="0" y="3435"/>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6" name="Shape 300"/>
            <p:cNvSpPr/>
            <p:nvPr/>
          </p:nvSpPr>
          <p:spPr>
            <a:xfrm>
              <a:off x="263544" y="20906"/>
              <a:ext cx="21558" cy="48653"/>
            </a:xfrm>
            <a:custGeom>
              <a:avLst/>
              <a:gdLst/>
              <a:ahLst/>
              <a:cxnLst/>
              <a:rect l="0" t="0" r="0" b="0"/>
              <a:pathLst>
                <a:path w="21558" h="48653">
                  <a:moveTo>
                    <a:pt x="0" y="0"/>
                  </a:moveTo>
                  <a:lnTo>
                    <a:pt x="11055" y="3072"/>
                  </a:lnTo>
                  <a:cubicBezTo>
                    <a:pt x="14484" y="5130"/>
                    <a:pt x="17101" y="8050"/>
                    <a:pt x="18891" y="11860"/>
                  </a:cubicBezTo>
                  <a:cubicBezTo>
                    <a:pt x="20669" y="15658"/>
                    <a:pt x="21558" y="19811"/>
                    <a:pt x="21558" y="24332"/>
                  </a:cubicBezTo>
                  <a:cubicBezTo>
                    <a:pt x="21558" y="30847"/>
                    <a:pt x="19907" y="36295"/>
                    <a:pt x="16592" y="40690"/>
                  </a:cubicBezTo>
                  <a:cubicBezTo>
                    <a:pt x="12605" y="45998"/>
                    <a:pt x="7080" y="48653"/>
                    <a:pt x="57" y="48653"/>
                  </a:cubicBezTo>
                  <a:lnTo>
                    <a:pt x="0" y="48626"/>
                  </a:lnTo>
                  <a:lnTo>
                    <a:pt x="0" y="45217"/>
                  </a:lnTo>
                  <a:lnTo>
                    <a:pt x="3588" y="44017"/>
                  </a:lnTo>
                  <a:cubicBezTo>
                    <a:pt x="4858" y="42912"/>
                    <a:pt x="5721" y="41350"/>
                    <a:pt x="6140" y="39356"/>
                  </a:cubicBezTo>
                  <a:cubicBezTo>
                    <a:pt x="6801" y="36244"/>
                    <a:pt x="7118" y="29958"/>
                    <a:pt x="7118" y="20496"/>
                  </a:cubicBezTo>
                  <a:cubicBezTo>
                    <a:pt x="7118" y="14934"/>
                    <a:pt x="6814" y="11124"/>
                    <a:pt x="6191" y="9041"/>
                  </a:cubicBezTo>
                  <a:cubicBezTo>
                    <a:pt x="5569" y="6946"/>
                    <a:pt x="4655" y="5434"/>
                    <a:pt x="3435" y="4494"/>
                  </a:cubicBezTo>
                  <a:cubicBezTo>
                    <a:pt x="2584" y="3796"/>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7" name="Shape 301"/>
            <p:cNvSpPr/>
            <p:nvPr/>
          </p:nvSpPr>
          <p:spPr>
            <a:xfrm>
              <a:off x="350152" y="1575"/>
              <a:ext cx="27007" cy="67973"/>
            </a:xfrm>
            <a:custGeom>
              <a:avLst/>
              <a:gdLst/>
              <a:ahLst/>
              <a:cxnLst/>
              <a:rect l="0" t="0" r="0" b="0"/>
              <a:pathLst>
                <a:path w="27007" h="67973">
                  <a:moveTo>
                    <a:pt x="0" y="0"/>
                  </a:moveTo>
                  <a:lnTo>
                    <a:pt x="19050" y="0"/>
                  </a:lnTo>
                  <a:lnTo>
                    <a:pt x="19050" y="25286"/>
                  </a:lnTo>
                  <a:lnTo>
                    <a:pt x="27007" y="21531"/>
                  </a:lnTo>
                  <a:lnTo>
                    <a:pt x="27007" y="24991"/>
                  </a:lnTo>
                  <a:lnTo>
                    <a:pt x="19050" y="29667"/>
                  </a:lnTo>
                  <a:lnTo>
                    <a:pt x="19050" y="50089"/>
                  </a:lnTo>
                  <a:cubicBezTo>
                    <a:pt x="19050" y="54255"/>
                    <a:pt x="19152" y="56909"/>
                    <a:pt x="19342" y="58051"/>
                  </a:cubicBezTo>
                  <a:cubicBezTo>
                    <a:pt x="19672" y="59982"/>
                    <a:pt x="20460" y="61544"/>
                    <a:pt x="21704" y="62750"/>
                  </a:cubicBezTo>
                  <a:cubicBezTo>
                    <a:pt x="22949" y="63932"/>
                    <a:pt x="24536" y="64529"/>
                    <a:pt x="26467" y="64529"/>
                  </a:cubicBezTo>
                  <a:lnTo>
                    <a:pt x="27007" y="64352"/>
                  </a:lnTo>
                  <a:lnTo>
                    <a:pt x="27007" y="67973"/>
                  </a:lnTo>
                  <a:lnTo>
                    <a:pt x="20422" y="66790"/>
                  </a:lnTo>
                  <a:cubicBezTo>
                    <a:pt x="18491" y="66002"/>
                    <a:pt x="16599" y="64732"/>
                    <a:pt x="14732" y="62967"/>
                  </a:cubicBezTo>
                  <a:lnTo>
                    <a:pt x="7125" y="67932"/>
                  </a:lnTo>
                  <a:lnTo>
                    <a:pt x="5448" y="67932"/>
                  </a:lnTo>
                  <a:lnTo>
                    <a:pt x="5448" y="9525"/>
                  </a:lnTo>
                  <a:cubicBezTo>
                    <a:pt x="5448" y="6871"/>
                    <a:pt x="5334" y="5232"/>
                    <a:pt x="5093" y="4610"/>
                  </a:cubicBezTo>
                  <a:lnTo>
                    <a:pt x="3556" y="2578"/>
                  </a:lnTo>
                  <a:cubicBezTo>
                    <a:pt x="2857" y="2134"/>
                    <a:pt x="1664" y="1892"/>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8" name="Shape 302"/>
            <p:cNvSpPr/>
            <p:nvPr/>
          </p:nvSpPr>
          <p:spPr>
            <a:xfrm>
              <a:off x="293332" y="51"/>
              <a:ext cx="37732" cy="68123"/>
            </a:xfrm>
            <a:custGeom>
              <a:avLst/>
              <a:gdLst/>
              <a:ahLst/>
              <a:cxnLst/>
              <a:rect l="0" t="0" r="0" b="0"/>
              <a:pathLst>
                <a:path w="37732" h="68123">
                  <a:moveTo>
                    <a:pt x="25844" y="0"/>
                  </a:moveTo>
                  <a:cubicBezTo>
                    <a:pt x="29870" y="0"/>
                    <a:pt x="32855" y="762"/>
                    <a:pt x="34811" y="2260"/>
                  </a:cubicBezTo>
                  <a:cubicBezTo>
                    <a:pt x="36754" y="3772"/>
                    <a:pt x="37732" y="5435"/>
                    <a:pt x="37732" y="7265"/>
                  </a:cubicBezTo>
                  <a:cubicBezTo>
                    <a:pt x="37732" y="8737"/>
                    <a:pt x="37122" y="10020"/>
                    <a:pt x="35903" y="11100"/>
                  </a:cubicBezTo>
                  <a:cubicBezTo>
                    <a:pt x="34696" y="12179"/>
                    <a:pt x="33096" y="12726"/>
                    <a:pt x="31102" y="12726"/>
                  </a:cubicBezTo>
                  <a:cubicBezTo>
                    <a:pt x="29401" y="12726"/>
                    <a:pt x="28042" y="12281"/>
                    <a:pt x="27038" y="11392"/>
                  </a:cubicBezTo>
                  <a:lnTo>
                    <a:pt x="25540" y="8445"/>
                  </a:lnTo>
                  <a:lnTo>
                    <a:pt x="25844" y="6629"/>
                  </a:lnTo>
                  <a:lnTo>
                    <a:pt x="26035" y="5055"/>
                  </a:lnTo>
                  <a:lnTo>
                    <a:pt x="25451" y="3531"/>
                  </a:lnTo>
                  <a:lnTo>
                    <a:pt x="23533" y="2807"/>
                  </a:lnTo>
                  <a:lnTo>
                    <a:pt x="21146" y="3975"/>
                  </a:lnTo>
                  <a:cubicBezTo>
                    <a:pt x="20523" y="4763"/>
                    <a:pt x="20193" y="6032"/>
                    <a:pt x="20193" y="7760"/>
                  </a:cubicBezTo>
                  <a:lnTo>
                    <a:pt x="20295" y="16358"/>
                  </a:lnTo>
                  <a:lnTo>
                    <a:pt x="20295" y="22199"/>
                  </a:lnTo>
                  <a:lnTo>
                    <a:pt x="27064" y="22199"/>
                  </a:lnTo>
                  <a:lnTo>
                    <a:pt x="27064" y="27013"/>
                  </a:lnTo>
                  <a:lnTo>
                    <a:pt x="20295" y="27013"/>
                  </a:lnTo>
                  <a:lnTo>
                    <a:pt x="20295" y="58890"/>
                  </a:lnTo>
                  <a:cubicBezTo>
                    <a:pt x="20295" y="61964"/>
                    <a:pt x="20612" y="63894"/>
                    <a:pt x="21272" y="64681"/>
                  </a:cubicBezTo>
                  <a:cubicBezTo>
                    <a:pt x="22314" y="65887"/>
                    <a:pt x="24257" y="66446"/>
                    <a:pt x="27064" y="66357"/>
                  </a:cubicBezTo>
                  <a:lnTo>
                    <a:pt x="27064" y="68123"/>
                  </a:lnTo>
                  <a:lnTo>
                    <a:pt x="0" y="68123"/>
                  </a:lnTo>
                  <a:lnTo>
                    <a:pt x="0" y="66357"/>
                  </a:lnTo>
                  <a:cubicBezTo>
                    <a:pt x="2070" y="66332"/>
                    <a:pt x="3543" y="66078"/>
                    <a:pt x="4407" y="65646"/>
                  </a:cubicBezTo>
                  <a:lnTo>
                    <a:pt x="6198" y="63792"/>
                  </a:lnTo>
                  <a:cubicBezTo>
                    <a:pt x="6528" y="63017"/>
                    <a:pt x="6693" y="61379"/>
                    <a:pt x="6693" y="58890"/>
                  </a:cubicBezTo>
                  <a:lnTo>
                    <a:pt x="6693" y="27013"/>
                  </a:lnTo>
                  <a:lnTo>
                    <a:pt x="0" y="27013"/>
                  </a:lnTo>
                  <a:lnTo>
                    <a:pt x="0" y="22199"/>
                  </a:lnTo>
                  <a:lnTo>
                    <a:pt x="6693" y="22199"/>
                  </a:lnTo>
                  <a:lnTo>
                    <a:pt x="6693" y="18809"/>
                  </a:lnTo>
                  <a:lnTo>
                    <a:pt x="6642" y="16510"/>
                  </a:lnTo>
                  <a:cubicBezTo>
                    <a:pt x="6642" y="11785"/>
                    <a:pt x="8369" y="7862"/>
                    <a:pt x="11824" y="4711"/>
                  </a:cubicBezTo>
                  <a:cubicBezTo>
                    <a:pt x="15265" y="1575"/>
                    <a:pt x="19952" y="0"/>
                    <a:pt x="2584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69" name="Shape 303"/>
            <p:cNvSpPr/>
            <p:nvPr/>
          </p:nvSpPr>
          <p:spPr>
            <a:xfrm>
              <a:off x="406730" y="21405"/>
              <a:ext cx="19653" cy="48131"/>
            </a:xfrm>
            <a:custGeom>
              <a:avLst/>
              <a:gdLst/>
              <a:ahLst/>
              <a:cxnLst/>
              <a:rect l="0" t="0" r="0" b="0"/>
              <a:pathLst>
                <a:path w="19653" h="48131">
                  <a:moveTo>
                    <a:pt x="19653" y="0"/>
                  </a:moveTo>
                  <a:lnTo>
                    <a:pt x="19653" y="2906"/>
                  </a:lnTo>
                  <a:lnTo>
                    <a:pt x="15862" y="5164"/>
                  </a:lnTo>
                  <a:cubicBezTo>
                    <a:pt x="13932" y="8085"/>
                    <a:pt x="12979" y="12086"/>
                    <a:pt x="12979" y="17153"/>
                  </a:cubicBezTo>
                  <a:lnTo>
                    <a:pt x="12979" y="18867"/>
                  </a:lnTo>
                  <a:lnTo>
                    <a:pt x="19653" y="18867"/>
                  </a:lnTo>
                  <a:lnTo>
                    <a:pt x="19653" y="22169"/>
                  </a:lnTo>
                  <a:lnTo>
                    <a:pt x="13208" y="22169"/>
                  </a:lnTo>
                  <a:cubicBezTo>
                    <a:pt x="13513" y="28253"/>
                    <a:pt x="15126" y="33066"/>
                    <a:pt x="18072" y="36596"/>
                  </a:cubicBezTo>
                  <a:lnTo>
                    <a:pt x="19653" y="37389"/>
                  </a:lnTo>
                  <a:lnTo>
                    <a:pt x="19653" y="48131"/>
                  </a:lnTo>
                  <a:lnTo>
                    <a:pt x="4229" y="40292"/>
                  </a:lnTo>
                  <a:cubicBezTo>
                    <a:pt x="1410" y="36063"/>
                    <a:pt x="0" y="30818"/>
                    <a:pt x="0" y="24570"/>
                  </a:cubicBezTo>
                  <a:cubicBezTo>
                    <a:pt x="0" y="16912"/>
                    <a:pt x="2070" y="10803"/>
                    <a:pt x="6210" y="6282"/>
                  </a:cubicBezTo>
                  <a:lnTo>
                    <a:pt x="196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0" name="Shape 304"/>
            <p:cNvSpPr/>
            <p:nvPr/>
          </p:nvSpPr>
          <p:spPr>
            <a:xfrm>
              <a:off x="377158" y="20879"/>
              <a:ext cx="22485" cy="48679"/>
            </a:xfrm>
            <a:custGeom>
              <a:avLst/>
              <a:gdLst/>
              <a:ahLst/>
              <a:cxnLst/>
              <a:rect l="0" t="0" r="0" b="0"/>
              <a:pathLst>
                <a:path w="22485" h="48679">
                  <a:moveTo>
                    <a:pt x="4718" y="0"/>
                  </a:moveTo>
                  <a:cubicBezTo>
                    <a:pt x="7855" y="0"/>
                    <a:pt x="10814" y="927"/>
                    <a:pt x="13595" y="2768"/>
                  </a:cubicBezTo>
                  <a:cubicBezTo>
                    <a:pt x="16389" y="4623"/>
                    <a:pt x="18561" y="7251"/>
                    <a:pt x="20136" y="10655"/>
                  </a:cubicBezTo>
                  <a:cubicBezTo>
                    <a:pt x="21711" y="14059"/>
                    <a:pt x="22485" y="17996"/>
                    <a:pt x="22485" y="22440"/>
                  </a:cubicBezTo>
                  <a:cubicBezTo>
                    <a:pt x="22485" y="27457"/>
                    <a:pt x="21495" y="32003"/>
                    <a:pt x="19501" y="36093"/>
                  </a:cubicBezTo>
                  <a:cubicBezTo>
                    <a:pt x="17507" y="40195"/>
                    <a:pt x="14827" y="43307"/>
                    <a:pt x="11487" y="45453"/>
                  </a:cubicBezTo>
                  <a:cubicBezTo>
                    <a:pt x="8160" y="47599"/>
                    <a:pt x="4337" y="48679"/>
                    <a:pt x="57" y="48679"/>
                  </a:cubicBezTo>
                  <a:lnTo>
                    <a:pt x="0" y="48669"/>
                  </a:lnTo>
                  <a:lnTo>
                    <a:pt x="0" y="45047"/>
                  </a:lnTo>
                  <a:lnTo>
                    <a:pt x="3753" y="43815"/>
                  </a:lnTo>
                  <a:cubicBezTo>
                    <a:pt x="4959" y="42863"/>
                    <a:pt x="5950" y="40970"/>
                    <a:pt x="6750" y="38164"/>
                  </a:cubicBezTo>
                  <a:cubicBezTo>
                    <a:pt x="7563" y="35344"/>
                    <a:pt x="7956" y="30264"/>
                    <a:pt x="7956" y="22923"/>
                  </a:cubicBezTo>
                  <a:cubicBezTo>
                    <a:pt x="7956" y="15901"/>
                    <a:pt x="7080" y="11075"/>
                    <a:pt x="5302" y="8445"/>
                  </a:cubicBezTo>
                  <a:cubicBezTo>
                    <a:pt x="4020" y="6541"/>
                    <a:pt x="2318" y="5600"/>
                    <a:pt x="146" y="5600"/>
                  </a:cubicBezTo>
                  <a:lnTo>
                    <a:pt x="0" y="5686"/>
                  </a:lnTo>
                  <a:lnTo>
                    <a:pt x="0" y="2227"/>
                  </a:lnTo>
                  <a:lnTo>
                    <a:pt x="47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1" name="Shape 305"/>
            <p:cNvSpPr/>
            <p:nvPr/>
          </p:nvSpPr>
          <p:spPr>
            <a:xfrm>
              <a:off x="426383" y="54521"/>
              <a:ext cx="18752" cy="15037"/>
            </a:xfrm>
            <a:custGeom>
              <a:avLst/>
              <a:gdLst/>
              <a:ahLst/>
              <a:cxnLst/>
              <a:rect l="0" t="0" r="0" b="0"/>
              <a:pathLst>
                <a:path w="18752" h="15037">
                  <a:moveTo>
                    <a:pt x="17088" y="0"/>
                  </a:moveTo>
                  <a:lnTo>
                    <a:pt x="18752" y="1080"/>
                  </a:lnTo>
                  <a:cubicBezTo>
                    <a:pt x="16262" y="6147"/>
                    <a:pt x="13507" y="9754"/>
                    <a:pt x="10509" y="11862"/>
                  </a:cubicBezTo>
                  <a:cubicBezTo>
                    <a:pt x="7499" y="13970"/>
                    <a:pt x="3994" y="15037"/>
                    <a:pt x="45" y="15037"/>
                  </a:cubicBezTo>
                  <a:lnTo>
                    <a:pt x="0" y="15014"/>
                  </a:lnTo>
                  <a:lnTo>
                    <a:pt x="0" y="4273"/>
                  </a:lnTo>
                  <a:lnTo>
                    <a:pt x="6572" y="7569"/>
                  </a:lnTo>
                  <a:cubicBezTo>
                    <a:pt x="8541" y="7569"/>
                    <a:pt x="10319" y="7010"/>
                    <a:pt x="11919" y="5918"/>
                  </a:cubicBezTo>
                  <a:cubicBezTo>
                    <a:pt x="13532" y="4814"/>
                    <a:pt x="15246" y="2845"/>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2" name="Shape 306"/>
            <p:cNvSpPr/>
            <p:nvPr/>
          </p:nvSpPr>
          <p:spPr>
            <a:xfrm>
              <a:off x="510870" y="41839"/>
              <a:ext cx="18834" cy="26970"/>
            </a:xfrm>
            <a:custGeom>
              <a:avLst/>
              <a:gdLst/>
              <a:ahLst/>
              <a:cxnLst/>
              <a:rect l="0" t="0" r="0" b="0"/>
              <a:pathLst>
                <a:path w="18834" h="26970">
                  <a:moveTo>
                    <a:pt x="18834" y="0"/>
                  </a:moveTo>
                  <a:lnTo>
                    <a:pt x="18834" y="5143"/>
                  </a:lnTo>
                  <a:lnTo>
                    <a:pt x="15367" y="8073"/>
                  </a:lnTo>
                  <a:cubicBezTo>
                    <a:pt x="14097" y="9825"/>
                    <a:pt x="13462" y="11616"/>
                    <a:pt x="13462" y="13419"/>
                  </a:cubicBezTo>
                  <a:cubicBezTo>
                    <a:pt x="13462" y="14930"/>
                    <a:pt x="13995" y="16251"/>
                    <a:pt x="15088" y="17394"/>
                  </a:cubicBezTo>
                  <a:cubicBezTo>
                    <a:pt x="15900" y="18271"/>
                    <a:pt x="17043" y="18728"/>
                    <a:pt x="18517" y="18728"/>
                  </a:cubicBezTo>
                  <a:lnTo>
                    <a:pt x="18834" y="18574"/>
                  </a:lnTo>
                  <a:lnTo>
                    <a:pt x="18834" y="22197"/>
                  </a:lnTo>
                  <a:lnTo>
                    <a:pt x="9131" y="26970"/>
                  </a:lnTo>
                  <a:cubicBezTo>
                    <a:pt x="6515" y="26970"/>
                    <a:pt x="4343" y="26119"/>
                    <a:pt x="2603" y="24392"/>
                  </a:cubicBezTo>
                  <a:cubicBezTo>
                    <a:pt x="876" y="22677"/>
                    <a:pt x="0" y="20519"/>
                    <a:pt x="0" y="17940"/>
                  </a:cubicBezTo>
                  <a:cubicBezTo>
                    <a:pt x="0" y="14435"/>
                    <a:pt x="1499" y="11286"/>
                    <a:pt x="4521" y="8479"/>
                  </a:cubicBezTo>
                  <a:cubicBezTo>
                    <a:pt x="6026" y="7076"/>
                    <a:pt x="8420" y="5443"/>
                    <a:pt x="11701" y="3581"/>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3" name="Shape 307"/>
            <p:cNvSpPr/>
            <p:nvPr/>
          </p:nvSpPr>
          <p:spPr>
            <a:xfrm>
              <a:off x="511797" y="21393"/>
              <a:ext cx="17907" cy="19133"/>
            </a:xfrm>
            <a:custGeom>
              <a:avLst/>
              <a:gdLst/>
              <a:ahLst/>
              <a:cxnLst/>
              <a:rect l="0" t="0" r="0" b="0"/>
              <a:pathLst>
                <a:path w="17907" h="19133">
                  <a:moveTo>
                    <a:pt x="17907" y="0"/>
                  </a:moveTo>
                  <a:lnTo>
                    <a:pt x="17907" y="3465"/>
                  </a:lnTo>
                  <a:lnTo>
                    <a:pt x="17043" y="3220"/>
                  </a:lnTo>
                  <a:cubicBezTo>
                    <a:pt x="14922" y="3220"/>
                    <a:pt x="13170" y="3690"/>
                    <a:pt x="11798" y="4643"/>
                  </a:cubicBezTo>
                  <a:lnTo>
                    <a:pt x="10528" y="6700"/>
                  </a:lnTo>
                  <a:lnTo>
                    <a:pt x="11887" y="9252"/>
                  </a:lnTo>
                  <a:cubicBezTo>
                    <a:pt x="13144" y="10675"/>
                    <a:pt x="13754" y="12021"/>
                    <a:pt x="13754" y="13329"/>
                  </a:cubicBezTo>
                  <a:cubicBezTo>
                    <a:pt x="13754" y="14930"/>
                    <a:pt x="13170" y="16301"/>
                    <a:pt x="11963" y="17444"/>
                  </a:cubicBezTo>
                  <a:cubicBezTo>
                    <a:pt x="10769" y="18574"/>
                    <a:pt x="9207" y="19133"/>
                    <a:pt x="7277" y="19133"/>
                  </a:cubicBezTo>
                  <a:cubicBezTo>
                    <a:pt x="5220" y="19133"/>
                    <a:pt x="3492" y="18511"/>
                    <a:pt x="2095" y="17266"/>
                  </a:cubicBezTo>
                  <a:cubicBezTo>
                    <a:pt x="698" y="16009"/>
                    <a:pt x="0" y="14561"/>
                    <a:pt x="0" y="12885"/>
                  </a:cubicBezTo>
                  <a:cubicBezTo>
                    <a:pt x="0" y="10535"/>
                    <a:pt x="940" y="8287"/>
                    <a:pt x="2807" y="6141"/>
                  </a:cubicBezTo>
                  <a:cubicBezTo>
                    <a:pt x="4674" y="3995"/>
                    <a:pt x="7277" y="2343"/>
                    <a:pt x="10604" y="1201"/>
                  </a:cubicBezTo>
                  <a:lnTo>
                    <a:pt x="179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4" name="Shape 308"/>
            <p:cNvSpPr/>
            <p:nvPr/>
          </p:nvSpPr>
          <p:spPr>
            <a:xfrm>
              <a:off x="426383" y="20879"/>
              <a:ext cx="18752" cy="22695"/>
            </a:xfrm>
            <a:custGeom>
              <a:avLst/>
              <a:gdLst/>
              <a:ahLst/>
              <a:cxnLst/>
              <a:rect l="0" t="0" r="0" b="0"/>
              <a:pathLst>
                <a:path w="18752" h="22695">
                  <a:moveTo>
                    <a:pt x="1124" y="0"/>
                  </a:moveTo>
                  <a:cubicBezTo>
                    <a:pt x="5772" y="0"/>
                    <a:pt x="9798" y="1905"/>
                    <a:pt x="13227" y="5715"/>
                  </a:cubicBezTo>
                  <a:cubicBezTo>
                    <a:pt x="16643" y="9537"/>
                    <a:pt x="18498" y="15189"/>
                    <a:pt x="18752" y="22695"/>
                  </a:cubicBezTo>
                  <a:lnTo>
                    <a:pt x="0" y="22695"/>
                  </a:lnTo>
                  <a:lnTo>
                    <a:pt x="0" y="19393"/>
                  </a:lnTo>
                  <a:lnTo>
                    <a:pt x="6674" y="19393"/>
                  </a:lnTo>
                  <a:cubicBezTo>
                    <a:pt x="6674" y="14122"/>
                    <a:pt x="6395" y="10516"/>
                    <a:pt x="5810" y="8547"/>
                  </a:cubicBezTo>
                  <a:cubicBezTo>
                    <a:pt x="5239" y="6579"/>
                    <a:pt x="4350" y="5093"/>
                    <a:pt x="3143" y="4076"/>
                  </a:cubicBezTo>
                  <a:cubicBezTo>
                    <a:pt x="2445" y="3480"/>
                    <a:pt x="1530" y="3201"/>
                    <a:pt x="387" y="3201"/>
                  </a:cubicBezTo>
                  <a:lnTo>
                    <a:pt x="0" y="3431"/>
                  </a:lnTo>
                  <a:lnTo>
                    <a:pt x="0" y="525"/>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5" name="Shape 309"/>
            <p:cNvSpPr/>
            <p:nvPr/>
          </p:nvSpPr>
          <p:spPr>
            <a:xfrm>
              <a:off x="451955" y="1575"/>
              <a:ext cx="49606" cy="66599"/>
            </a:xfrm>
            <a:custGeom>
              <a:avLst/>
              <a:gdLst/>
              <a:ahLst/>
              <a:cxnLst/>
              <a:rect l="0" t="0" r="0" b="0"/>
              <a:pathLst>
                <a:path w="49606" h="66599">
                  <a:moveTo>
                    <a:pt x="0" y="0"/>
                  </a:moveTo>
                  <a:lnTo>
                    <a:pt x="18707" y="0"/>
                  </a:lnTo>
                  <a:lnTo>
                    <a:pt x="18707" y="26568"/>
                  </a:lnTo>
                  <a:cubicBezTo>
                    <a:pt x="21222" y="23914"/>
                    <a:pt x="23546" y="22034"/>
                    <a:pt x="25641" y="20955"/>
                  </a:cubicBezTo>
                  <a:cubicBezTo>
                    <a:pt x="27724" y="19850"/>
                    <a:pt x="29909" y="19304"/>
                    <a:pt x="32169" y="19304"/>
                  </a:cubicBezTo>
                  <a:cubicBezTo>
                    <a:pt x="35052" y="19304"/>
                    <a:pt x="37516" y="20117"/>
                    <a:pt x="39561" y="21755"/>
                  </a:cubicBezTo>
                  <a:cubicBezTo>
                    <a:pt x="41605" y="23393"/>
                    <a:pt x="42964" y="25311"/>
                    <a:pt x="43637" y="27521"/>
                  </a:cubicBezTo>
                  <a:cubicBezTo>
                    <a:pt x="44310" y="29743"/>
                    <a:pt x="44640" y="33465"/>
                    <a:pt x="44640" y="38697"/>
                  </a:cubicBezTo>
                  <a:lnTo>
                    <a:pt x="44640" y="56629"/>
                  </a:lnTo>
                  <a:cubicBezTo>
                    <a:pt x="44640" y="60122"/>
                    <a:pt x="44971" y="62319"/>
                    <a:pt x="45618" y="63182"/>
                  </a:cubicBezTo>
                  <a:cubicBezTo>
                    <a:pt x="46279" y="64046"/>
                    <a:pt x="47612" y="64605"/>
                    <a:pt x="49606" y="64833"/>
                  </a:cubicBezTo>
                  <a:lnTo>
                    <a:pt x="49606" y="66599"/>
                  </a:lnTo>
                  <a:lnTo>
                    <a:pt x="26327" y="66599"/>
                  </a:lnTo>
                  <a:lnTo>
                    <a:pt x="26327" y="64833"/>
                  </a:lnTo>
                  <a:cubicBezTo>
                    <a:pt x="27965" y="64605"/>
                    <a:pt x="29185" y="63945"/>
                    <a:pt x="30010" y="62865"/>
                  </a:cubicBezTo>
                  <a:cubicBezTo>
                    <a:pt x="30607" y="62014"/>
                    <a:pt x="30886" y="59931"/>
                    <a:pt x="30886" y="56629"/>
                  </a:cubicBezTo>
                  <a:lnTo>
                    <a:pt x="30886" y="36144"/>
                  </a:lnTo>
                  <a:cubicBezTo>
                    <a:pt x="30886" y="32347"/>
                    <a:pt x="30734" y="29959"/>
                    <a:pt x="30455" y="28994"/>
                  </a:cubicBezTo>
                  <a:lnTo>
                    <a:pt x="28956" y="26746"/>
                  </a:lnTo>
                  <a:lnTo>
                    <a:pt x="26568" y="25933"/>
                  </a:lnTo>
                  <a:cubicBezTo>
                    <a:pt x="25260" y="25933"/>
                    <a:pt x="23978" y="26378"/>
                    <a:pt x="22746" y="27292"/>
                  </a:cubicBezTo>
                  <a:cubicBezTo>
                    <a:pt x="21501" y="28181"/>
                    <a:pt x="20142" y="29769"/>
                    <a:pt x="18707" y="32030"/>
                  </a:cubicBezTo>
                  <a:lnTo>
                    <a:pt x="18707" y="56629"/>
                  </a:lnTo>
                  <a:cubicBezTo>
                    <a:pt x="18707" y="59906"/>
                    <a:pt x="18961" y="61950"/>
                    <a:pt x="19456" y="62776"/>
                  </a:cubicBezTo>
                  <a:cubicBezTo>
                    <a:pt x="20079" y="63881"/>
                    <a:pt x="21349" y="64567"/>
                    <a:pt x="23292" y="64833"/>
                  </a:cubicBezTo>
                  <a:lnTo>
                    <a:pt x="23292" y="66599"/>
                  </a:lnTo>
                  <a:lnTo>
                    <a:pt x="0" y="66599"/>
                  </a:lnTo>
                  <a:lnTo>
                    <a:pt x="0" y="64833"/>
                  </a:lnTo>
                  <a:cubicBezTo>
                    <a:pt x="1930" y="64630"/>
                    <a:pt x="3302" y="64008"/>
                    <a:pt x="4127" y="62967"/>
                  </a:cubicBezTo>
                  <a:cubicBezTo>
                    <a:pt x="4686" y="62243"/>
                    <a:pt x="4953" y="60122"/>
                    <a:pt x="4953" y="56629"/>
                  </a:cubicBezTo>
                  <a:lnTo>
                    <a:pt x="4953" y="9970"/>
                  </a:lnTo>
                  <a:cubicBezTo>
                    <a:pt x="4953" y="6503"/>
                    <a:pt x="4648" y="4343"/>
                    <a:pt x="4001" y="3493"/>
                  </a:cubicBezTo>
                  <a:cubicBezTo>
                    <a:pt x="3365" y="2629"/>
                    <a:pt x="2032" y="208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6" name="Shape 310"/>
            <p:cNvSpPr/>
            <p:nvPr/>
          </p:nvSpPr>
          <p:spPr>
            <a:xfrm>
              <a:off x="608902" y="22251"/>
              <a:ext cx="24803" cy="45924"/>
            </a:xfrm>
            <a:custGeom>
              <a:avLst/>
              <a:gdLst/>
              <a:ahLst/>
              <a:cxnLst/>
              <a:rect l="0" t="0" r="0" b="0"/>
              <a:pathLst>
                <a:path w="24803" h="45924">
                  <a:moveTo>
                    <a:pt x="0" y="0"/>
                  </a:moveTo>
                  <a:lnTo>
                    <a:pt x="19253" y="0"/>
                  </a:lnTo>
                  <a:lnTo>
                    <a:pt x="19253" y="36385"/>
                  </a:lnTo>
                  <a:cubicBezTo>
                    <a:pt x="19253" y="39637"/>
                    <a:pt x="19634" y="41707"/>
                    <a:pt x="20371" y="42609"/>
                  </a:cubicBezTo>
                  <a:cubicBezTo>
                    <a:pt x="21133" y="43511"/>
                    <a:pt x="22606" y="44031"/>
                    <a:pt x="24803" y="44158"/>
                  </a:cubicBezTo>
                  <a:lnTo>
                    <a:pt x="24803" y="45924"/>
                  </a:lnTo>
                  <a:lnTo>
                    <a:pt x="0" y="45924"/>
                  </a:lnTo>
                  <a:lnTo>
                    <a:pt x="0" y="44158"/>
                  </a:lnTo>
                  <a:cubicBezTo>
                    <a:pt x="2019" y="44094"/>
                    <a:pt x="3531" y="43497"/>
                    <a:pt x="4508" y="42393"/>
                  </a:cubicBezTo>
                  <a:cubicBezTo>
                    <a:pt x="5169" y="41631"/>
                    <a:pt x="5499" y="39637"/>
                    <a:pt x="5499" y="36385"/>
                  </a:cubicBezTo>
                  <a:lnTo>
                    <a:pt x="5499" y="9576"/>
                  </a:lnTo>
                  <a:cubicBezTo>
                    <a:pt x="5499" y="6338"/>
                    <a:pt x="5118" y="4267"/>
                    <a:pt x="4369" y="3366"/>
                  </a:cubicBezTo>
                  <a:cubicBezTo>
                    <a:pt x="3620" y="2464"/>
                    <a:pt x="2159" y="194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7" name="Shape 311"/>
            <p:cNvSpPr/>
            <p:nvPr/>
          </p:nvSpPr>
          <p:spPr>
            <a:xfrm>
              <a:off x="556069" y="22251"/>
              <a:ext cx="48476" cy="47308"/>
            </a:xfrm>
            <a:custGeom>
              <a:avLst/>
              <a:gdLst/>
              <a:ahLst/>
              <a:cxnLst/>
              <a:rect l="0" t="0" r="0" b="0"/>
              <a:pathLst>
                <a:path w="48476" h="47308">
                  <a:moveTo>
                    <a:pt x="0" y="0"/>
                  </a:moveTo>
                  <a:lnTo>
                    <a:pt x="24409" y="0"/>
                  </a:lnTo>
                  <a:lnTo>
                    <a:pt x="24409" y="1829"/>
                  </a:lnTo>
                  <a:cubicBezTo>
                    <a:pt x="22873" y="1829"/>
                    <a:pt x="21831" y="2096"/>
                    <a:pt x="21273" y="2654"/>
                  </a:cubicBezTo>
                  <a:lnTo>
                    <a:pt x="20091" y="5207"/>
                  </a:lnTo>
                  <a:cubicBezTo>
                    <a:pt x="20091" y="6427"/>
                    <a:pt x="20803" y="8699"/>
                    <a:pt x="22250" y="12027"/>
                  </a:cubicBezTo>
                  <a:lnTo>
                    <a:pt x="29807" y="29273"/>
                  </a:lnTo>
                  <a:lnTo>
                    <a:pt x="35852" y="14389"/>
                  </a:lnTo>
                  <a:cubicBezTo>
                    <a:pt x="37592" y="10135"/>
                    <a:pt x="38456" y="7125"/>
                    <a:pt x="38456" y="5359"/>
                  </a:cubicBezTo>
                  <a:lnTo>
                    <a:pt x="37351" y="2883"/>
                  </a:lnTo>
                  <a:cubicBezTo>
                    <a:pt x="36614" y="2236"/>
                    <a:pt x="35306" y="1880"/>
                    <a:pt x="33452" y="1829"/>
                  </a:cubicBezTo>
                  <a:lnTo>
                    <a:pt x="33452" y="0"/>
                  </a:lnTo>
                  <a:lnTo>
                    <a:pt x="48476" y="0"/>
                  </a:lnTo>
                  <a:lnTo>
                    <a:pt x="48476" y="1829"/>
                  </a:lnTo>
                  <a:cubicBezTo>
                    <a:pt x="47041" y="2007"/>
                    <a:pt x="45847" y="2553"/>
                    <a:pt x="44945" y="3442"/>
                  </a:cubicBezTo>
                  <a:cubicBezTo>
                    <a:pt x="44031" y="4318"/>
                    <a:pt x="42647" y="6922"/>
                    <a:pt x="40818" y="11252"/>
                  </a:cubicBezTo>
                  <a:lnTo>
                    <a:pt x="25489" y="47308"/>
                  </a:lnTo>
                  <a:lnTo>
                    <a:pt x="23178" y="47308"/>
                  </a:lnTo>
                  <a:lnTo>
                    <a:pt x="7709" y="11685"/>
                  </a:lnTo>
                  <a:cubicBezTo>
                    <a:pt x="5842" y="7404"/>
                    <a:pt x="4394" y="4687"/>
                    <a:pt x="3340" y="3531"/>
                  </a:cubicBezTo>
                  <a:cubicBezTo>
                    <a:pt x="2591" y="2693"/>
                    <a:pt x="1473" y="2108"/>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8" name="Shape 312"/>
            <p:cNvSpPr/>
            <p:nvPr/>
          </p:nvSpPr>
          <p:spPr>
            <a:xfrm>
              <a:off x="637934" y="20879"/>
              <a:ext cx="21508" cy="48659"/>
            </a:xfrm>
            <a:custGeom>
              <a:avLst/>
              <a:gdLst/>
              <a:ahLst/>
              <a:cxnLst/>
              <a:rect l="0" t="0" r="0" b="0"/>
              <a:pathLst>
                <a:path w="21508" h="48659">
                  <a:moveTo>
                    <a:pt x="21412" y="0"/>
                  </a:moveTo>
                  <a:lnTo>
                    <a:pt x="21508" y="27"/>
                  </a:lnTo>
                  <a:lnTo>
                    <a:pt x="21508" y="3522"/>
                  </a:lnTo>
                  <a:lnTo>
                    <a:pt x="17310" y="5372"/>
                  </a:lnTo>
                  <a:cubicBezTo>
                    <a:pt x="16116" y="6629"/>
                    <a:pt x="15329" y="9118"/>
                    <a:pt x="14948" y="12840"/>
                  </a:cubicBezTo>
                  <a:cubicBezTo>
                    <a:pt x="14580" y="16548"/>
                    <a:pt x="14389" y="21730"/>
                    <a:pt x="14389" y="28333"/>
                  </a:cubicBezTo>
                  <a:cubicBezTo>
                    <a:pt x="14389" y="31838"/>
                    <a:pt x="14618" y="35116"/>
                    <a:pt x="15075" y="38164"/>
                  </a:cubicBezTo>
                  <a:cubicBezTo>
                    <a:pt x="15431" y="40487"/>
                    <a:pt x="16205" y="42252"/>
                    <a:pt x="17374" y="43472"/>
                  </a:cubicBezTo>
                  <a:cubicBezTo>
                    <a:pt x="18555" y="44679"/>
                    <a:pt x="19901" y="45276"/>
                    <a:pt x="21412" y="45276"/>
                  </a:cubicBezTo>
                  <a:lnTo>
                    <a:pt x="21508" y="45244"/>
                  </a:lnTo>
                  <a:lnTo>
                    <a:pt x="21508" y="48659"/>
                  </a:lnTo>
                  <a:lnTo>
                    <a:pt x="5601" y="41389"/>
                  </a:lnTo>
                  <a:cubicBezTo>
                    <a:pt x="1867" y="36563"/>
                    <a:pt x="0" y="30937"/>
                    <a:pt x="0" y="24549"/>
                  </a:cubicBezTo>
                  <a:cubicBezTo>
                    <a:pt x="0" y="17970"/>
                    <a:pt x="1905" y="12243"/>
                    <a:pt x="5715" y="7341"/>
                  </a:cubicBezTo>
                  <a:cubicBezTo>
                    <a:pt x="9525" y="2451"/>
                    <a:pt x="14757"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79" name="Shape 313"/>
            <p:cNvSpPr/>
            <p:nvPr/>
          </p:nvSpPr>
          <p:spPr>
            <a:xfrm>
              <a:off x="529704" y="20879"/>
              <a:ext cx="25273" cy="47930"/>
            </a:xfrm>
            <a:custGeom>
              <a:avLst/>
              <a:gdLst/>
              <a:ahLst/>
              <a:cxnLst/>
              <a:rect l="0" t="0" r="0" b="0"/>
              <a:pathLst>
                <a:path w="25273" h="47930">
                  <a:moveTo>
                    <a:pt x="3124" y="0"/>
                  </a:moveTo>
                  <a:cubicBezTo>
                    <a:pt x="7480" y="0"/>
                    <a:pt x="10922" y="927"/>
                    <a:pt x="13462" y="2768"/>
                  </a:cubicBezTo>
                  <a:cubicBezTo>
                    <a:pt x="15989" y="4623"/>
                    <a:pt x="17640" y="6629"/>
                    <a:pt x="18402" y="8788"/>
                  </a:cubicBezTo>
                  <a:cubicBezTo>
                    <a:pt x="18860" y="10160"/>
                    <a:pt x="19088" y="13322"/>
                    <a:pt x="19088" y="18262"/>
                  </a:cubicBezTo>
                  <a:lnTo>
                    <a:pt x="19088" y="36093"/>
                  </a:lnTo>
                  <a:cubicBezTo>
                    <a:pt x="19088" y="38188"/>
                    <a:pt x="19164" y="39509"/>
                    <a:pt x="19329" y="40056"/>
                  </a:cubicBezTo>
                  <a:lnTo>
                    <a:pt x="20066" y="41262"/>
                  </a:lnTo>
                  <a:lnTo>
                    <a:pt x="21196" y="41643"/>
                  </a:lnTo>
                  <a:cubicBezTo>
                    <a:pt x="22047" y="41643"/>
                    <a:pt x="22911" y="41033"/>
                    <a:pt x="23800" y="39827"/>
                  </a:cubicBezTo>
                  <a:lnTo>
                    <a:pt x="25273" y="41008"/>
                  </a:lnTo>
                  <a:cubicBezTo>
                    <a:pt x="23635" y="43434"/>
                    <a:pt x="21933" y="45186"/>
                    <a:pt x="20180" y="46279"/>
                  </a:cubicBezTo>
                  <a:cubicBezTo>
                    <a:pt x="18440" y="47383"/>
                    <a:pt x="16447" y="47930"/>
                    <a:pt x="14224" y="47930"/>
                  </a:cubicBezTo>
                  <a:cubicBezTo>
                    <a:pt x="11608" y="47930"/>
                    <a:pt x="9563" y="47320"/>
                    <a:pt x="8077" y="46101"/>
                  </a:cubicBezTo>
                  <a:cubicBezTo>
                    <a:pt x="6604" y="44869"/>
                    <a:pt x="5715" y="43002"/>
                    <a:pt x="5372" y="40513"/>
                  </a:cubicBezTo>
                  <a:lnTo>
                    <a:pt x="0" y="43156"/>
                  </a:lnTo>
                  <a:lnTo>
                    <a:pt x="0" y="39534"/>
                  </a:lnTo>
                  <a:lnTo>
                    <a:pt x="5372" y="36931"/>
                  </a:lnTo>
                  <a:lnTo>
                    <a:pt x="5372" y="21565"/>
                  </a:lnTo>
                  <a:lnTo>
                    <a:pt x="0" y="26103"/>
                  </a:lnTo>
                  <a:lnTo>
                    <a:pt x="0" y="20960"/>
                  </a:lnTo>
                  <a:lnTo>
                    <a:pt x="5372" y="18262"/>
                  </a:lnTo>
                  <a:lnTo>
                    <a:pt x="5372" y="13653"/>
                  </a:lnTo>
                  <a:cubicBezTo>
                    <a:pt x="5372" y="10172"/>
                    <a:pt x="5194" y="8001"/>
                    <a:pt x="4826" y="7086"/>
                  </a:cubicBezTo>
                  <a:lnTo>
                    <a:pt x="2680" y="4737"/>
                  </a:lnTo>
                  <a:lnTo>
                    <a:pt x="0" y="3978"/>
                  </a:lnTo>
                  <a:lnTo>
                    <a:pt x="0" y="514"/>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0" name="Shape 314"/>
            <p:cNvSpPr/>
            <p:nvPr/>
          </p:nvSpPr>
          <p:spPr>
            <a:xfrm>
              <a:off x="613715" y="0"/>
              <a:ext cx="15177" cy="15177"/>
            </a:xfrm>
            <a:custGeom>
              <a:avLst/>
              <a:gdLst/>
              <a:ahLst/>
              <a:cxnLst/>
              <a:rect l="0" t="0" r="0" b="0"/>
              <a:pathLst>
                <a:path w="15177" h="15177">
                  <a:moveTo>
                    <a:pt x="7569" y="0"/>
                  </a:moveTo>
                  <a:cubicBezTo>
                    <a:pt x="9690" y="0"/>
                    <a:pt x="11493" y="750"/>
                    <a:pt x="12954" y="2236"/>
                  </a:cubicBezTo>
                  <a:cubicBezTo>
                    <a:pt x="14440" y="3721"/>
                    <a:pt x="15177" y="5525"/>
                    <a:pt x="15177" y="7620"/>
                  </a:cubicBezTo>
                  <a:cubicBezTo>
                    <a:pt x="15177" y="9716"/>
                    <a:pt x="14427" y="11494"/>
                    <a:pt x="12929" y="12980"/>
                  </a:cubicBezTo>
                  <a:cubicBezTo>
                    <a:pt x="11443" y="14440"/>
                    <a:pt x="9665" y="15177"/>
                    <a:pt x="7569" y="15177"/>
                  </a:cubicBezTo>
                  <a:cubicBezTo>
                    <a:pt x="5474" y="15177"/>
                    <a:pt x="3683" y="14440"/>
                    <a:pt x="2210" y="12980"/>
                  </a:cubicBezTo>
                  <a:cubicBezTo>
                    <a:pt x="737" y="11494"/>
                    <a:pt x="0" y="9716"/>
                    <a:pt x="0" y="7620"/>
                  </a:cubicBezTo>
                  <a:cubicBezTo>
                    <a:pt x="0" y="5525"/>
                    <a:pt x="737" y="3721"/>
                    <a:pt x="2210" y="2236"/>
                  </a:cubicBezTo>
                  <a:cubicBezTo>
                    <a:pt x="3683" y="750"/>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1" name="Shape 315"/>
            <p:cNvSpPr/>
            <p:nvPr/>
          </p:nvSpPr>
          <p:spPr>
            <a:xfrm>
              <a:off x="659441" y="20906"/>
              <a:ext cx="21571" cy="48653"/>
            </a:xfrm>
            <a:custGeom>
              <a:avLst/>
              <a:gdLst/>
              <a:ahLst/>
              <a:cxnLst/>
              <a:rect l="0" t="0" r="0" b="0"/>
              <a:pathLst>
                <a:path w="21571" h="48653">
                  <a:moveTo>
                    <a:pt x="0" y="0"/>
                  </a:moveTo>
                  <a:lnTo>
                    <a:pt x="11055" y="3072"/>
                  </a:lnTo>
                  <a:cubicBezTo>
                    <a:pt x="14484" y="5130"/>
                    <a:pt x="17101" y="8050"/>
                    <a:pt x="18891" y="11860"/>
                  </a:cubicBezTo>
                  <a:cubicBezTo>
                    <a:pt x="20669" y="15658"/>
                    <a:pt x="21571" y="19811"/>
                    <a:pt x="21571" y="24332"/>
                  </a:cubicBezTo>
                  <a:cubicBezTo>
                    <a:pt x="21571" y="30847"/>
                    <a:pt x="19907" y="36295"/>
                    <a:pt x="16605" y="40690"/>
                  </a:cubicBezTo>
                  <a:cubicBezTo>
                    <a:pt x="12605" y="45998"/>
                    <a:pt x="7093" y="48653"/>
                    <a:pt x="44" y="48653"/>
                  </a:cubicBezTo>
                  <a:lnTo>
                    <a:pt x="0" y="48632"/>
                  </a:lnTo>
                  <a:lnTo>
                    <a:pt x="0" y="45217"/>
                  </a:lnTo>
                  <a:lnTo>
                    <a:pt x="3588" y="44017"/>
                  </a:lnTo>
                  <a:cubicBezTo>
                    <a:pt x="4858" y="42912"/>
                    <a:pt x="5721" y="41350"/>
                    <a:pt x="6140" y="39356"/>
                  </a:cubicBezTo>
                  <a:cubicBezTo>
                    <a:pt x="6801" y="36244"/>
                    <a:pt x="7118" y="29958"/>
                    <a:pt x="7118" y="20496"/>
                  </a:cubicBezTo>
                  <a:cubicBezTo>
                    <a:pt x="7118" y="14934"/>
                    <a:pt x="6814" y="11124"/>
                    <a:pt x="6191" y="9041"/>
                  </a:cubicBezTo>
                  <a:cubicBezTo>
                    <a:pt x="5569" y="6946"/>
                    <a:pt x="4655" y="5434"/>
                    <a:pt x="3435" y="4494"/>
                  </a:cubicBezTo>
                  <a:cubicBezTo>
                    <a:pt x="2597" y="3796"/>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2" name="Shape 316"/>
            <p:cNvSpPr/>
            <p:nvPr/>
          </p:nvSpPr>
          <p:spPr>
            <a:xfrm>
              <a:off x="735635" y="20879"/>
              <a:ext cx="31585" cy="48679"/>
            </a:xfrm>
            <a:custGeom>
              <a:avLst/>
              <a:gdLst/>
              <a:ahLst/>
              <a:cxnLst/>
              <a:rect l="0" t="0" r="0" b="0"/>
              <a:pathLst>
                <a:path w="31585" h="48679">
                  <a:moveTo>
                    <a:pt x="14249" y="0"/>
                  </a:moveTo>
                  <a:cubicBezTo>
                    <a:pt x="16739" y="0"/>
                    <a:pt x="19139" y="609"/>
                    <a:pt x="21463" y="1816"/>
                  </a:cubicBezTo>
                  <a:lnTo>
                    <a:pt x="23635" y="2553"/>
                  </a:lnTo>
                  <a:lnTo>
                    <a:pt x="25057" y="2184"/>
                  </a:lnTo>
                  <a:cubicBezTo>
                    <a:pt x="25400" y="1943"/>
                    <a:pt x="25984" y="1244"/>
                    <a:pt x="26772" y="88"/>
                  </a:cubicBezTo>
                  <a:lnTo>
                    <a:pt x="28448" y="88"/>
                  </a:lnTo>
                  <a:lnTo>
                    <a:pt x="29172" y="15760"/>
                  </a:lnTo>
                  <a:lnTo>
                    <a:pt x="27508" y="15760"/>
                  </a:lnTo>
                  <a:cubicBezTo>
                    <a:pt x="25502" y="11125"/>
                    <a:pt x="23432" y="7938"/>
                    <a:pt x="21298" y="6235"/>
                  </a:cubicBezTo>
                  <a:cubicBezTo>
                    <a:pt x="19152" y="4534"/>
                    <a:pt x="17005" y="3683"/>
                    <a:pt x="14884" y="3683"/>
                  </a:cubicBezTo>
                  <a:cubicBezTo>
                    <a:pt x="13538" y="3683"/>
                    <a:pt x="12395" y="4128"/>
                    <a:pt x="11455" y="5029"/>
                  </a:cubicBezTo>
                  <a:cubicBezTo>
                    <a:pt x="10503" y="5931"/>
                    <a:pt x="10033" y="6972"/>
                    <a:pt x="10033" y="8141"/>
                  </a:cubicBezTo>
                  <a:lnTo>
                    <a:pt x="11011" y="10693"/>
                  </a:lnTo>
                  <a:cubicBezTo>
                    <a:pt x="12052" y="12052"/>
                    <a:pt x="14986" y="14351"/>
                    <a:pt x="19799" y="17602"/>
                  </a:cubicBezTo>
                  <a:cubicBezTo>
                    <a:pt x="24613" y="20866"/>
                    <a:pt x="27775" y="23634"/>
                    <a:pt x="29299" y="25908"/>
                  </a:cubicBezTo>
                  <a:cubicBezTo>
                    <a:pt x="30823" y="28181"/>
                    <a:pt x="31585" y="30734"/>
                    <a:pt x="31585" y="33541"/>
                  </a:cubicBezTo>
                  <a:cubicBezTo>
                    <a:pt x="31585" y="36093"/>
                    <a:pt x="30950" y="38608"/>
                    <a:pt x="29667" y="41059"/>
                  </a:cubicBezTo>
                  <a:cubicBezTo>
                    <a:pt x="28397" y="43510"/>
                    <a:pt x="26594" y="45403"/>
                    <a:pt x="24270" y="46698"/>
                  </a:cubicBezTo>
                  <a:cubicBezTo>
                    <a:pt x="21946" y="48019"/>
                    <a:pt x="19367" y="48679"/>
                    <a:pt x="16548" y="48679"/>
                  </a:cubicBezTo>
                  <a:cubicBezTo>
                    <a:pt x="14364" y="48679"/>
                    <a:pt x="11430" y="47981"/>
                    <a:pt x="7772" y="46609"/>
                  </a:cubicBezTo>
                  <a:lnTo>
                    <a:pt x="5753" y="46075"/>
                  </a:lnTo>
                  <a:cubicBezTo>
                    <a:pt x="4674" y="46075"/>
                    <a:pt x="3759" y="46888"/>
                    <a:pt x="3048" y="48526"/>
                  </a:cubicBezTo>
                  <a:lnTo>
                    <a:pt x="1435" y="48526"/>
                  </a:lnTo>
                  <a:lnTo>
                    <a:pt x="635" y="32017"/>
                  </a:lnTo>
                  <a:lnTo>
                    <a:pt x="2311" y="32017"/>
                  </a:lnTo>
                  <a:cubicBezTo>
                    <a:pt x="3785" y="36347"/>
                    <a:pt x="5817" y="39586"/>
                    <a:pt x="8382" y="41745"/>
                  </a:cubicBezTo>
                  <a:cubicBezTo>
                    <a:pt x="10947" y="43904"/>
                    <a:pt x="13373" y="44983"/>
                    <a:pt x="15672" y="44983"/>
                  </a:cubicBezTo>
                  <a:cubicBezTo>
                    <a:pt x="17247" y="44983"/>
                    <a:pt x="18517" y="44514"/>
                    <a:pt x="19533" y="43535"/>
                  </a:cubicBezTo>
                  <a:cubicBezTo>
                    <a:pt x="20523" y="42570"/>
                    <a:pt x="21031" y="41389"/>
                    <a:pt x="21031" y="40030"/>
                  </a:cubicBezTo>
                  <a:cubicBezTo>
                    <a:pt x="21031" y="38456"/>
                    <a:pt x="20536" y="37096"/>
                    <a:pt x="19558" y="35954"/>
                  </a:cubicBezTo>
                  <a:cubicBezTo>
                    <a:pt x="18567" y="34810"/>
                    <a:pt x="16383" y="33071"/>
                    <a:pt x="12967" y="30746"/>
                  </a:cubicBezTo>
                  <a:cubicBezTo>
                    <a:pt x="7950" y="27267"/>
                    <a:pt x="4724" y="24612"/>
                    <a:pt x="3238" y="22796"/>
                  </a:cubicBezTo>
                  <a:cubicBezTo>
                    <a:pt x="1079" y="20104"/>
                    <a:pt x="0" y="17132"/>
                    <a:pt x="0" y="13894"/>
                  </a:cubicBezTo>
                  <a:cubicBezTo>
                    <a:pt x="0" y="10363"/>
                    <a:pt x="1219" y="7162"/>
                    <a:pt x="3670" y="4305"/>
                  </a:cubicBezTo>
                  <a:cubicBezTo>
                    <a:pt x="6109" y="1435"/>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3" name="Shape 317"/>
            <p:cNvSpPr/>
            <p:nvPr/>
          </p:nvSpPr>
          <p:spPr>
            <a:xfrm>
              <a:off x="689674" y="20879"/>
              <a:ext cx="39446" cy="47295"/>
            </a:xfrm>
            <a:custGeom>
              <a:avLst/>
              <a:gdLst/>
              <a:ahLst/>
              <a:cxnLst/>
              <a:rect l="0" t="0" r="0" b="0"/>
              <a:pathLst>
                <a:path w="39446" h="47295">
                  <a:moveTo>
                    <a:pt x="33401" y="0"/>
                  </a:moveTo>
                  <a:cubicBezTo>
                    <a:pt x="35243" y="0"/>
                    <a:pt x="36703" y="571"/>
                    <a:pt x="37795" y="1689"/>
                  </a:cubicBezTo>
                  <a:cubicBezTo>
                    <a:pt x="38900" y="2819"/>
                    <a:pt x="39446" y="4419"/>
                    <a:pt x="39446" y="6477"/>
                  </a:cubicBezTo>
                  <a:cubicBezTo>
                    <a:pt x="39446" y="8674"/>
                    <a:pt x="38913" y="10375"/>
                    <a:pt x="37846" y="11595"/>
                  </a:cubicBezTo>
                  <a:cubicBezTo>
                    <a:pt x="36792" y="12788"/>
                    <a:pt x="35496" y="13398"/>
                    <a:pt x="33985" y="13398"/>
                  </a:cubicBezTo>
                  <a:cubicBezTo>
                    <a:pt x="32245" y="13398"/>
                    <a:pt x="30747" y="12840"/>
                    <a:pt x="29477" y="11735"/>
                  </a:cubicBezTo>
                  <a:cubicBezTo>
                    <a:pt x="28194" y="10630"/>
                    <a:pt x="27432" y="10007"/>
                    <a:pt x="27216" y="9868"/>
                  </a:cubicBezTo>
                  <a:lnTo>
                    <a:pt x="26086" y="9575"/>
                  </a:lnTo>
                  <a:lnTo>
                    <a:pt x="23381" y="10655"/>
                  </a:lnTo>
                  <a:cubicBezTo>
                    <a:pt x="22047" y="11760"/>
                    <a:pt x="21031" y="13347"/>
                    <a:pt x="20345" y="15418"/>
                  </a:cubicBezTo>
                  <a:cubicBezTo>
                    <a:pt x="19291" y="18593"/>
                    <a:pt x="18771" y="22098"/>
                    <a:pt x="18771" y="25933"/>
                  </a:cubicBezTo>
                  <a:lnTo>
                    <a:pt x="18771" y="36487"/>
                  </a:lnTo>
                  <a:lnTo>
                    <a:pt x="18821" y="39230"/>
                  </a:lnTo>
                  <a:cubicBezTo>
                    <a:pt x="18821" y="41110"/>
                    <a:pt x="18936" y="42304"/>
                    <a:pt x="19164" y="42825"/>
                  </a:cubicBezTo>
                  <a:lnTo>
                    <a:pt x="20904" y="44767"/>
                  </a:lnTo>
                  <a:cubicBezTo>
                    <a:pt x="21666" y="45174"/>
                    <a:pt x="22974" y="45427"/>
                    <a:pt x="24803" y="45529"/>
                  </a:cubicBezTo>
                  <a:lnTo>
                    <a:pt x="24803" y="47295"/>
                  </a:lnTo>
                  <a:lnTo>
                    <a:pt x="0" y="47295"/>
                  </a:lnTo>
                  <a:lnTo>
                    <a:pt x="0" y="45529"/>
                  </a:lnTo>
                  <a:cubicBezTo>
                    <a:pt x="2007" y="45364"/>
                    <a:pt x="3353" y="44818"/>
                    <a:pt x="4064" y="43878"/>
                  </a:cubicBezTo>
                  <a:cubicBezTo>
                    <a:pt x="4763" y="42938"/>
                    <a:pt x="5118" y="40487"/>
                    <a:pt x="5118" y="36487"/>
                  </a:cubicBezTo>
                  <a:lnTo>
                    <a:pt x="5118" y="11099"/>
                  </a:lnTo>
                  <a:cubicBezTo>
                    <a:pt x="5118" y="8483"/>
                    <a:pt x="4978" y="6807"/>
                    <a:pt x="4712" y="6083"/>
                  </a:cubicBezTo>
                  <a:lnTo>
                    <a:pt x="3289" y="4076"/>
                  </a:lnTo>
                  <a:cubicBezTo>
                    <a:pt x="2667" y="3657"/>
                    <a:pt x="1575" y="3353"/>
                    <a:pt x="0" y="3201"/>
                  </a:cubicBezTo>
                  <a:lnTo>
                    <a:pt x="0" y="1371"/>
                  </a:lnTo>
                  <a:lnTo>
                    <a:pt x="18771" y="1371"/>
                  </a:lnTo>
                  <a:lnTo>
                    <a:pt x="18771" y="11785"/>
                  </a:lnTo>
                  <a:cubicBezTo>
                    <a:pt x="21806" y="7035"/>
                    <a:pt x="24486" y="3886"/>
                    <a:pt x="26772" y="2324"/>
                  </a:cubicBezTo>
                  <a:cubicBezTo>
                    <a:pt x="29058" y="774"/>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84" name="Group 183"/>
          <p:cNvGrpSpPr/>
          <p:nvPr/>
        </p:nvGrpSpPr>
        <p:grpSpPr>
          <a:xfrm>
            <a:off x="5648020" y="1921317"/>
            <a:ext cx="507625" cy="164199"/>
            <a:chOff x="0" y="0"/>
            <a:chExt cx="204000" cy="71222"/>
          </a:xfrm>
        </p:grpSpPr>
        <p:sp>
          <p:nvSpPr>
            <p:cNvPr id="185" name="Shape 318"/>
            <p:cNvSpPr/>
            <p:nvPr/>
          </p:nvSpPr>
          <p:spPr>
            <a:xfrm>
              <a:off x="62738" y="43661"/>
              <a:ext cx="16643" cy="27116"/>
            </a:xfrm>
            <a:custGeom>
              <a:avLst/>
              <a:gdLst/>
              <a:ahLst/>
              <a:cxnLst/>
              <a:rect l="0" t="0" r="0" b="0"/>
              <a:pathLst>
                <a:path w="16643" h="27116">
                  <a:moveTo>
                    <a:pt x="16643" y="0"/>
                  </a:moveTo>
                  <a:lnTo>
                    <a:pt x="16643" y="3021"/>
                  </a:lnTo>
                  <a:lnTo>
                    <a:pt x="15469" y="3532"/>
                  </a:lnTo>
                  <a:cubicBezTo>
                    <a:pt x="12890" y="4993"/>
                    <a:pt x="11024" y="6491"/>
                    <a:pt x="9919" y="8066"/>
                  </a:cubicBezTo>
                  <a:cubicBezTo>
                    <a:pt x="8801" y="9628"/>
                    <a:pt x="8242" y="11355"/>
                    <a:pt x="8242" y="13209"/>
                  </a:cubicBezTo>
                  <a:cubicBezTo>
                    <a:pt x="8242" y="15585"/>
                    <a:pt x="8954" y="17528"/>
                    <a:pt x="10351" y="19090"/>
                  </a:cubicBezTo>
                  <a:cubicBezTo>
                    <a:pt x="11773" y="20639"/>
                    <a:pt x="13399" y="21414"/>
                    <a:pt x="15215" y="21414"/>
                  </a:cubicBezTo>
                  <a:lnTo>
                    <a:pt x="16643" y="20701"/>
                  </a:lnTo>
                  <a:lnTo>
                    <a:pt x="16643" y="25672"/>
                  </a:lnTo>
                  <a:lnTo>
                    <a:pt x="16345" y="25884"/>
                  </a:lnTo>
                  <a:cubicBezTo>
                    <a:pt x="14580" y="26709"/>
                    <a:pt x="12700" y="27116"/>
                    <a:pt x="10706" y="27116"/>
                  </a:cubicBezTo>
                  <a:cubicBezTo>
                    <a:pt x="7595" y="27116"/>
                    <a:pt x="5029" y="26049"/>
                    <a:pt x="3010" y="23928"/>
                  </a:cubicBezTo>
                  <a:cubicBezTo>
                    <a:pt x="1003" y="21795"/>
                    <a:pt x="0" y="18988"/>
                    <a:pt x="0" y="15533"/>
                  </a:cubicBezTo>
                  <a:cubicBezTo>
                    <a:pt x="0" y="13337"/>
                    <a:pt x="483" y="11431"/>
                    <a:pt x="1473" y="9818"/>
                  </a:cubicBezTo>
                  <a:cubicBezTo>
                    <a:pt x="2819" y="7609"/>
                    <a:pt x="5143" y="5513"/>
                    <a:pt x="8471" y="3532"/>
                  </a:cubicBezTo>
                  <a:lnTo>
                    <a:pt x="166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6" name="Shape 319"/>
            <p:cNvSpPr/>
            <p:nvPr/>
          </p:nvSpPr>
          <p:spPr>
            <a:xfrm>
              <a:off x="64452" y="23979"/>
              <a:ext cx="14929" cy="15620"/>
            </a:xfrm>
            <a:custGeom>
              <a:avLst/>
              <a:gdLst/>
              <a:ahLst/>
              <a:cxnLst/>
              <a:rect l="0" t="0" r="0" b="0"/>
              <a:pathLst>
                <a:path w="14929" h="15620">
                  <a:moveTo>
                    <a:pt x="14929" y="0"/>
                  </a:moveTo>
                  <a:lnTo>
                    <a:pt x="14929" y="2554"/>
                  </a:lnTo>
                  <a:lnTo>
                    <a:pt x="10071" y="4215"/>
                  </a:lnTo>
                  <a:cubicBezTo>
                    <a:pt x="8827" y="5333"/>
                    <a:pt x="8204" y="6616"/>
                    <a:pt x="8204" y="8051"/>
                  </a:cubicBezTo>
                  <a:lnTo>
                    <a:pt x="8306" y="10896"/>
                  </a:lnTo>
                  <a:cubicBezTo>
                    <a:pt x="8306" y="12407"/>
                    <a:pt x="7925" y="13575"/>
                    <a:pt x="7150" y="14375"/>
                  </a:cubicBezTo>
                  <a:cubicBezTo>
                    <a:pt x="6388" y="15188"/>
                    <a:pt x="5372" y="15620"/>
                    <a:pt x="4128" y="15620"/>
                  </a:cubicBezTo>
                  <a:cubicBezTo>
                    <a:pt x="2908" y="15620"/>
                    <a:pt x="1931" y="15175"/>
                    <a:pt x="1169" y="14337"/>
                  </a:cubicBezTo>
                  <a:cubicBezTo>
                    <a:pt x="381" y="13486"/>
                    <a:pt x="0" y="12318"/>
                    <a:pt x="0" y="10844"/>
                  </a:cubicBezTo>
                  <a:cubicBezTo>
                    <a:pt x="0" y="8025"/>
                    <a:pt x="1448" y="5447"/>
                    <a:pt x="4331" y="3085"/>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7" name="Shape 320"/>
            <p:cNvSpPr/>
            <p:nvPr/>
          </p:nvSpPr>
          <p:spPr>
            <a:xfrm>
              <a:off x="0" y="23533"/>
              <a:ext cx="30696" cy="47689"/>
            </a:xfrm>
            <a:custGeom>
              <a:avLst/>
              <a:gdLst/>
              <a:ahLst/>
              <a:cxnLst/>
              <a:rect l="0" t="0" r="0" b="0"/>
              <a:pathLst>
                <a:path w="30696" h="47689">
                  <a:moveTo>
                    <a:pt x="13640" y="0"/>
                  </a:moveTo>
                  <a:cubicBezTo>
                    <a:pt x="15405" y="0"/>
                    <a:pt x="17551" y="368"/>
                    <a:pt x="20079" y="1130"/>
                  </a:cubicBezTo>
                  <a:cubicBezTo>
                    <a:pt x="21742" y="1613"/>
                    <a:pt x="22860" y="1854"/>
                    <a:pt x="23406" y="1854"/>
                  </a:cubicBezTo>
                  <a:lnTo>
                    <a:pt x="24638" y="1512"/>
                  </a:lnTo>
                  <a:lnTo>
                    <a:pt x="25679" y="0"/>
                  </a:lnTo>
                  <a:lnTo>
                    <a:pt x="27292" y="0"/>
                  </a:lnTo>
                  <a:lnTo>
                    <a:pt x="27292" y="15316"/>
                  </a:lnTo>
                  <a:lnTo>
                    <a:pt x="25679" y="15316"/>
                  </a:lnTo>
                  <a:cubicBezTo>
                    <a:pt x="24422" y="10503"/>
                    <a:pt x="22835" y="7226"/>
                    <a:pt x="20892" y="5499"/>
                  </a:cubicBezTo>
                  <a:cubicBezTo>
                    <a:pt x="18936" y="3759"/>
                    <a:pt x="16446" y="2896"/>
                    <a:pt x="13449" y="2896"/>
                  </a:cubicBezTo>
                  <a:cubicBezTo>
                    <a:pt x="11151" y="2896"/>
                    <a:pt x="9309" y="3493"/>
                    <a:pt x="7900" y="4711"/>
                  </a:cubicBezTo>
                  <a:cubicBezTo>
                    <a:pt x="6490" y="5918"/>
                    <a:pt x="5791" y="7265"/>
                    <a:pt x="5791" y="8737"/>
                  </a:cubicBezTo>
                  <a:cubicBezTo>
                    <a:pt x="5791" y="10566"/>
                    <a:pt x="6312" y="12141"/>
                    <a:pt x="7366" y="13462"/>
                  </a:cubicBezTo>
                  <a:cubicBezTo>
                    <a:pt x="8369" y="14795"/>
                    <a:pt x="10439" y="16218"/>
                    <a:pt x="13551" y="17729"/>
                  </a:cubicBezTo>
                  <a:lnTo>
                    <a:pt x="20714" y="21209"/>
                  </a:lnTo>
                  <a:cubicBezTo>
                    <a:pt x="27368" y="24461"/>
                    <a:pt x="30696" y="28728"/>
                    <a:pt x="30696" y="34036"/>
                  </a:cubicBezTo>
                  <a:cubicBezTo>
                    <a:pt x="30696" y="38126"/>
                    <a:pt x="29134" y="41428"/>
                    <a:pt x="26035" y="43929"/>
                  </a:cubicBezTo>
                  <a:cubicBezTo>
                    <a:pt x="22949" y="46431"/>
                    <a:pt x="19495" y="47689"/>
                    <a:pt x="15659" y="47689"/>
                  </a:cubicBezTo>
                  <a:cubicBezTo>
                    <a:pt x="12903" y="47689"/>
                    <a:pt x="9766" y="47193"/>
                    <a:pt x="6223" y="46215"/>
                  </a:cubicBezTo>
                  <a:lnTo>
                    <a:pt x="3581" y="45720"/>
                  </a:lnTo>
                  <a:lnTo>
                    <a:pt x="1803" y="46990"/>
                  </a:lnTo>
                  <a:lnTo>
                    <a:pt x="178" y="46990"/>
                  </a:lnTo>
                  <a:lnTo>
                    <a:pt x="178" y="30937"/>
                  </a:lnTo>
                  <a:lnTo>
                    <a:pt x="1803" y="30937"/>
                  </a:lnTo>
                  <a:cubicBezTo>
                    <a:pt x="2718" y="35522"/>
                    <a:pt x="4470" y="38976"/>
                    <a:pt x="7061" y="41301"/>
                  </a:cubicBezTo>
                  <a:cubicBezTo>
                    <a:pt x="9639" y="43624"/>
                    <a:pt x="12548" y="44780"/>
                    <a:pt x="15761" y="44780"/>
                  </a:cubicBezTo>
                  <a:cubicBezTo>
                    <a:pt x="18009" y="44780"/>
                    <a:pt x="19850" y="44132"/>
                    <a:pt x="21273" y="42799"/>
                  </a:cubicBezTo>
                  <a:cubicBezTo>
                    <a:pt x="22708" y="41478"/>
                    <a:pt x="23406" y="39878"/>
                    <a:pt x="23406" y="38011"/>
                  </a:cubicBezTo>
                  <a:cubicBezTo>
                    <a:pt x="23406" y="35751"/>
                    <a:pt x="22619" y="33845"/>
                    <a:pt x="21031" y="32309"/>
                  </a:cubicBezTo>
                  <a:cubicBezTo>
                    <a:pt x="19444" y="30772"/>
                    <a:pt x="16281" y="28829"/>
                    <a:pt x="11532" y="26467"/>
                  </a:cubicBezTo>
                  <a:cubicBezTo>
                    <a:pt x="6782" y="24105"/>
                    <a:pt x="3683" y="21971"/>
                    <a:pt x="2197" y="20079"/>
                  </a:cubicBezTo>
                  <a:cubicBezTo>
                    <a:pt x="724" y="18224"/>
                    <a:pt x="0" y="15863"/>
                    <a:pt x="0" y="13005"/>
                  </a:cubicBezTo>
                  <a:cubicBezTo>
                    <a:pt x="0" y="9309"/>
                    <a:pt x="1257" y="6210"/>
                    <a:pt x="3785" y="3734"/>
                  </a:cubicBezTo>
                  <a:cubicBezTo>
                    <a:pt x="6337" y="1245"/>
                    <a:pt x="9614" y="0"/>
                    <a:pt x="1364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8" name="Shape 321"/>
            <p:cNvSpPr/>
            <p:nvPr/>
          </p:nvSpPr>
          <p:spPr>
            <a:xfrm>
              <a:off x="32677" y="10071"/>
              <a:ext cx="27115" cy="60503"/>
            </a:xfrm>
            <a:custGeom>
              <a:avLst/>
              <a:gdLst/>
              <a:ahLst/>
              <a:cxnLst/>
              <a:rect l="0" t="0" r="0" b="0"/>
              <a:pathLst>
                <a:path w="27115" h="60503">
                  <a:moveTo>
                    <a:pt x="13703" y="0"/>
                  </a:moveTo>
                  <a:lnTo>
                    <a:pt x="15227" y="0"/>
                  </a:lnTo>
                  <a:lnTo>
                    <a:pt x="15227" y="14783"/>
                  </a:lnTo>
                  <a:lnTo>
                    <a:pt x="25730" y="14783"/>
                  </a:lnTo>
                  <a:lnTo>
                    <a:pt x="25730" y="18224"/>
                  </a:lnTo>
                  <a:lnTo>
                    <a:pt x="15227" y="18224"/>
                  </a:lnTo>
                  <a:lnTo>
                    <a:pt x="15227" y="47396"/>
                  </a:lnTo>
                  <a:cubicBezTo>
                    <a:pt x="15227" y="50305"/>
                    <a:pt x="15634" y="52274"/>
                    <a:pt x="16472" y="53289"/>
                  </a:cubicBezTo>
                  <a:cubicBezTo>
                    <a:pt x="17310" y="54305"/>
                    <a:pt x="18377" y="54813"/>
                    <a:pt x="19698" y="54813"/>
                  </a:cubicBezTo>
                  <a:lnTo>
                    <a:pt x="22835" y="53810"/>
                  </a:lnTo>
                  <a:cubicBezTo>
                    <a:pt x="23851" y="53137"/>
                    <a:pt x="24625" y="52146"/>
                    <a:pt x="25184" y="50826"/>
                  </a:cubicBezTo>
                  <a:lnTo>
                    <a:pt x="27115" y="50826"/>
                  </a:lnTo>
                  <a:cubicBezTo>
                    <a:pt x="25959" y="54039"/>
                    <a:pt x="24346" y="56464"/>
                    <a:pt x="22250" y="58077"/>
                  </a:cubicBezTo>
                  <a:cubicBezTo>
                    <a:pt x="20155" y="59703"/>
                    <a:pt x="17996" y="60503"/>
                    <a:pt x="15761" y="60503"/>
                  </a:cubicBezTo>
                  <a:cubicBezTo>
                    <a:pt x="14262" y="60503"/>
                    <a:pt x="12789" y="60096"/>
                    <a:pt x="11341" y="59245"/>
                  </a:cubicBezTo>
                  <a:cubicBezTo>
                    <a:pt x="9893" y="58420"/>
                    <a:pt x="8839" y="57226"/>
                    <a:pt x="8141" y="55664"/>
                  </a:cubicBezTo>
                  <a:cubicBezTo>
                    <a:pt x="7468" y="54115"/>
                    <a:pt x="7112" y="51715"/>
                    <a:pt x="7112" y="48476"/>
                  </a:cubicBezTo>
                  <a:lnTo>
                    <a:pt x="7112" y="18224"/>
                  </a:lnTo>
                  <a:lnTo>
                    <a:pt x="0" y="18224"/>
                  </a:lnTo>
                  <a:lnTo>
                    <a:pt x="0" y="16599"/>
                  </a:lnTo>
                  <a:cubicBezTo>
                    <a:pt x="1791" y="15875"/>
                    <a:pt x="3645" y="14668"/>
                    <a:pt x="5512" y="12941"/>
                  </a:cubicBezTo>
                  <a:cubicBezTo>
                    <a:pt x="7404" y="11214"/>
                    <a:pt x="9081" y="9182"/>
                    <a:pt x="10554" y="6833"/>
                  </a:cubicBezTo>
                  <a:cubicBezTo>
                    <a:pt x="11303" y="5588"/>
                    <a:pt x="12344" y="3302"/>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89" name="Shape 322"/>
            <p:cNvSpPr/>
            <p:nvPr/>
          </p:nvSpPr>
          <p:spPr>
            <a:xfrm>
              <a:off x="166091" y="23533"/>
              <a:ext cx="37910" cy="47689"/>
            </a:xfrm>
            <a:custGeom>
              <a:avLst/>
              <a:gdLst/>
              <a:ahLst/>
              <a:cxnLst/>
              <a:rect l="0" t="0" r="0" b="0"/>
              <a:pathLst>
                <a:path w="37910" h="47689">
                  <a:moveTo>
                    <a:pt x="21463" y="0"/>
                  </a:moveTo>
                  <a:cubicBezTo>
                    <a:pt x="25883" y="0"/>
                    <a:pt x="29515" y="1168"/>
                    <a:pt x="32360" y="3505"/>
                  </a:cubicBezTo>
                  <a:cubicBezTo>
                    <a:pt x="35217" y="5842"/>
                    <a:pt x="36627" y="8268"/>
                    <a:pt x="36627" y="10808"/>
                  </a:cubicBezTo>
                  <a:cubicBezTo>
                    <a:pt x="36627" y="12040"/>
                    <a:pt x="36233" y="13043"/>
                    <a:pt x="35433" y="13818"/>
                  </a:cubicBezTo>
                  <a:cubicBezTo>
                    <a:pt x="34633" y="14580"/>
                    <a:pt x="33503" y="14974"/>
                    <a:pt x="32067" y="14974"/>
                  </a:cubicBezTo>
                  <a:cubicBezTo>
                    <a:pt x="30137" y="14974"/>
                    <a:pt x="28677" y="14351"/>
                    <a:pt x="27699" y="13106"/>
                  </a:cubicBezTo>
                  <a:cubicBezTo>
                    <a:pt x="27140" y="12421"/>
                    <a:pt x="26772" y="11113"/>
                    <a:pt x="26594" y="9182"/>
                  </a:cubicBezTo>
                  <a:cubicBezTo>
                    <a:pt x="26416" y="7239"/>
                    <a:pt x="25756" y="5779"/>
                    <a:pt x="24600" y="4763"/>
                  </a:cubicBezTo>
                  <a:cubicBezTo>
                    <a:pt x="23457" y="3784"/>
                    <a:pt x="21869" y="3289"/>
                    <a:pt x="19837" y="3289"/>
                  </a:cubicBezTo>
                  <a:cubicBezTo>
                    <a:pt x="16561" y="3289"/>
                    <a:pt x="13919" y="4496"/>
                    <a:pt x="11925" y="6921"/>
                  </a:cubicBezTo>
                  <a:cubicBezTo>
                    <a:pt x="9284" y="10134"/>
                    <a:pt x="7963" y="14377"/>
                    <a:pt x="7963" y="19647"/>
                  </a:cubicBezTo>
                  <a:cubicBezTo>
                    <a:pt x="7963" y="25019"/>
                    <a:pt x="9271" y="29756"/>
                    <a:pt x="11913" y="33858"/>
                  </a:cubicBezTo>
                  <a:cubicBezTo>
                    <a:pt x="14542" y="37960"/>
                    <a:pt x="18098" y="40018"/>
                    <a:pt x="22593" y="40018"/>
                  </a:cubicBezTo>
                  <a:cubicBezTo>
                    <a:pt x="25806" y="40018"/>
                    <a:pt x="28677" y="38926"/>
                    <a:pt x="31242" y="36741"/>
                  </a:cubicBezTo>
                  <a:cubicBezTo>
                    <a:pt x="33033" y="35217"/>
                    <a:pt x="34785" y="32500"/>
                    <a:pt x="36487" y="28524"/>
                  </a:cubicBezTo>
                  <a:lnTo>
                    <a:pt x="37910" y="29223"/>
                  </a:lnTo>
                  <a:cubicBezTo>
                    <a:pt x="36703" y="35154"/>
                    <a:pt x="34328" y="39700"/>
                    <a:pt x="30785" y="42900"/>
                  </a:cubicBezTo>
                  <a:cubicBezTo>
                    <a:pt x="27254" y="46089"/>
                    <a:pt x="23355" y="47689"/>
                    <a:pt x="19063" y="47689"/>
                  </a:cubicBezTo>
                  <a:cubicBezTo>
                    <a:pt x="13945" y="47689"/>
                    <a:pt x="9500" y="45542"/>
                    <a:pt x="5702" y="41249"/>
                  </a:cubicBezTo>
                  <a:cubicBezTo>
                    <a:pt x="1892" y="36957"/>
                    <a:pt x="0" y="31166"/>
                    <a:pt x="0" y="23864"/>
                  </a:cubicBezTo>
                  <a:cubicBezTo>
                    <a:pt x="0" y="16790"/>
                    <a:pt x="2108" y="11049"/>
                    <a:pt x="6312" y="6617"/>
                  </a:cubicBezTo>
                  <a:cubicBezTo>
                    <a:pt x="10516" y="2210"/>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0" name="Shape 323"/>
            <p:cNvSpPr/>
            <p:nvPr/>
          </p:nvSpPr>
          <p:spPr>
            <a:xfrm>
              <a:off x="138138" y="23533"/>
              <a:ext cx="22543" cy="46304"/>
            </a:xfrm>
            <a:custGeom>
              <a:avLst/>
              <a:gdLst/>
              <a:ahLst/>
              <a:cxnLst/>
              <a:rect l="0" t="0" r="0" b="0"/>
              <a:pathLst>
                <a:path w="22543" h="46304">
                  <a:moveTo>
                    <a:pt x="13564" y="0"/>
                  </a:moveTo>
                  <a:lnTo>
                    <a:pt x="15723" y="0"/>
                  </a:lnTo>
                  <a:lnTo>
                    <a:pt x="15723" y="36144"/>
                  </a:lnTo>
                  <a:cubicBezTo>
                    <a:pt x="15723" y="38951"/>
                    <a:pt x="15913" y="40831"/>
                    <a:pt x="16332" y="41770"/>
                  </a:cubicBezTo>
                  <a:lnTo>
                    <a:pt x="18148" y="43853"/>
                  </a:lnTo>
                  <a:cubicBezTo>
                    <a:pt x="18948" y="44310"/>
                    <a:pt x="20422" y="44539"/>
                    <a:pt x="22543" y="44539"/>
                  </a:cubicBezTo>
                  <a:lnTo>
                    <a:pt x="22543" y="46304"/>
                  </a:lnTo>
                  <a:lnTo>
                    <a:pt x="686" y="46304"/>
                  </a:lnTo>
                  <a:lnTo>
                    <a:pt x="686" y="44539"/>
                  </a:lnTo>
                  <a:cubicBezTo>
                    <a:pt x="2883" y="44539"/>
                    <a:pt x="4356" y="44323"/>
                    <a:pt x="5106" y="43904"/>
                  </a:cubicBezTo>
                  <a:lnTo>
                    <a:pt x="6896" y="41796"/>
                  </a:lnTo>
                  <a:cubicBezTo>
                    <a:pt x="7353" y="40805"/>
                    <a:pt x="7557" y="38926"/>
                    <a:pt x="7557" y="36144"/>
                  </a:cubicBezTo>
                  <a:lnTo>
                    <a:pt x="7557" y="18796"/>
                  </a:lnTo>
                  <a:cubicBezTo>
                    <a:pt x="7557" y="13932"/>
                    <a:pt x="7417" y="10770"/>
                    <a:pt x="7125" y="9322"/>
                  </a:cubicBezTo>
                  <a:lnTo>
                    <a:pt x="6045" y="7150"/>
                  </a:lnTo>
                  <a:lnTo>
                    <a:pt x="4026" y="6528"/>
                  </a:lnTo>
                  <a:cubicBezTo>
                    <a:pt x="3112" y="6528"/>
                    <a:pt x="2007" y="6769"/>
                    <a:pt x="686"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1" name="Shape 324"/>
            <p:cNvSpPr/>
            <p:nvPr/>
          </p:nvSpPr>
          <p:spPr>
            <a:xfrm>
              <a:off x="79381" y="23533"/>
              <a:ext cx="24225" cy="47193"/>
            </a:xfrm>
            <a:custGeom>
              <a:avLst/>
              <a:gdLst/>
              <a:ahLst/>
              <a:cxnLst/>
              <a:rect l="0" t="0" r="0" b="0"/>
              <a:pathLst>
                <a:path w="24225" h="47193">
                  <a:moveTo>
                    <a:pt x="1530" y="0"/>
                  </a:moveTo>
                  <a:cubicBezTo>
                    <a:pt x="5518" y="0"/>
                    <a:pt x="8795" y="673"/>
                    <a:pt x="11347" y="2007"/>
                  </a:cubicBezTo>
                  <a:cubicBezTo>
                    <a:pt x="13278" y="3022"/>
                    <a:pt x="14713" y="4610"/>
                    <a:pt x="15627" y="6769"/>
                  </a:cubicBezTo>
                  <a:cubicBezTo>
                    <a:pt x="16212" y="8192"/>
                    <a:pt x="16504" y="11061"/>
                    <a:pt x="16504" y="15418"/>
                  </a:cubicBezTo>
                  <a:lnTo>
                    <a:pt x="16504" y="30696"/>
                  </a:lnTo>
                  <a:cubicBezTo>
                    <a:pt x="16504" y="34989"/>
                    <a:pt x="16580" y="37605"/>
                    <a:pt x="16758" y="38570"/>
                  </a:cubicBezTo>
                  <a:lnTo>
                    <a:pt x="17558" y="40513"/>
                  </a:lnTo>
                  <a:lnTo>
                    <a:pt x="18866" y="41008"/>
                  </a:lnTo>
                  <a:lnTo>
                    <a:pt x="20238" y="40666"/>
                  </a:lnTo>
                  <a:cubicBezTo>
                    <a:pt x="20923" y="40234"/>
                    <a:pt x="22244" y="39039"/>
                    <a:pt x="24225" y="37071"/>
                  </a:cubicBezTo>
                  <a:lnTo>
                    <a:pt x="24225" y="39827"/>
                  </a:lnTo>
                  <a:cubicBezTo>
                    <a:pt x="20555" y="44729"/>
                    <a:pt x="17037" y="47193"/>
                    <a:pt x="13710" y="47193"/>
                  </a:cubicBezTo>
                  <a:cubicBezTo>
                    <a:pt x="12110" y="47193"/>
                    <a:pt x="10827" y="46634"/>
                    <a:pt x="9874" y="45530"/>
                  </a:cubicBezTo>
                  <a:cubicBezTo>
                    <a:pt x="8935" y="44412"/>
                    <a:pt x="8439" y="42520"/>
                    <a:pt x="8401" y="39827"/>
                  </a:cubicBezTo>
                  <a:lnTo>
                    <a:pt x="0" y="45800"/>
                  </a:lnTo>
                  <a:lnTo>
                    <a:pt x="0" y="40829"/>
                  </a:lnTo>
                  <a:lnTo>
                    <a:pt x="8401" y="36640"/>
                  </a:lnTo>
                  <a:lnTo>
                    <a:pt x="8401" y="19494"/>
                  </a:lnTo>
                  <a:lnTo>
                    <a:pt x="0" y="23149"/>
                  </a:lnTo>
                  <a:lnTo>
                    <a:pt x="0" y="20128"/>
                  </a:lnTo>
                  <a:lnTo>
                    <a:pt x="8401" y="16497"/>
                  </a:lnTo>
                  <a:lnTo>
                    <a:pt x="8401" y="14732"/>
                  </a:lnTo>
                  <a:cubicBezTo>
                    <a:pt x="8401" y="10249"/>
                    <a:pt x="7690" y="7163"/>
                    <a:pt x="6267" y="5499"/>
                  </a:cubicBezTo>
                  <a:cubicBezTo>
                    <a:pt x="4832" y="3835"/>
                    <a:pt x="2762" y="2984"/>
                    <a:pt x="44" y="2984"/>
                  </a:cubicBezTo>
                  <a:lnTo>
                    <a:pt x="0" y="2999"/>
                  </a:lnTo>
                  <a:lnTo>
                    <a:pt x="0" y="446"/>
                  </a:lnTo>
                  <a:lnTo>
                    <a:pt x="15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2" name="Shape 325"/>
            <p:cNvSpPr/>
            <p:nvPr/>
          </p:nvSpPr>
          <p:spPr>
            <a:xfrm>
              <a:off x="105804" y="10071"/>
              <a:ext cx="27102" cy="60503"/>
            </a:xfrm>
            <a:custGeom>
              <a:avLst/>
              <a:gdLst/>
              <a:ahLst/>
              <a:cxnLst/>
              <a:rect l="0" t="0" r="0" b="0"/>
              <a:pathLst>
                <a:path w="27102" h="60503">
                  <a:moveTo>
                    <a:pt x="13703" y="0"/>
                  </a:moveTo>
                  <a:lnTo>
                    <a:pt x="15227" y="0"/>
                  </a:lnTo>
                  <a:lnTo>
                    <a:pt x="15227" y="14783"/>
                  </a:lnTo>
                  <a:lnTo>
                    <a:pt x="25730" y="14783"/>
                  </a:lnTo>
                  <a:lnTo>
                    <a:pt x="25730" y="18224"/>
                  </a:lnTo>
                  <a:lnTo>
                    <a:pt x="15227" y="18224"/>
                  </a:lnTo>
                  <a:lnTo>
                    <a:pt x="15227" y="47396"/>
                  </a:lnTo>
                  <a:cubicBezTo>
                    <a:pt x="15227" y="50305"/>
                    <a:pt x="15634" y="52274"/>
                    <a:pt x="16459" y="53289"/>
                  </a:cubicBezTo>
                  <a:cubicBezTo>
                    <a:pt x="17310" y="54305"/>
                    <a:pt x="18377" y="54813"/>
                    <a:pt x="19685" y="54813"/>
                  </a:cubicBezTo>
                  <a:lnTo>
                    <a:pt x="22822" y="53810"/>
                  </a:lnTo>
                  <a:cubicBezTo>
                    <a:pt x="23850" y="53137"/>
                    <a:pt x="24625" y="52146"/>
                    <a:pt x="25184" y="50826"/>
                  </a:cubicBezTo>
                  <a:lnTo>
                    <a:pt x="27102" y="50826"/>
                  </a:lnTo>
                  <a:cubicBezTo>
                    <a:pt x="25959" y="54039"/>
                    <a:pt x="24346" y="56464"/>
                    <a:pt x="22250" y="58077"/>
                  </a:cubicBezTo>
                  <a:cubicBezTo>
                    <a:pt x="20155" y="59703"/>
                    <a:pt x="17996" y="60503"/>
                    <a:pt x="15761" y="60503"/>
                  </a:cubicBezTo>
                  <a:cubicBezTo>
                    <a:pt x="14262" y="60503"/>
                    <a:pt x="12776" y="60096"/>
                    <a:pt x="11341" y="59245"/>
                  </a:cubicBezTo>
                  <a:cubicBezTo>
                    <a:pt x="9893" y="58420"/>
                    <a:pt x="8839" y="57226"/>
                    <a:pt x="8141" y="55664"/>
                  </a:cubicBezTo>
                  <a:cubicBezTo>
                    <a:pt x="7455" y="54115"/>
                    <a:pt x="7112" y="51715"/>
                    <a:pt x="7112" y="48476"/>
                  </a:cubicBezTo>
                  <a:lnTo>
                    <a:pt x="7112" y="18224"/>
                  </a:lnTo>
                  <a:lnTo>
                    <a:pt x="0" y="18224"/>
                  </a:lnTo>
                  <a:lnTo>
                    <a:pt x="0" y="16599"/>
                  </a:lnTo>
                  <a:cubicBezTo>
                    <a:pt x="1791" y="15875"/>
                    <a:pt x="3645" y="14668"/>
                    <a:pt x="5512" y="12941"/>
                  </a:cubicBezTo>
                  <a:cubicBezTo>
                    <a:pt x="7404" y="11214"/>
                    <a:pt x="9080" y="9182"/>
                    <a:pt x="10554" y="6833"/>
                  </a:cubicBezTo>
                  <a:cubicBezTo>
                    <a:pt x="11303" y="5588"/>
                    <a:pt x="12344" y="3302"/>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3" name="Shape 326"/>
            <p:cNvSpPr/>
            <p:nvPr/>
          </p:nvSpPr>
          <p:spPr>
            <a:xfrm>
              <a:off x="144767" y="0"/>
              <a:ext cx="9970" cy="9982"/>
            </a:xfrm>
            <a:custGeom>
              <a:avLst/>
              <a:gdLst/>
              <a:ahLst/>
              <a:cxnLst/>
              <a:rect l="0" t="0" r="0" b="0"/>
              <a:pathLst>
                <a:path w="9970" h="9982">
                  <a:moveTo>
                    <a:pt x="5004" y="0"/>
                  </a:moveTo>
                  <a:cubicBezTo>
                    <a:pt x="6388" y="0"/>
                    <a:pt x="7557" y="495"/>
                    <a:pt x="8522" y="1461"/>
                  </a:cubicBezTo>
                  <a:cubicBezTo>
                    <a:pt x="9487" y="2413"/>
                    <a:pt x="9970" y="3594"/>
                    <a:pt x="9970" y="4966"/>
                  </a:cubicBezTo>
                  <a:cubicBezTo>
                    <a:pt x="9970" y="6338"/>
                    <a:pt x="9487" y="7519"/>
                    <a:pt x="8522" y="8496"/>
                  </a:cubicBezTo>
                  <a:cubicBezTo>
                    <a:pt x="7557" y="9487"/>
                    <a:pt x="6388" y="9982"/>
                    <a:pt x="5004" y="9982"/>
                  </a:cubicBezTo>
                  <a:cubicBezTo>
                    <a:pt x="3632" y="9982"/>
                    <a:pt x="2451" y="9487"/>
                    <a:pt x="1473" y="8496"/>
                  </a:cubicBezTo>
                  <a:cubicBezTo>
                    <a:pt x="495" y="7519"/>
                    <a:pt x="0" y="6338"/>
                    <a:pt x="0" y="4966"/>
                  </a:cubicBezTo>
                  <a:cubicBezTo>
                    <a:pt x="0" y="3594"/>
                    <a:pt x="483" y="2413"/>
                    <a:pt x="1448" y="1461"/>
                  </a:cubicBezTo>
                  <a:cubicBezTo>
                    <a:pt x="2413" y="495"/>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194" name="Group 193"/>
          <p:cNvGrpSpPr/>
          <p:nvPr/>
        </p:nvGrpSpPr>
        <p:grpSpPr>
          <a:xfrm>
            <a:off x="7503314" y="2019216"/>
            <a:ext cx="856616" cy="211637"/>
            <a:chOff x="0" y="0"/>
            <a:chExt cx="342570" cy="91542"/>
          </a:xfrm>
        </p:grpSpPr>
        <p:sp>
          <p:nvSpPr>
            <p:cNvPr id="195" name="Shape 327"/>
            <p:cNvSpPr/>
            <p:nvPr/>
          </p:nvSpPr>
          <p:spPr>
            <a:xfrm>
              <a:off x="0" y="24224"/>
              <a:ext cx="20282" cy="46984"/>
            </a:xfrm>
            <a:custGeom>
              <a:avLst/>
              <a:gdLst/>
              <a:ahLst/>
              <a:cxnLst/>
              <a:rect l="0" t="0" r="0" b="0"/>
              <a:pathLst>
                <a:path w="20282" h="46984">
                  <a:moveTo>
                    <a:pt x="20282" y="0"/>
                  </a:moveTo>
                  <a:lnTo>
                    <a:pt x="20282" y="2728"/>
                  </a:lnTo>
                  <a:lnTo>
                    <a:pt x="13449" y="6167"/>
                  </a:lnTo>
                  <a:cubicBezTo>
                    <a:pt x="10477" y="9583"/>
                    <a:pt x="8992" y="14548"/>
                    <a:pt x="8992" y="21101"/>
                  </a:cubicBezTo>
                  <a:cubicBezTo>
                    <a:pt x="8992" y="27706"/>
                    <a:pt x="10427" y="32786"/>
                    <a:pt x="13309" y="36291"/>
                  </a:cubicBezTo>
                  <a:lnTo>
                    <a:pt x="20282" y="40122"/>
                  </a:lnTo>
                  <a:lnTo>
                    <a:pt x="20282" y="46561"/>
                  </a:lnTo>
                  <a:lnTo>
                    <a:pt x="18364" y="46984"/>
                  </a:lnTo>
                  <a:cubicBezTo>
                    <a:pt x="13449" y="46984"/>
                    <a:pt x="9157" y="44927"/>
                    <a:pt x="5499" y="40825"/>
                  </a:cubicBezTo>
                  <a:cubicBezTo>
                    <a:pt x="1829" y="36710"/>
                    <a:pt x="0" y="31427"/>
                    <a:pt x="0" y="24988"/>
                  </a:cubicBezTo>
                  <a:cubicBezTo>
                    <a:pt x="0" y="18536"/>
                    <a:pt x="2032" y="12631"/>
                    <a:pt x="6083" y="7271"/>
                  </a:cubicBezTo>
                  <a:lnTo>
                    <a:pt x="202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6" name="Shape 328"/>
            <p:cNvSpPr/>
            <p:nvPr/>
          </p:nvSpPr>
          <p:spPr>
            <a:xfrm>
              <a:off x="149504" y="43646"/>
              <a:ext cx="16656" cy="27119"/>
            </a:xfrm>
            <a:custGeom>
              <a:avLst/>
              <a:gdLst/>
              <a:ahLst/>
              <a:cxnLst/>
              <a:rect l="0" t="0" r="0" b="0"/>
              <a:pathLst>
                <a:path w="16656" h="27119">
                  <a:moveTo>
                    <a:pt x="16656" y="0"/>
                  </a:moveTo>
                  <a:lnTo>
                    <a:pt x="16656" y="3023"/>
                  </a:lnTo>
                  <a:lnTo>
                    <a:pt x="15481" y="3534"/>
                  </a:lnTo>
                  <a:cubicBezTo>
                    <a:pt x="12890" y="4996"/>
                    <a:pt x="11036" y="6494"/>
                    <a:pt x="9919" y="8069"/>
                  </a:cubicBezTo>
                  <a:cubicBezTo>
                    <a:pt x="8801" y="9631"/>
                    <a:pt x="8255" y="11358"/>
                    <a:pt x="8255" y="13212"/>
                  </a:cubicBezTo>
                  <a:cubicBezTo>
                    <a:pt x="8255" y="15587"/>
                    <a:pt x="8954" y="17531"/>
                    <a:pt x="10376" y="19092"/>
                  </a:cubicBezTo>
                  <a:cubicBezTo>
                    <a:pt x="11773" y="20642"/>
                    <a:pt x="13399" y="21430"/>
                    <a:pt x="15227" y="21430"/>
                  </a:cubicBezTo>
                  <a:lnTo>
                    <a:pt x="16656" y="20715"/>
                  </a:lnTo>
                  <a:lnTo>
                    <a:pt x="16656" y="25674"/>
                  </a:lnTo>
                  <a:lnTo>
                    <a:pt x="16358" y="25887"/>
                  </a:lnTo>
                  <a:cubicBezTo>
                    <a:pt x="14592" y="26712"/>
                    <a:pt x="12700" y="27119"/>
                    <a:pt x="10706" y="27119"/>
                  </a:cubicBezTo>
                  <a:cubicBezTo>
                    <a:pt x="7607" y="27119"/>
                    <a:pt x="5042" y="26052"/>
                    <a:pt x="3023" y="23931"/>
                  </a:cubicBezTo>
                  <a:cubicBezTo>
                    <a:pt x="1003" y="21798"/>
                    <a:pt x="0" y="18991"/>
                    <a:pt x="0" y="15536"/>
                  </a:cubicBezTo>
                  <a:cubicBezTo>
                    <a:pt x="0" y="13339"/>
                    <a:pt x="495" y="11434"/>
                    <a:pt x="1473" y="9834"/>
                  </a:cubicBezTo>
                  <a:cubicBezTo>
                    <a:pt x="2819" y="7612"/>
                    <a:pt x="5143" y="5516"/>
                    <a:pt x="8471" y="3534"/>
                  </a:cubicBezTo>
                  <a:lnTo>
                    <a:pt x="166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7" name="Shape 329"/>
            <p:cNvSpPr/>
            <p:nvPr/>
          </p:nvSpPr>
          <p:spPr>
            <a:xfrm>
              <a:off x="46038" y="24854"/>
              <a:ext cx="49111" cy="66688"/>
            </a:xfrm>
            <a:custGeom>
              <a:avLst/>
              <a:gdLst/>
              <a:ahLst/>
              <a:cxnLst/>
              <a:rect l="0" t="0" r="0" b="0"/>
              <a:pathLst>
                <a:path w="49111" h="66688">
                  <a:moveTo>
                    <a:pt x="0" y="0"/>
                  </a:moveTo>
                  <a:lnTo>
                    <a:pt x="20968" y="0"/>
                  </a:lnTo>
                  <a:lnTo>
                    <a:pt x="20968" y="1804"/>
                  </a:lnTo>
                  <a:lnTo>
                    <a:pt x="19926" y="1804"/>
                  </a:lnTo>
                  <a:cubicBezTo>
                    <a:pt x="18466" y="1804"/>
                    <a:pt x="17348" y="2134"/>
                    <a:pt x="16612" y="2756"/>
                  </a:cubicBezTo>
                  <a:lnTo>
                    <a:pt x="15507" y="5144"/>
                  </a:lnTo>
                  <a:cubicBezTo>
                    <a:pt x="15507" y="6414"/>
                    <a:pt x="16053" y="8192"/>
                    <a:pt x="17132" y="10452"/>
                  </a:cubicBezTo>
                  <a:lnTo>
                    <a:pt x="28092" y="33134"/>
                  </a:lnTo>
                  <a:lnTo>
                    <a:pt x="38163" y="8293"/>
                  </a:lnTo>
                  <a:cubicBezTo>
                    <a:pt x="38709" y="6934"/>
                    <a:pt x="38989" y="5627"/>
                    <a:pt x="38989" y="4306"/>
                  </a:cubicBezTo>
                  <a:lnTo>
                    <a:pt x="38646" y="2985"/>
                  </a:lnTo>
                  <a:lnTo>
                    <a:pt x="37414" y="2134"/>
                  </a:lnTo>
                  <a:cubicBezTo>
                    <a:pt x="36855" y="1918"/>
                    <a:pt x="35877" y="1804"/>
                    <a:pt x="34480" y="1804"/>
                  </a:cubicBezTo>
                  <a:lnTo>
                    <a:pt x="34480" y="0"/>
                  </a:lnTo>
                  <a:lnTo>
                    <a:pt x="49111" y="0"/>
                  </a:lnTo>
                  <a:lnTo>
                    <a:pt x="49111" y="1804"/>
                  </a:lnTo>
                  <a:cubicBezTo>
                    <a:pt x="47892" y="1943"/>
                    <a:pt x="46965" y="2198"/>
                    <a:pt x="46304" y="2591"/>
                  </a:cubicBezTo>
                  <a:lnTo>
                    <a:pt x="44145" y="4814"/>
                  </a:lnTo>
                  <a:cubicBezTo>
                    <a:pt x="43853" y="5271"/>
                    <a:pt x="43294" y="6515"/>
                    <a:pt x="42469" y="8573"/>
                  </a:cubicBezTo>
                  <a:lnTo>
                    <a:pt x="24155" y="53480"/>
                  </a:lnTo>
                  <a:cubicBezTo>
                    <a:pt x="22377" y="57824"/>
                    <a:pt x="20079" y="61113"/>
                    <a:pt x="17208" y="63348"/>
                  </a:cubicBezTo>
                  <a:cubicBezTo>
                    <a:pt x="14351" y="65570"/>
                    <a:pt x="11582" y="66688"/>
                    <a:pt x="8928" y="66688"/>
                  </a:cubicBezTo>
                  <a:cubicBezTo>
                    <a:pt x="6998" y="66688"/>
                    <a:pt x="5397" y="66129"/>
                    <a:pt x="4165" y="65024"/>
                  </a:cubicBezTo>
                  <a:cubicBezTo>
                    <a:pt x="2921" y="63907"/>
                    <a:pt x="2299" y="62624"/>
                    <a:pt x="2299" y="61189"/>
                  </a:cubicBezTo>
                  <a:cubicBezTo>
                    <a:pt x="2299" y="59817"/>
                    <a:pt x="2743" y="58713"/>
                    <a:pt x="3658" y="57862"/>
                  </a:cubicBezTo>
                  <a:cubicBezTo>
                    <a:pt x="4546" y="57036"/>
                    <a:pt x="5791" y="56617"/>
                    <a:pt x="7366" y="56617"/>
                  </a:cubicBezTo>
                  <a:cubicBezTo>
                    <a:pt x="8445" y="56617"/>
                    <a:pt x="9919" y="56972"/>
                    <a:pt x="11773" y="57696"/>
                  </a:cubicBezTo>
                  <a:cubicBezTo>
                    <a:pt x="13094" y="58192"/>
                    <a:pt x="13906" y="58433"/>
                    <a:pt x="14237" y="58433"/>
                  </a:cubicBezTo>
                  <a:cubicBezTo>
                    <a:pt x="15215" y="58433"/>
                    <a:pt x="16294" y="57925"/>
                    <a:pt x="17450" y="56909"/>
                  </a:cubicBezTo>
                  <a:cubicBezTo>
                    <a:pt x="18605" y="55893"/>
                    <a:pt x="19787" y="53937"/>
                    <a:pt x="20968" y="51016"/>
                  </a:cubicBezTo>
                  <a:lnTo>
                    <a:pt x="24155" y="43206"/>
                  </a:lnTo>
                  <a:lnTo>
                    <a:pt x="8001" y="9272"/>
                  </a:lnTo>
                  <a:cubicBezTo>
                    <a:pt x="7506" y="8255"/>
                    <a:pt x="6718" y="6986"/>
                    <a:pt x="5639" y="5486"/>
                  </a:cubicBezTo>
                  <a:cubicBezTo>
                    <a:pt x="4826" y="4344"/>
                    <a:pt x="4153" y="3582"/>
                    <a:pt x="3632" y="3188"/>
                  </a:cubicBezTo>
                  <a:cubicBezTo>
                    <a:pt x="2870" y="2667"/>
                    <a:pt x="1664" y="2198"/>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8" name="Shape 330"/>
            <p:cNvSpPr/>
            <p:nvPr/>
          </p:nvSpPr>
          <p:spPr>
            <a:xfrm>
              <a:off x="151231" y="23962"/>
              <a:ext cx="14929" cy="15624"/>
            </a:xfrm>
            <a:custGeom>
              <a:avLst/>
              <a:gdLst/>
              <a:ahLst/>
              <a:cxnLst/>
              <a:rect l="0" t="0" r="0" b="0"/>
              <a:pathLst>
                <a:path w="14929" h="15624">
                  <a:moveTo>
                    <a:pt x="14929" y="0"/>
                  </a:moveTo>
                  <a:lnTo>
                    <a:pt x="14929" y="2562"/>
                  </a:lnTo>
                  <a:lnTo>
                    <a:pt x="10071" y="4219"/>
                  </a:lnTo>
                  <a:cubicBezTo>
                    <a:pt x="8814" y="5337"/>
                    <a:pt x="8192" y="6620"/>
                    <a:pt x="8192" y="8055"/>
                  </a:cubicBezTo>
                  <a:lnTo>
                    <a:pt x="8293" y="10899"/>
                  </a:lnTo>
                  <a:cubicBezTo>
                    <a:pt x="8293" y="12411"/>
                    <a:pt x="7912" y="13579"/>
                    <a:pt x="7137" y="14379"/>
                  </a:cubicBezTo>
                  <a:cubicBezTo>
                    <a:pt x="6375" y="15204"/>
                    <a:pt x="5372" y="15624"/>
                    <a:pt x="4115" y="15624"/>
                  </a:cubicBezTo>
                  <a:cubicBezTo>
                    <a:pt x="2908" y="15624"/>
                    <a:pt x="1918" y="15192"/>
                    <a:pt x="1156" y="14341"/>
                  </a:cubicBezTo>
                  <a:cubicBezTo>
                    <a:pt x="381" y="13490"/>
                    <a:pt x="0" y="12322"/>
                    <a:pt x="0" y="10848"/>
                  </a:cubicBezTo>
                  <a:cubicBezTo>
                    <a:pt x="0" y="8029"/>
                    <a:pt x="1435" y="5451"/>
                    <a:pt x="4318" y="3089"/>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199" name="Shape 331"/>
            <p:cNvSpPr/>
            <p:nvPr/>
          </p:nvSpPr>
          <p:spPr>
            <a:xfrm>
              <a:off x="97726" y="23520"/>
              <a:ext cx="49263" cy="46317"/>
            </a:xfrm>
            <a:custGeom>
              <a:avLst/>
              <a:gdLst/>
              <a:ahLst/>
              <a:cxnLst/>
              <a:rect l="0" t="0" r="0" b="0"/>
              <a:pathLst>
                <a:path w="49263" h="46317">
                  <a:moveTo>
                    <a:pt x="13551" y="0"/>
                  </a:moveTo>
                  <a:lnTo>
                    <a:pt x="15659" y="0"/>
                  </a:lnTo>
                  <a:lnTo>
                    <a:pt x="15659" y="9525"/>
                  </a:lnTo>
                  <a:cubicBezTo>
                    <a:pt x="20930" y="3175"/>
                    <a:pt x="25971" y="0"/>
                    <a:pt x="30747" y="0"/>
                  </a:cubicBezTo>
                  <a:cubicBezTo>
                    <a:pt x="33198" y="0"/>
                    <a:pt x="35306" y="610"/>
                    <a:pt x="37084" y="1842"/>
                  </a:cubicBezTo>
                  <a:cubicBezTo>
                    <a:pt x="38862" y="3061"/>
                    <a:pt x="40259" y="5093"/>
                    <a:pt x="41313" y="7900"/>
                  </a:cubicBezTo>
                  <a:cubicBezTo>
                    <a:pt x="42037" y="9868"/>
                    <a:pt x="42393" y="12891"/>
                    <a:pt x="42393" y="16942"/>
                  </a:cubicBezTo>
                  <a:lnTo>
                    <a:pt x="42393" y="36144"/>
                  </a:lnTo>
                  <a:cubicBezTo>
                    <a:pt x="42393" y="38989"/>
                    <a:pt x="42608" y="40932"/>
                    <a:pt x="43078" y="41935"/>
                  </a:cubicBezTo>
                  <a:lnTo>
                    <a:pt x="44818" y="43853"/>
                  </a:lnTo>
                  <a:cubicBezTo>
                    <a:pt x="45618" y="44310"/>
                    <a:pt x="47104" y="44539"/>
                    <a:pt x="49263" y="44539"/>
                  </a:cubicBezTo>
                  <a:lnTo>
                    <a:pt x="49263" y="46317"/>
                  </a:lnTo>
                  <a:lnTo>
                    <a:pt x="27013" y="46317"/>
                  </a:lnTo>
                  <a:lnTo>
                    <a:pt x="27013" y="44539"/>
                  </a:lnTo>
                  <a:lnTo>
                    <a:pt x="27940" y="44539"/>
                  </a:lnTo>
                  <a:cubicBezTo>
                    <a:pt x="30036" y="44539"/>
                    <a:pt x="31509" y="44235"/>
                    <a:pt x="32347" y="43586"/>
                  </a:cubicBezTo>
                  <a:cubicBezTo>
                    <a:pt x="33172" y="42952"/>
                    <a:pt x="33757" y="42011"/>
                    <a:pt x="34087" y="40754"/>
                  </a:cubicBezTo>
                  <a:cubicBezTo>
                    <a:pt x="34214" y="40272"/>
                    <a:pt x="34277" y="38735"/>
                    <a:pt x="34277" y="36144"/>
                  </a:cubicBezTo>
                  <a:lnTo>
                    <a:pt x="34277" y="17729"/>
                  </a:lnTo>
                  <a:cubicBezTo>
                    <a:pt x="34277" y="13627"/>
                    <a:pt x="33744" y="10668"/>
                    <a:pt x="32690" y="8801"/>
                  </a:cubicBezTo>
                  <a:cubicBezTo>
                    <a:pt x="31623" y="6960"/>
                    <a:pt x="29832" y="6045"/>
                    <a:pt x="27305" y="6045"/>
                  </a:cubicBezTo>
                  <a:cubicBezTo>
                    <a:pt x="23419" y="6045"/>
                    <a:pt x="19533" y="8166"/>
                    <a:pt x="15659" y="12421"/>
                  </a:cubicBezTo>
                  <a:lnTo>
                    <a:pt x="15659" y="36144"/>
                  </a:lnTo>
                  <a:cubicBezTo>
                    <a:pt x="15659" y="39192"/>
                    <a:pt x="15850" y="41072"/>
                    <a:pt x="16205" y="41796"/>
                  </a:cubicBezTo>
                  <a:lnTo>
                    <a:pt x="18098" y="43879"/>
                  </a:lnTo>
                  <a:cubicBezTo>
                    <a:pt x="18898" y="44310"/>
                    <a:pt x="20536" y="44539"/>
                    <a:pt x="23000" y="44539"/>
                  </a:cubicBezTo>
                  <a:lnTo>
                    <a:pt x="23000" y="46317"/>
                  </a:lnTo>
                  <a:lnTo>
                    <a:pt x="749" y="46317"/>
                  </a:lnTo>
                  <a:lnTo>
                    <a:pt x="749" y="44539"/>
                  </a:lnTo>
                  <a:lnTo>
                    <a:pt x="1727" y="44539"/>
                  </a:lnTo>
                  <a:cubicBezTo>
                    <a:pt x="4013" y="44539"/>
                    <a:pt x="5550" y="43967"/>
                    <a:pt x="6363" y="42799"/>
                  </a:cubicBezTo>
                  <a:cubicBezTo>
                    <a:pt x="7163" y="41631"/>
                    <a:pt x="7569" y="39421"/>
                    <a:pt x="7569" y="36144"/>
                  </a:cubicBezTo>
                  <a:lnTo>
                    <a:pt x="7569" y="19444"/>
                  </a:lnTo>
                  <a:cubicBezTo>
                    <a:pt x="7569" y="14046"/>
                    <a:pt x="7442" y="10757"/>
                    <a:pt x="7188" y="9576"/>
                  </a:cubicBezTo>
                  <a:cubicBezTo>
                    <a:pt x="6960" y="8395"/>
                    <a:pt x="6579" y="7595"/>
                    <a:pt x="6071" y="7176"/>
                  </a:cubicBezTo>
                  <a:lnTo>
                    <a:pt x="4026" y="6528"/>
                  </a:lnTo>
                  <a:cubicBezTo>
                    <a:pt x="3111" y="6528"/>
                    <a:pt x="2019" y="6769"/>
                    <a:pt x="749"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0" name="Shape 332"/>
            <p:cNvSpPr/>
            <p:nvPr/>
          </p:nvSpPr>
          <p:spPr>
            <a:xfrm>
              <a:off x="20282" y="0"/>
              <a:ext cx="26911" cy="71209"/>
            </a:xfrm>
            <a:custGeom>
              <a:avLst/>
              <a:gdLst/>
              <a:ahLst/>
              <a:cxnLst/>
              <a:rect l="0" t="0" r="0" b="0"/>
              <a:pathLst>
                <a:path w="26911" h="71209">
                  <a:moveTo>
                    <a:pt x="17183" y="0"/>
                  </a:moveTo>
                  <a:lnTo>
                    <a:pt x="19406" y="0"/>
                  </a:lnTo>
                  <a:lnTo>
                    <a:pt x="19406" y="51994"/>
                  </a:lnTo>
                  <a:cubicBezTo>
                    <a:pt x="19406" y="57264"/>
                    <a:pt x="19520" y="60490"/>
                    <a:pt x="19761" y="61658"/>
                  </a:cubicBezTo>
                  <a:cubicBezTo>
                    <a:pt x="20015" y="62814"/>
                    <a:pt x="20409" y="63627"/>
                    <a:pt x="20942" y="64084"/>
                  </a:cubicBezTo>
                  <a:lnTo>
                    <a:pt x="22835" y="64770"/>
                  </a:lnTo>
                  <a:cubicBezTo>
                    <a:pt x="23724" y="64770"/>
                    <a:pt x="24892" y="64503"/>
                    <a:pt x="26378" y="63944"/>
                  </a:cubicBezTo>
                  <a:lnTo>
                    <a:pt x="26911" y="65646"/>
                  </a:lnTo>
                  <a:lnTo>
                    <a:pt x="13551" y="71209"/>
                  </a:lnTo>
                  <a:lnTo>
                    <a:pt x="11290" y="71209"/>
                  </a:lnTo>
                  <a:lnTo>
                    <a:pt x="11290" y="64770"/>
                  </a:lnTo>
                  <a:cubicBezTo>
                    <a:pt x="9093" y="67069"/>
                    <a:pt x="6947" y="68707"/>
                    <a:pt x="4864" y="69710"/>
                  </a:cubicBezTo>
                  <a:lnTo>
                    <a:pt x="0" y="70785"/>
                  </a:lnTo>
                  <a:lnTo>
                    <a:pt x="0" y="64347"/>
                  </a:lnTo>
                  <a:lnTo>
                    <a:pt x="2642" y="65798"/>
                  </a:lnTo>
                  <a:cubicBezTo>
                    <a:pt x="5639" y="65798"/>
                    <a:pt x="8509" y="64312"/>
                    <a:pt x="11290" y="61341"/>
                  </a:cubicBezTo>
                  <a:lnTo>
                    <a:pt x="11290" y="38150"/>
                  </a:lnTo>
                  <a:cubicBezTo>
                    <a:pt x="11087" y="35928"/>
                    <a:pt x="10503" y="33896"/>
                    <a:pt x="9525" y="32068"/>
                  </a:cubicBezTo>
                  <a:cubicBezTo>
                    <a:pt x="8547" y="30226"/>
                    <a:pt x="7252" y="28842"/>
                    <a:pt x="5626" y="27915"/>
                  </a:cubicBezTo>
                  <a:cubicBezTo>
                    <a:pt x="4001" y="26988"/>
                    <a:pt x="2426" y="26505"/>
                    <a:pt x="889" y="26505"/>
                  </a:cubicBezTo>
                  <a:lnTo>
                    <a:pt x="0" y="26952"/>
                  </a:lnTo>
                  <a:lnTo>
                    <a:pt x="0" y="24224"/>
                  </a:lnTo>
                  <a:lnTo>
                    <a:pt x="1473" y="23470"/>
                  </a:lnTo>
                  <a:cubicBezTo>
                    <a:pt x="5436" y="23470"/>
                    <a:pt x="8712" y="24727"/>
                    <a:pt x="11290" y="27254"/>
                  </a:cubicBezTo>
                  <a:lnTo>
                    <a:pt x="11290" y="18948"/>
                  </a:lnTo>
                  <a:cubicBezTo>
                    <a:pt x="11290" y="13805"/>
                    <a:pt x="11163" y="10643"/>
                    <a:pt x="10935" y="9474"/>
                  </a:cubicBezTo>
                  <a:cubicBezTo>
                    <a:pt x="10681" y="8293"/>
                    <a:pt x="10300" y="7480"/>
                    <a:pt x="9779" y="7061"/>
                  </a:cubicBezTo>
                  <a:lnTo>
                    <a:pt x="7811" y="6414"/>
                  </a:lnTo>
                  <a:cubicBezTo>
                    <a:pt x="6947" y="6414"/>
                    <a:pt x="5817" y="6693"/>
                    <a:pt x="4420" y="7214"/>
                  </a:cubicBezTo>
                  <a:lnTo>
                    <a:pt x="3772" y="5486"/>
                  </a:lnTo>
                  <a:lnTo>
                    <a:pt x="171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1" name="Shape 333"/>
            <p:cNvSpPr/>
            <p:nvPr/>
          </p:nvSpPr>
          <p:spPr>
            <a:xfrm>
              <a:off x="304660" y="23520"/>
              <a:ext cx="37910" cy="47689"/>
            </a:xfrm>
            <a:custGeom>
              <a:avLst/>
              <a:gdLst/>
              <a:ahLst/>
              <a:cxnLst/>
              <a:rect l="0" t="0" r="0" b="0"/>
              <a:pathLst>
                <a:path w="37910" h="47689">
                  <a:moveTo>
                    <a:pt x="21463" y="0"/>
                  </a:moveTo>
                  <a:cubicBezTo>
                    <a:pt x="25883" y="0"/>
                    <a:pt x="29515" y="1168"/>
                    <a:pt x="32372" y="3505"/>
                  </a:cubicBezTo>
                  <a:cubicBezTo>
                    <a:pt x="35217" y="5842"/>
                    <a:pt x="36639" y="8268"/>
                    <a:pt x="36639" y="10808"/>
                  </a:cubicBezTo>
                  <a:cubicBezTo>
                    <a:pt x="36639" y="12040"/>
                    <a:pt x="36233" y="13043"/>
                    <a:pt x="35433" y="13818"/>
                  </a:cubicBezTo>
                  <a:cubicBezTo>
                    <a:pt x="34633" y="14592"/>
                    <a:pt x="33515" y="14974"/>
                    <a:pt x="32067" y="14974"/>
                  </a:cubicBezTo>
                  <a:cubicBezTo>
                    <a:pt x="30137" y="14974"/>
                    <a:pt x="28689" y="14351"/>
                    <a:pt x="27711" y="13106"/>
                  </a:cubicBezTo>
                  <a:cubicBezTo>
                    <a:pt x="27153" y="12421"/>
                    <a:pt x="26771" y="11113"/>
                    <a:pt x="26606" y="9182"/>
                  </a:cubicBezTo>
                  <a:cubicBezTo>
                    <a:pt x="26416" y="7239"/>
                    <a:pt x="25756" y="5779"/>
                    <a:pt x="24600" y="4763"/>
                  </a:cubicBezTo>
                  <a:cubicBezTo>
                    <a:pt x="23469" y="3785"/>
                    <a:pt x="21882" y="3290"/>
                    <a:pt x="19837" y="3290"/>
                  </a:cubicBezTo>
                  <a:cubicBezTo>
                    <a:pt x="16573" y="3290"/>
                    <a:pt x="13944" y="4508"/>
                    <a:pt x="11938" y="6921"/>
                  </a:cubicBezTo>
                  <a:cubicBezTo>
                    <a:pt x="9284" y="10135"/>
                    <a:pt x="7963" y="14377"/>
                    <a:pt x="7963" y="19647"/>
                  </a:cubicBezTo>
                  <a:cubicBezTo>
                    <a:pt x="7963" y="25019"/>
                    <a:pt x="9271" y="29756"/>
                    <a:pt x="11912" y="33858"/>
                  </a:cubicBezTo>
                  <a:cubicBezTo>
                    <a:pt x="14541" y="37960"/>
                    <a:pt x="18110" y="40018"/>
                    <a:pt x="22593" y="40018"/>
                  </a:cubicBezTo>
                  <a:cubicBezTo>
                    <a:pt x="25806" y="40018"/>
                    <a:pt x="28689" y="38938"/>
                    <a:pt x="31242" y="36741"/>
                  </a:cubicBezTo>
                  <a:cubicBezTo>
                    <a:pt x="33033" y="35230"/>
                    <a:pt x="34785" y="32500"/>
                    <a:pt x="36500" y="28525"/>
                  </a:cubicBezTo>
                  <a:lnTo>
                    <a:pt x="37910" y="29223"/>
                  </a:lnTo>
                  <a:cubicBezTo>
                    <a:pt x="36716" y="35154"/>
                    <a:pt x="34328" y="39700"/>
                    <a:pt x="30797" y="42900"/>
                  </a:cubicBezTo>
                  <a:cubicBezTo>
                    <a:pt x="27254" y="46089"/>
                    <a:pt x="23355" y="47689"/>
                    <a:pt x="19063" y="47689"/>
                  </a:cubicBezTo>
                  <a:cubicBezTo>
                    <a:pt x="13957" y="47689"/>
                    <a:pt x="9500" y="45542"/>
                    <a:pt x="5702" y="41249"/>
                  </a:cubicBezTo>
                  <a:cubicBezTo>
                    <a:pt x="1892" y="36957"/>
                    <a:pt x="0" y="31166"/>
                    <a:pt x="0" y="23864"/>
                  </a:cubicBezTo>
                  <a:cubicBezTo>
                    <a:pt x="0" y="16790"/>
                    <a:pt x="2108" y="11049"/>
                    <a:pt x="6312" y="6630"/>
                  </a:cubicBezTo>
                  <a:cubicBezTo>
                    <a:pt x="10515" y="2210"/>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2" name="Shape 334"/>
            <p:cNvSpPr/>
            <p:nvPr/>
          </p:nvSpPr>
          <p:spPr>
            <a:xfrm>
              <a:off x="273787" y="23520"/>
              <a:ext cx="22555" cy="46317"/>
            </a:xfrm>
            <a:custGeom>
              <a:avLst/>
              <a:gdLst/>
              <a:ahLst/>
              <a:cxnLst/>
              <a:rect l="0" t="0" r="0" b="0"/>
              <a:pathLst>
                <a:path w="22555" h="46317">
                  <a:moveTo>
                    <a:pt x="13564" y="0"/>
                  </a:moveTo>
                  <a:lnTo>
                    <a:pt x="15735" y="0"/>
                  </a:lnTo>
                  <a:lnTo>
                    <a:pt x="15735" y="36144"/>
                  </a:lnTo>
                  <a:cubicBezTo>
                    <a:pt x="15735" y="38951"/>
                    <a:pt x="15926" y="40831"/>
                    <a:pt x="16332" y="41770"/>
                  </a:cubicBezTo>
                  <a:lnTo>
                    <a:pt x="18161" y="43853"/>
                  </a:lnTo>
                  <a:cubicBezTo>
                    <a:pt x="18948" y="44310"/>
                    <a:pt x="20421" y="44539"/>
                    <a:pt x="22555" y="44539"/>
                  </a:cubicBezTo>
                  <a:lnTo>
                    <a:pt x="22555" y="46317"/>
                  </a:lnTo>
                  <a:lnTo>
                    <a:pt x="698" y="46317"/>
                  </a:lnTo>
                  <a:lnTo>
                    <a:pt x="698" y="44539"/>
                  </a:lnTo>
                  <a:cubicBezTo>
                    <a:pt x="2896" y="44539"/>
                    <a:pt x="4369" y="44323"/>
                    <a:pt x="5118" y="43904"/>
                  </a:cubicBezTo>
                  <a:lnTo>
                    <a:pt x="6909" y="41796"/>
                  </a:lnTo>
                  <a:cubicBezTo>
                    <a:pt x="7340" y="40805"/>
                    <a:pt x="7569" y="38938"/>
                    <a:pt x="7569" y="36144"/>
                  </a:cubicBezTo>
                  <a:lnTo>
                    <a:pt x="7569" y="18809"/>
                  </a:lnTo>
                  <a:cubicBezTo>
                    <a:pt x="7569" y="13932"/>
                    <a:pt x="7417" y="10770"/>
                    <a:pt x="7137" y="9322"/>
                  </a:cubicBezTo>
                  <a:lnTo>
                    <a:pt x="6058" y="7150"/>
                  </a:lnTo>
                  <a:lnTo>
                    <a:pt x="4039" y="6528"/>
                  </a:lnTo>
                  <a:cubicBezTo>
                    <a:pt x="3111" y="6528"/>
                    <a:pt x="1994" y="6769"/>
                    <a:pt x="698"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3" name="Shape 335"/>
            <p:cNvSpPr/>
            <p:nvPr/>
          </p:nvSpPr>
          <p:spPr>
            <a:xfrm>
              <a:off x="195440" y="23520"/>
              <a:ext cx="76962" cy="46317"/>
            </a:xfrm>
            <a:custGeom>
              <a:avLst/>
              <a:gdLst/>
              <a:ahLst/>
              <a:cxnLst/>
              <a:rect l="0" t="0" r="0" b="0"/>
              <a:pathLst>
                <a:path w="76962" h="46317">
                  <a:moveTo>
                    <a:pt x="13564" y="0"/>
                  </a:moveTo>
                  <a:lnTo>
                    <a:pt x="15672" y="0"/>
                  </a:lnTo>
                  <a:lnTo>
                    <a:pt x="15672" y="9576"/>
                  </a:lnTo>
                  <a:cubicBezTo>
                    <a:pt x="18948" y="6300"/>
                    <a:pt x="20879" y="4420"/>
                    <a:pt x="21463" y="3925"/>
                  </a:cubicBezTo>
                  <a:cubicBezTo>
                    <a:pt x="22936" y="2680"/>
                    <a:pt x="24524" y="1715"/>
                    <a:pt x="26226" y="1029"/>
                  </a:cubicBezTo>
                  <a:cubicBezTo>
                    <a:pt x="27940" y="330"/>
                    <a:pt x="29616" y="0"/>
                    <a:pt x="31280" y="0"/>
                  </a:cubicBezTo>
                  <a:cubicBezTo>
                    <a:pt x="34099" y="0"/>
                    <a:pt x="36525" y="826"/>
                    <a:pt x="38545" y="2451"/>
                  </a:cubicBezTo>
                  <a:cubicBezTo>
                    <a:pt x="40589" y="4090"/>
                    <a:pt x="41935" y="6465"/>
                    <a:pt x="42634" y="9576"/>
                  </a:cubicBezTo>
                  <a:cubicBezTo>
                    <a:pt x="45999" y="5639"/>
                    <a:pt x="48857" y="3061"/>
                    <a:pt x="51181" y="1842"/>
                  </a:cubicBezTo>
                  <a:cubicBezTo>
                    <a:pt x="53492" y="610"/>
                    <a:pt x="55893" y="0"/>
                    <a:pt x="58344" y="0"/>
                  </a:cubicBezTo>
                  <a:cubicBezTo>
                    <a:pt x="60744" y="0"/>
                    <a:pt x="62865" y="610"/>
                    <a:pt x="64707" y="1842"/>
                  </a:cubicBezTo>
                  <a:cubicBezTo>
                    <a:pt x="66561" y="3061"/>
                    <a:pt x="68021" y="5080"/>
                    <a:pt x="69101" y="7848"/>
                  </a:cubicBezTo>
                  <a:cubicBezTo>
                    <a:pt x="69812" y="9754"/>
                    <a:pt x="70193" y="12738"/>
                    <a:pt x="70193" y="16790"/>
                  </a:cubicBezTo>
                  <a:lnTo>
                    <a:pt x="70193" y="36144"/>
                  </a:lnTo>
                  <a:cubicBezTo>
                    <a:pt x="70193" y="38951"/>
                    <a:pt x="70396" y="40894"/>
                    <a:pt x="70815" y="41935"/>
                  </a:cubicBezTo>
                  <a:lnTo>
                    <a:pt x="72644" y="43777"/>
                  </a:lnTo>
                  <a:cubicBezTo>
                    <a:pt x="73520" y="44285"/>
                    <a:pt x="74968" y="44539"/>
                    <a:pt x="76962" y="44539"/>
                  </a:cubicBezTo>
                  <a:lnTo>
                    <a:pt x="76962" y="46317"/>
                  </a:lnTo>
                  <a:lnTo>
                    <a:pt x="54762" y="46317"/>
                  </a:lnTo>
                  <a:lnTo>
                    <a:pt x="54762" y="44539"/>
                  </a:lnTo>
                  <a:lnTo>
                    <a:pt x="55689" y="44539"/>
                  </a:lnTo>
                  <a:cubicBezTo>
                    <a:pt x="57620" y="44539"/>
                    <a:pt x="59131" y="44171"/>
                    <a:pt x="60223" y="43409"/>
                  </a:cubicBezTo>
                  <a:cubicBezTo>
                    <a:pt x="60960" y="42888"/>
                    <a:pt x="61506" y="42063"/>
                    <a:pt x="61824" y="40907"/>
                  </a:cubicBezTo>
                  <a:cubicBezTo>
                    <a:pt x="61963" y="40348"/>
                    <a:pt x="62027" y="38760"/>
                    <a:pt x="62027" y="36144"/>
                  </a:cubicBezTo>
                  <a:lnTo>
                    <a:pt x="62027" y="16790"/>
                  </a:lnTo>
                  <a:cubicBezTo>
                    <a:pt x="62027" y="13119"/>
                    <a:pt x="61582" y="10541"/>
                    <a:pt x="60706" y="9030"/>
                  </a:cubicBezTo>
                  <a:cubicBezTo>
                    <a:pt x="59423" y="6934"/>
                    <a:pt x="57379" y="5893"/>
                    <a:pt x="54559" y="5893"/>
                  </a:cubicBezTo>
                  <a:cubicBezTo>
                    <a:pt x="52832" y="5893"/>
                    <a:pt x="51092" y="6324"/>
                    <a:pt x="49327" y="7201"/>
                  </a:cubicBezTo>
                  <a:cubicBezTo>
                    <a:pt x="47574" y="8065"/>
                    <a:pt x="45453" y="9678"/>
                    <a:pt x="42977" y="12027"/>
                  </a:cubicBezTo>
                  <a:lnTo>
                    <a:pt x="42875" y="12560"/>
                  </a:lnTo>
                  <a:lnTo>
                    <a:pt x="42977" y="14681"/>
                  </a:lnTo>
                  <a:lnTo>
                    <a:pt x="42977" y="36144"/>
                  </a:lnTo>
                  <a:cubicBezTo>
                    <a:pt x="42977" y="39218"/>
                    <a:pt x="43155" y="41135"/>
                    <a:pt x="43485" y="41885"/>
                  </a:cubicBezTo>
                  <a:lnTo>
                    <a:pt x="45428" y="43777"/>
                  </a:lnTo>
                  <a:cubicBezTo>
                    <a:pt x="46380" y="44285"/>
                    <a:pt x="48006" y="44539"/>
                    <a:pt x="50292" y="44539"/>
                  </a:cubicBezTo>
                  <a:lnTo>
                    <a:pt x="50292" y="46317"/>
                  </a:lnTo>
                  <a:lnTo>
                    <a:pt x="27546" y="46317"/>
                  </a:lnTo>
                  <a:lnTo>
                    <a:pt x="27546" y="44539"/>
                  </a:lnTo>
                  <a:cubicBezTo>
                    <a:pt x="30048" y="44539"/>
                    <a:pt x="31750" y="44247"/>
                    <a:pt x="32690" y="43662"/>
                  </a:cubicBezTo>
                  <a:cubicBezTo>
                    <a:pt x="33617" y="43079"/>
                    <a:pt x="34265" y="42176"/>
                    <a:pt x="34620" y="41008"/>
                  </a:cubicBezTo>
                  <a:cubicBezTo>
                    <a:pt x="34798" y="40449"/>
                    <a:pt x="34861" y="38836"/>
                    <a:pt x="34861" y="36144"/>
                  </a:cubicBezTo>
                  <a:lnTo>
                    <a:pt x="34861" y="16790"/>
                  </a:lnTo>
                  <a:cubicBezTo>
                    <a:pt x="34861" y="13119"/>
                    <a:pt x="34328" y="10490"/>
                    <a:pt x="33249" y="8877"/>
                  </a:cubicBezTo>
                  <a:cubicBezTo>
                    <a:pt x="31801" y="6782"/>
                    <a:pt x="29794" y="5741"/>
                    <a:pt x="27203" y="5741"/>
                  </a:cubicBezTo>
                  <a:cubicBezTo>
                    <a:pt x="25438" y="5741"/>
                    <a:pt x="23698" y="6210"/>
                    <a:pt x="21958" y="7176"/>
                  </a:cubicBezTo>
                  <a:cubicBezTo>
                    <a:pt x="19240" y="8610"/>
                    <a:pt x="17145" y="10237"/>
                    <a:pt x="15672" y="12027"/>
                  </a:cubicBezTo>
                  <a:lnTo>
                    <a:pt x="15672" y="36144"/>
                  </a:lnTo>
                  <a:cubicBezTo>
                    <a:pt x="15672" y="39091"/>
                    <a:pt x="15862" y="41008"/>
                    <a:pt x="16281" y="41885"/>
                  </a:cubicBezTo>
                  <a:lnTo>
                    <a:pt x="18098" y="43879"/>
                  </a:lnTo>
                  <a:cubicBezTo>
                    <a:pt x="18910" y="44310"/>
                    <a:pt x="20536" y="44539"/>
                    <a:pt x="22987" y="44539"/>
                  </a:cubicBezTo>
                  <a:lnTo>
                    <a:pt x="22987" y="46317"/>
                  </a:lnTo>
                  <a:lnTo>
                    <a:pt x="737" y="46317"/>
                  </a:lnTo>
                  <a:lnTo>
                    <a:pt x="737" y="44539"/>
                  </a:lnTo>
                  <a:cubicBezTo>
                    <a:pt x="2794" y="44539"/>
                    <a:pt x="4242" y="44310"/>
                    <a:pt x="5067" y="43879"/>
                  </a:cubicBezTo>
                  <a:lnTo>
                    <a:pt x="6921" y="41770"/>
                  </a:lnTo>
                  <a:cubicBezTo>
                    <a:pt x="7341" y="40805"/>
                    <a:pt x="7557" y="38938"/>
                    <a:pt x="7557" y="36144"/>
                  </a:cubicBezTo>
                  <a:lnTo>
                    <a:pt x="7557" y="18948"/>
                  </a:lnTo>
                  <a:cubicBezTo>
                    <a:pt x="7557" y="14021"/>
                    <a:pt x="7417" y="10820"/>
                    <a:pt x="7125" y="9372"/>
                  </a:cubicBezTo>
                  <a:lnTo>
                    <a:pt x="6045" y="7150"/>
                  </a:lnTo>
                  <a:lnTo>
                    <a:pt x="4026" y="6528"/>
                  </a:lnTo>
                  <a:cubicBezTo>
                    <a:pt x="3099" y="6528"/>
                    <a:pt x="2019" y="6769"/>
                    <a:pt x="737"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4" name="Shape 336"/>
            <p:cNvSpPr/>
            <p:nvPr/>
          </p:nvSpPr>
          <p:spPr>
            <a:xfrm>
              <a:off x="166160" y="23520"/>
              <a:ext cx="24212" cy="47193"/>
            </a:xfrm>
            <a:custGeom>
              <a:avLst/>
              <a:gdLst/>
              <a:ahLst/>
              <a:cxnLst/>
              <a:rect l="0" t="0" r="0" b="0"/>
              <a:pathLst>
                <a:path w="24212" h="47193">
                  <a:moveTo>
                    <a:pt x="1518" y="0"/>
                  </a:moveTo>
                  <a:cubicBezTo>
                    <a:pt x="5505" y="0"/>
                    <a:pt x="8782" y="673"/>
                    <a:pt x="11335" y="2007"/>
                  </a:cubicBezTo>
                  <a:cubicBezTo>
                    <a:pt x="13278" y="3022"/>
                    <a:pt x="14700" y="4610"/>
                    <a:pt x="15615" y="6769"/>
                  </a:cubicBezTo>
                  <a:cubicBezTo>
                    <a:pt x="16199" y="8192"/>
                    <a:pt x="16491" y="11062"/>
                    <a:pt x="16491" y="15418"/>
                  </a:cubicBezTo>
                  <a:lnTo>
                    <a:pt x="16491" y="30696"/>
                  </a:lnTo>
                  <a:cubicBezTo>
                    <a:pt x="16491" y="34989"/>
                    <a:pt x="16580" y="37605"/>
                    <a:pt x="16745" y="38570"/>
                  </a:cubicBezTo>
                  <a:lnTo>
                    <a:pt x="17545" y="40525"/>
                  </a:lnTo>
                  <a:lnTo>
                    <a:pt x="18853" y="41008"/>
                  </a:lnTo>
                  <a:lnTo>
                    <a:pt x="20225" y="40666"/>
                  </a:lnTo>
                  <a:cubicBezTo>
                    <a:pt x="20923" y="40234"/>
                    <a:pt x="22244" y="39039"/>
                    <a:pt x="24212" y="37071"/>
                  </a:cubicBezTo>
                  <a:lnTo>
                    <a:pt x="24212" y="39827"/>
                  </a:lnTo>
                  <a:cubicBezTo>
                    <a:pt x="20542" y="44742"/>
                    <a:pt x="17037" y="47193"/>
                    <a:pt x="13697" y="47193"/>
                  </a:cubicBezTo>
                  <a:cubicBezTo>
                    <a:pt x="12097" y="47193"/>
                    <a:pt x="10814" y="46634"/>
                    <a:pt x="9874" y="45530"/>
                  </a:cubicBezTo>
                  <a:cubicBezTo>
                    <a:pt x="8922" y="44412"/>
                    <a:pt x="8426" y="42520"/>
                    <a:pt x="8401" y="39827"/>
                  </a:cubicBezTo>
                  <a:lnTo>
                    <a:pt x="0" y="45800"/>
                  </a:lnTo>
                  <a:lnTo>
                    <a:pt x="0" y="40840"/>
                  </a:lnTo>
                  <a:lnTo>
                    <a:pt x="8401" y="36640"/>
                  </a:lnTo>
                  <a:lnTo>
                    <a:pt x="8401" y="19495"/>
                  </a:lnTo>
                  <a:lnTo>
                    <a:pt x="0" y="23149"/>
                  </a:lnTo>
                  <a:lnTo>
                    <a:pt x="0" y="20125"/>
                  </a:lnTo>
                  <a:lnTo>
                    <a:pt x="8401" y="16497"/>
                  </a:lnTo>
                  <a:lnTo>
                    <a:pt x="8401" y="14732"/>
                  </a:lnTo>
                  <a:cubicBezTo>
                    <a:pt x="8401" y="10249"/>
                    <a:pt x="7677" y="7176"/>
                    <a:pt x="6255" y="5499"/>
                  </a:cubicBezTo>
                  <a:cubicBezTo>
                    <a:pt x="4845" y="3835"/>
                    <a:pt x="2762" y="2984"/>
                    <a:pt x="57" y="2984"/>
                  </a:cubicBezTo>
                  <a:lnTo>
                    <a:pt x="0" y="3004"/>
                  </a:lnTo>
                  <a:lnTo>
                    <a:pt x="0" y="442"/>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5" name="Shape 337"/>
            <p:cNvSpPr/>
            <p:nvPr/>
          </p:nvSpPr>
          <p:spPr>
            <a:xfrm>
              <a:off x="280429" y="0"/>
              <a:ext cx="9970" cy="9969"/>
            </a:xfrm>
            <a:custGeom>
              <a:avLst/>
              <a:gdLst/>
              <a:ahLst/>
              <a:cxnLst/>
              <a:rect l="0" t="0" r="0" b="0"/>
              <a:pathLst>
                <a:path w="9970" h="9969">
                  <a:moveTo>
                    <a:pt x="5004" y="0"/>
                  </a:moveTo>
                  <a:cubicBezTo>
                    <a:pt x="6388" y="0"/>
                    <a:pt x="7544" y="483"/>
                    <a:pt x="8522" y="1448"/>
                  </a:cubicBezTo>
                  <a:cubicBezTo>
                    <a:pt x="9487" y="2400"/>
                    <a:pt x="9970" y="3581"/>
                    <a:pt x="9970" y="4953"/>
                  </a:cubicBezTo>
                  <a:cubicBezTo>
                    <a:pt x="9970" y="6338"/>
                    <a:pt x="9487" y="7506"/>
                    <a:pt x="8522" y="8496"/>
                  </a:cubicBezTo>
                  <a:cubicBezTo>
                    <a:pt x="7544" y="9474"/>
                    <a:pt x="6388" y="9969"/>
                    <a:pt x="5004" y="9969"/>
                  </a:cubicBezTo>
                  <a:cubicBezTo>
                    <a:pt x="3632" y="9969"/>
                    <a:pt x="2451" y="9474"/>
                    <a:pt x="1473" y="8496"/>
                  </a:cubicBezTo>
                  <a:cubicBezTo>
                    <a:pt x="495" y="7506"/>
                    <a:pt x="0" y="6338"/>
                    <a:pt x="0" y="4953"/>
                  </a:cubicBezTo>
                  <a:cubicBezTo>
                    <a:pt x="0" y="3581"/>
                    <a:pt x="483" y="2400"/>
                    <a:pt x="1448" y="1448"/>
                  </a:cubicBezTo>
                  <a:cubicBezTo>
                    <a:pt x="2413"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206" name="Group 205"/>
          <p:cNvGrpSpPr/>
          <p:nvPr/>
        </p:nvGrpSpPr>
        <p:grpSpPr>
          <a:xfrm>
            <a:off x="3020679" y="2386600"/>
            <a:ext cx="1372173" cy="160552"/>
            <a:chOff x="0" y="0"/>
            <a:chExt cx="549948" cy="69533"/>
          </a:xfrm>
        </p:grpSpPr>
        <p:sp>
          <p:nvSpPr>
            <p:cNvPr id="207" name="Shape 349"/>
            <p:cNvSpPr/>
            <p:nvPr/>
          </p:nvSpPr>
          <p:spPr>
            <a:xfrm>
              <a:off x="0" y="1563"/>
              <a:ext cx="32068" cy="66598"/>
            </a:xfrm>
            <a:custGeom>
              <a:avLst/>
              <a:gdLst/>
              <a:ahLst/>
              <a:cxnLst/>
              <a:rect l="0" t="0" r="0" b="0"/>
              <a:pathLst>
                <a:path w="32068" h="66598">
                  <a:moveTo>
                    <a:pt x="0" y="0"/>
                  </a:moveTo>
                  <a:lnTo>
                    <a:pt x="29032" y="0"/>
                  </a:lnTo>
                  <a:lnTo>
                    <a:pt x="32068" y="753"/>
                  </a:lnTo>
                  <a:lnTo>
                    <a:pt x="32068" y="5760"/>
                  </a:lnTo>
                  <a:lnTo>
                    <a:pt x="26619" y="3822"/>
                  </a:lnTo>
                  <a:lnTo>
                    <a:pt x="24600" y="3822"/>
                  </a:lnTo>
                  <a:lnTo>
                    <a:pt x="24600" y="32614"/>
                  </a:lnTo>
                  <a:lnTo>
                    <a:pt x="27064" y="32715"/>
                  </a:lnTo>
                  <a:lnTo>
                    <a:pt x="32068" y="30788"/>
                  </a:lnTo>
                  <a:lnTo>
                    <a:pt x="32068" y="35901"/>
                  </a:lnTo>
                  <a:lnTo>
                    <a:pt x="24600" y="36449"/>
                  </a:lnTo>
                  <a:lnTo>
                    <a:pt x="24600" y="54914"/>
                  </a:lnTo>
                  <a:cubicBezTo>
                    <a:pt x="24600" y="58509"/>
                    <a:pt x="24829" y="60782"/>
                    <a:pt x="25273" y="61709"/>
                  </a:cubicBezTo>
                  <a:lnTo>
                    <a:pt x="27635" y="63944"/>
                  </a:lnTo>
                  <a:lnTo>
                    <a:pt x="32068" y="64533"/>
                  </a:lnTo>
                  <a:lnTo>
                    <a:pt x="32068" y="66598"/>
                  </a:lnTo>
                  <a:lnTo>
                    <a:pt x="0" y="66598"/>
                  </a:lnTo>
                  <a:lnTo>
                    <a:pt x="0" y="64770"/>
                  </a:lnTo>
                  <a:cubicBezTo>
                    <a:pt x="3073" y="64770"/>
                    <a:pt x="5169" y="64491"/>
                    <a:pt x="6261" y="63919"/>
                  </a:cubicBezTo>
                  <a:lnTo>
                    <a:pt x="8573" y="61684"/>
                  </a:lnTo>
                  <a:cubicBezTo>
                    <a:pt x="9017" y="60769"/>
                    <a:pt x="9233" y="58509"/>
                    <a:pt x="9233" y="54914"/>
                  </a:cubicBezTo>
                  <a:lnTo>
                    <a:pt x="9233" y="11696"/>
                  </a:lnTo>
                  <a:cubicBezTo>
                    <a:pt x="9233" y="8077"/>
                    <a:pt x="9017" y="5829"/>
                    <a:pt x="8573" y="4876"/>
                  </a:cubicBezTo>
                  <a:lnTo>
                    <a:pt x="6236" y="2654"/>
                  </a:lnTo>
                  <a:cubicBezTo>
                    <a:pt x="5118" y="2095"/>
                    <a:pt x="3048"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8" name="Shape 350"/>
            <p:cNvSpPr/>
            <p:nvPr/>
          </p:nvSpPr>
          <p:spPr>
            <a:xfrm>
              <a:off x="32068" y="66096"/>
              <a:ext cx="1778" cy="2065"/>
            </a:xfrm>
            <a:custGeom>
              <a:avLst/>
              <a:gdLst/>
              <a:ahLst/>
              <a:cxnLst/>
              <a:rect l="0" t="0" r="0" b="0"/>
              <a:pathLst>
                <a:path w="1778" h="2065">
                  <a:moveTo>
                    <a:pt x="0" y="0"/>
                  </a:moveTo>
                  <a:lnTo>
                    <a:pt x="1778" y="236"/>
                  </a:lnTo>
                  <a:lnTo>
                    <a:pt x="1778" y="2065"/>
                  </a:lnTo>
                  <a:lnTo>
                    <a:pt x="0" y="206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09" name="Shape 351"/>
            <p:cNvSpPr/>
            <p:nvPr/>
          </p:nvSpPr>
          <p:spPr>
            <a:xfrm>
              <a:off x="107696" y="20866"/>
              <a:ext cx="21514" cy="48644"/>
            </a:xfrm>
            <a:custGeom>
              <a:avLst/>
              <a:gdLst/>
              <a:ahLst/>
              <a:cxnLst/>
              <a:rect l="0" t="0" r="0" b="0"/>
              <a:pathLst>
                <a:path w="21514" h="48644">
                  <a:moveTo>
                    <a:pt x="21412" y="0"/>
                  </a:moveTo>
                  <a:lnTo>
                    <a:pt x="21514" y="28"/>
                  </a:lnTo>
                  <a:lnTo>
                    <a:pt x="21514" y="3537"/>
                  </a:lnTo>
                  <a:lnTo>
                    <a:pt x="17323" y="5373"/>
                  </a:lnTo>
                  <a:cubicBezTo>
                    <a:pt x="16116" y="6642"/>
                    <a:pt x="15329" y="9131"/>
                    <a:pt x="14961" y="12840"/>
                  </a:cubicBezTo>
                  <a:cubicBezTo>
                    <a:pt x="14580" y="16561"/>
                    <a:pt x="14389" y="21717"/>
                    <a:pt x="14389" y="28334"/>
                  </a:cubicBezTo>
                  <a:cubicBezTo>
                    <a:pt x="14389" y="31839"/>
                    <a:pt x="14630" y="35116"/>
                    <a:pt x="15088" y="38151"/>
                  </a:cubicBezTo>
                  <a:cubicBezTo>
                    <a:pt x="15443" y="40488"/>
                    <a:pt x="16218" y="42240"/>
                    <a:pt x="17399" y="43459"/>
                  </a:cubicBezTo>
                  <a:cubicBezTo>
                    <a:pt x="18567" y="44679"/>
                    <a:pt x="19914" y="45289"/>
                    <a:pt x="21412" y="45289"/>
                  </a:cubicBezTo>
                  <a:lnTo>
                    <a:pt x="21514" y="45255"/>
                  </a:lnTo>
                  <a:lnTo>
                    <a:pt x="21514" y="48644"/>
                  </a:lnTo>
                  <a:lnTo>
                    <a:pt x="5601" y="41402"/>
                  </a:lnTo>
                  <a:cubicBezTo>
                    <a:pt x="1867" y="36550"/>
                    <a:pt x="0" y="30938"/>
                    <a:pt x="0" y="24562"/>
                  </a:cubicBezTo>
                  <a:cubicBezTo>
                    <a:pt x="0" y="17971"/>
                    <a:pt x="1918" y="12230"/>
                    <a:pt x="5728" y="7341"/>
                  </a:cubicBezTo>
                  <a:cubicBezTo>
                    <a:pt x="9538" y="2451"/>
                    <a:pt x="14770"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0" name="Shape 352"/>
            <p:cNvSpPr/>
            <p:nvPr/>
          </p:nvSpPr>
          <p:spPr>
            <a:xfrm>
              <a:off x="62090" y="20866"/>
              <a:ext cx="39434" cy="47295"/>
            </a:xfrm>
            <a:custGeom>
              <a:avLst/>
              <a:gdLst/>
              <a:ahLst/>
              <a:cxnLst/>
              <a:rect l="0" t="0" r="0" b="0"/>
              <a:pathLst>
                <a:path w="39434" h="47295">
                  <a:moveTo>
                    <a:pt x="33401" y="0"/>
                  </a:moveTo>
                  <a:cubicBezTo>
                    <a:pt x="35230" y="0"/>
                    <a:pt x="36690" y="559"/>
                    <a:pt x="37782" y="1689"/>
                  </a:cubicBezTo>
                  <a:cubicBezTo>
                    <a:pt x="38887" y="2820"/>
                    <a:pt x="39434" y="4420"/>
                    <a:pt x="39434" y="6477"/>
                  </a:cubicBezTo>
                  <a:cubicBezTo>
                    <a:pt x="39434" y="8675"/>
                    <a:pt x="38900" y="10376"/>
                    <a:pt x="37833" y="11583"/>
                  </a:cubicBezTo>
                  <a:cubicBezTo>
                    <a:pt x="36767" y="12802"/>
                    <a:pt x="35496" y="13412"/>
                    <a:pt x="33973" y="13412"/>
                  </a:cubicBezTo>
                  <a:cubicBezTo>
                    <a:pt x="32245" y="13412"/>
                    <a:pt x="30747" y="12853"/>
                    <a:pt x="29464" y="11735"/>
                  </a:cubicBezTo>
                  <a:cubicBezTo>
                    <a:pt x="28181" y="10617"/>
                    <a:pt x="27432" y="9996"/>
                    <a:pt x="27203" y="9881"/>
                  </a:cubicBezTo>
                  <a:lnTo>
                    <a:pt x="26073" y="9576"/>
                  </a:lnTo>
                  <a:lnTo>
                    <a:pt x="23368" y="10655"/>
                  </a:lnTo>
                  <a:cubicBezTo>
                    <a:pt x="22035" y="11773"/>
                    <a:pt x="21018" y="13360"/>
                    <a:pt x="20320" y="15418"/>
                  </a:cubicBezTo>
                  <a:cubicBezTo>
                    <a:pt x="19279" y="18593"/>
                    <a:pt x="18758" y="22098"/>
                    <a:pt x="18758" y="25921"/>
                  </a:cubicBezTo>
                  <a:lnTo>
                    <a:pt x="18758" y="36488"/>
                  </a:lnTo>
                  <a:lnTo>
                    <a:pt x="18809" y="39243"/>
                  </a:lnTo>
                  <a:cubicBezTo>
                    <a:pt x="18809" y="41097"/>
                    <a:pt x="18923" y="42291"/>
                    <a:pt x="19139" y="42825"/>
                  </a:cubicBezTo>
                  <a:lnTo>
                    <a:pt x="20892" y="44768"/>
                  </a:lnTo>
                  <a:cubicBezTo>
                    <a:pt x="21666" y="45174"/>
                    <a:pt x="22962" y="45428"/>
                    <a:pt x="24803" y="45517"/>
                  </a:cubicBezTo>
                  <a:lnTo>
                    <a:pt x="24803" y="47295"/>
                  </a:lnTo>
                  <a:lnTo>
                    <a:pt x="0" y="47295"/>
                  </a:lnTo>
                  <a:lnTo>
                    <a:pt x="0" y="45517"/>
                  </a:lnTo>
                  <a:cubicBezTo>
                    <a:pt x="1994" y="45352"/>
                    <a:pt x="3340" y="44806"/>
                    <a:pt x="4051" y="43879"/>
                  </a:cubicBezTo>
                  <a:cubicBezTo>
                    <a:pt x="4750" y="42952"/>
                    <a:pt x="5105" y="40488"/>
                    <a:pt x="5105" y="36488"/>
                  </a:cubicBezTo>
                  <a:lnTo>
                    <a:pt x="5105" y="11088"/>
                  </a:lnTo>
                  <a:cubicBezTo>
                    <a:pt x="5105" y="8471"/>
                    <a:pt x="4966" y="6807"/>
                    <a:pt x="4712" y="6097"/>
                  </a:cubicBezTo>
                  <a:lnTo>
                    <a:pt x="3277" y="4064"/>
                  </a:lnTo>
                  <a:cubicBezTo>
                    <a:pt x="2667" y="3646"/>
                    <a:pt x="1575" y="3353"/>
                    <a:pt x="0" y="3188"/>
                  </a:cubicBezTo>
                  <a:lnTo>
                    <a:pt x="0" y="1372"/>
                  </a:lnTo>
                  <a:lnTo>
                    <a:pt x="18758" y="1372"/>
                  </a:lnTo>
                  <a:lnTo>
                    <a:pt x="18758" y="11786"/>
                  </a:lnTo>
                  <a:cubicBezTo>
                    <a:pt x="21793" y="7036"/>
                    <a:pt x="24460" y="3887"/>
                    <a:pt x="26759" y="2337"/>
                  </a:cubicBezTo>
                  <a:cubicBezTo>
                    <a:pt x="29058" y="775"/>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1" name="Shape 353"/>
            <p:cNvSpPr/>
            <p:nvPr/>
          </p:nvSpPr>
          <p:spPr>
            <a:xfrm>
              <a:off x="32068" y="2316"/>
              <a:ext cx="23774" cy="35148"/>
            </a:xfrm>
            <a:custGeom>
              <a:avLst/>
              <a:gdLst/>
              <a:ahLst/>
              <a:cxnLst/>
              <a:rect l="0" t="0" r="0" b="0"/>
              <a:pathLst>
                <a:path w="23774" h="35148">
                  <a:moveTo>
                    <a:pt x="0" y="0"/>
                  </a:moveTo>
                  <a:lnTo>
                    <a:pt x="17539" y="4352"/>
                  </a:lnTo>
                  <a:cubicBezTo>
                    <a:pt x="21692" y="7768"/>
                    <a:pt x="23774" y="12023"/>
                    <a:pt x="23774" y="17128"/>
                  </a:cubicBezTo>
                  <a:cubicBezTo>
                    <a:pt x="23774" y="21446"/>
                    <a:pt x="22428" y="25154"/>
                    <a:pt x="19749" y="28228"/>
                  </a:cubicBezTo>
                  <a:cubicBezTo>
                    <a:pt x="17056" y="31301"/>
                    <a:pt x="13360" y="33397"/>
                    <a:pt x="8649" y="34514"/>
                  </a:cubicBezTo>
                  <a:lnTo>
                    <a:pt x="0" y="35148"/>
                  </a:lnTo>
                  <a:lnTo>
                    <a:pt x="0" y="30034"/>
                  </a:lnTo>
                  <a:lnTo>
                    <a:pt x="4229" y="28405"/>
                  </a:lnTo>
                  <a:cubicBezTo>
                    <a:pt x="6388" y="26018"/>
                    <a:pt x="7468" y="22348"/>
                    <a:pt x="7468" y="17356"/>
                  </a:cubicBezTo>
                  <a:cubicBezTo>
                    <a:pt x="7468" y="12429"/>
                    <a:pt x="6388" y="8810"/>
                    <a:pt x="4229" y="6511"/>
                  </a:cubicBezTo>
                  <a:lnTo>
                    <a:pt x="0" y="500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2" name="Shape 354"/>
            <p:cNvSpPr/>
            <p:nvPr/>
          </p:nvSpPr>
          <p:spPr>
            <a:xfrm>
              <a:off x="185293" y="22238"/>
              <a:ext cx="24803" cy="45923"/>
            </a:xfrm>
            <a:custGeom>
              <a:avLst/>
              <a:gdLst/>
              <a:ahLst/>
              <a:cxnLst/>
              <a:rect l="0" t="0" r="0" b="0"/>
              <a:pathLst>
                <a:path w="24803" h="45923">
                  <a:moveTo>
                    <a:pt x="0" y="0"/>
                  </a:moveTo>
                  <a:lnTo>
                    <a:pt x="19240" y="0"/>
                  </a:lnTo>
                  <a:lnTo>
                    <a:pt x="19240" y="36398"/>
                  </a:lnTo>
                  <a:cubicBezTo>
                    <a:pt x="19240" y="39636"/>
                    <a:pt x="19621" y="41707"/>
                    <a:pt x="20371" y="42608"/>
                  </a:cubicBezTo>
                  <a:cubicBezTo>
                    <a:pt x="21133" y="43497"/>
                    <a:pt x="22606" y="44018"/>
                    <a:pt x="24803" y="44145"/>
                  </a:cubicBezTo>
                  <a:lnTo>
                    <a:pt x="24803" y="45923"/>
                  </a:lnTo>
                  <a:lnTo>
                    <a:pt x="0" y="45923"/>
                  </a:lnTo>
                  <a:lnTo>
                    <a:pt x="0" y="44145"/>
                  </a:lnTo>
                  <a:cubicBezTo>
                    <a:pt x="2019" y="44082"/>
                    <a:pt x="3531" y="43497"/>
                    <a:pt x="4508" y="42380"/>
                  </a:cubicBezTo>
                  <a:cubicBezTo>
                    <a:pt x="5169" y="41631"/>
                    <a:pt x="5486" y="39636"/>
                    <a:pt x="5486" y="36398"/>
                  </a:cubicBezTo>
                  <a:lnTo>
                    <a:pt x="5486" y="9575"/>
                  </a:lnTo>
                  <a:cubicBezTo>
                    <a:pt x="5486" y="6337"/>
                    <a:pt x="5118" y="4267"/>
                    <a:pt x="4369" y="3366"/>
                  </a:cubicBezTo>
                  <a:cubicBezTo>
                    <a:pt x="3619" y="2463"/>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3" name="Shape 355"/>
            <p:cNvSpPr/>
            <p:nvPr/>
          </p:nvSpPr>
          <p:spPr>
            <a:xfrm>
              <a:off x="248056" y="21393"/>
              <a:ext cx="19647" cy="48114"/>
            </a:xfrm>
            <a:custGeom>
              <a:avLst/>
              <a:gdLst/>
              <a:ahLst/>
              <a:cxnLst/>
              <a:rect l="0" t="0" r="0" b="0"/>
              <a:pathLst>
                <a:path w="19647" h="48114">
                  <a:moveTo>
                    <a:pt x="19647" y="0"/>
                  </a:moveTo>
                  <a:lnTo>
                    <a:pt x="19647" y="2897"/>
                  </a:lnTo>
                  <a:lnTo>
                    <a:pt x="15862" y="5162"/>
                  </a:lnTo>
                  <a:cubicBezTo>
                    <a:pt x="13932" y="8084"/>
                    <a:pt x="12967" y="12071"/>
                    <a:pt x="12967" y="17151"/>
                  </a:cubicBezTo>
                  <a:lnTo>
                    <a:pt x="12967" y="18878"/>
                  </a:lnTo>
                  <a:lnTo>
                    <a:pt x="19647" y="18878"/>
                  </a:lnTo>
                  <a:lnTo>
                    <a:pt x="19647" y="22155"/>
                  </a:lnTo>
                  <a:lnTo>
                    <a:pt x="13208" y="22155"/>
                  </a:lnTo>
                  <a:cubicBezTo>
                    <a:pt x="13513" y="28251"/>
                    <a:pt x="15138" y="33064"/>
                    <a:pt x="18072" y="36595"/>
                  </a:cubicBezTo>
                  <a:lnTo>
                    <a:pt x="19647" y="37381"/>
                  </a:lnTo>
                  <a:lnTo>
                    <a:pt x="19647" y="48114"/>
                  </a:lnTo>
                  <a:lnTo>
                    <a:pt x="4229" y="40278"/>
                  </a:lnTo>
                  <a:cubicBezTo>
                    <a:pt x="1410" y="36062"/>
                    <a:pt x="0" y="30817"/>
                    <a:pt x="0" y="24568"/>
                  </a:cubicBezTo>
                  <a:cubicBezTo>
                    <a:pt x="0" y="16897"/>
                    <a:pt x="2070" y="10814"/>
                    <a:pt x="6210" y="6268"/>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4" name="Shape 356"/>
            <p:cNvSpPr/>
            <p:nvPr/>
          </p:nvSpPr>
          <p:spPr>
            <a:xfrm>
              <a:off x="129210" y="20894"/>
              <a:ext cx="21565" cy="48639"/>
            </a:xfrm>
            <a:custGeom>
              <a:avLst/>
              <a:gdLst/>
              <a:ahLst/>
              <a:cxnLst/>
              <a:rect l="0" t="0" r="0" b="0"/>
              <a:pathLst>
                <a:path w="21565" h="48639">
                  <a:moveTo>
                    <a:pt x="0" y="0"/>
                  </a:moveTo>
                  <a:lnTo>
                    <a:pt x="11049" y="3059"/>
                  </a:lnTo>
                  <a:cubicBezTo>
                    <a:pt x="14491" y="5116"/>
                    <a:pt x="17094" y="8062"/>
                    <a:pt x="18885" y="11860"/>
                  </a:cubicBezTo>
                  <a:cubicBezTo>
                    <a:pt x="20676" y="15657"/>
                    <a:pt x="21565" y="19809"/>
                    <a:pt x="21565" y="24331"/>
                  </a:cubicBezTo>
                  <a:cubicBezTo>
                    <a:pt x="21565" y="30846"/>
                    <a:pt x="19914" y="36307"/>
                    <a:pt x="16599" y="40676"/>
                  </a:cubicBezTo>
                  <a:cubicBezTo>
                    <a:pt x="12611" y="45985"/>
                    <a:pt x="7087" y="48639"/>
                    <a:pt x="51" y="48639"/>
                  </a:cubicBezTo>
                  <a:lnTo>
                    <a:pt x="0" y="48616"/>
                  </a:lnTo>
                  <a:lnTo>
                    <a:pt x="0" y="45227"/>
                  </a:lnTo>
                  <a:lnTo>
                    <a:pt x="3581" y="44028"/>
                  </a:lnTo>
                  <a:cubicBezTo>
                    <a:pt x="4864" y="42911"/>
                    <a:pt x="5715" y="41362"/>
                    <a:pt x="6134" y="39367"/>
                  </a:cubicBezTo>
                  <a:cubicBezTo>
                    <a:pt x="6795" y="36256"/>
                    <a:pt x="7125" y="29957"/>
                    <a:pt x="7125" y="20495"/>
                  </a:cubicBezTo>
                  <a:cubicBezTo>
                    <a:pt x="7125" y="14933"/>
                    <a:pt x="6807" y="11110"/>
                    <a:pt x="6185" y="9027"/>
                  </a:cubicBezTo>
                  <a:cubicBezTo>
                    <a:pt x="5563" y="6958"/>
                    <a:pt x="4648" y="5433"/>
                    <a:pt x="3442" y="4493"/>
                  </a:cubicBezTo>
                  <a:cubicBezTo>
                    <a:pt x="2591" y="3795"/>
                    <a:pt x="1473" y="3465"/>
                    <a:pt x="102" y="3465"/>
                  </a:cubicBezTo>
                  <a:lnTo>
                    <a:pt x="0" y="350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5" name="Shape 357"/>
            <p:cNvSpPr/>
            <p:nvPr/>
          </p:nvSpPr>
          <p:spPr>
            <a:xfrm>
              <a:off x="157886" y="1563"/>
              <a:ext cx="24803" cy="66598"/>
            </a:xfrm>
            <a:custGeom>
              <a:avLst/>
              <a:gdLst/>
              <a:ahLst/>
              <a:cxnLst/>
              <a:rect l="0" t="0" r="0" b="0"/>
              <a:pathLst>
                <a:path w="24803" h="66598">
                  <a:moveTo>
                    <a:pt x="0" y="0"/>
                  </a:moveTo>
                  <a:lnTo>
                    <a:pt x="19240" y="0"/>
                  </a:lnTo>
                  <a:lnTo>
                    <a:pt x="19240" y="57073"/>
                  </a:lnTo>
                  <a:cubicBezTo>
                    <a:pt x="19240" y="60312"/>
                    <a:pt x="19622" y="62382"/>
                    <a:pt x="20371" y="63284"/>
                  </a:cubicBezTo>
                  <a:cubicBezTo>
                    <a:pt x="21133" y="64173"/>
                    <a:pt x="22606" y="64694"/>
                    <a:pt x="24803" y="64821"/>
                  </a:cubicBezTo>
                  <a:lnTo>
                    <a:pt x="24803" y="66598"/>
                  </a:lnTo>
                  <a:lnTo>
                    <a:pt x="0" y="66598"/>
                  </a:lnTo>
                  <a:lnTo>
                    <a:pt x="0" y="64821"/>
                  </a:lnTo>
                  <a:cubicBezTo>
                    <a:pt x="2019" y="64757"/>
                    <a:pt x="3531" y="64173"/>
                    <a:pt x="4509" y="63055"/>
                  </a:cubicBezTo>
                  <a:cubicBezTo>
                    <a:pt x="5169" y="62306"/>
                    <a:pt x="5486" y="60312"/>
                    <a:pt x="5486" y="57073"/>
                  </a:cubicBezTo>
                  <a:lnTo>
                    <a:pt x="5486" y="9537"/>
                  </a:lnTo>
                  <a:cubicBezTo>
                    <a:pt x="5486" y="6324"/>
                    <a:pt x="5118" y="4267"/>
                    <a:pt x="4356" y="3365"/>
                  </a:cubicBezTo>
                  <a:cubicBezTo>
                    <a:pt x="3607" y="2463"/>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6" name="Shape 358"/>
            <p:cNvSpPr/>
            <p:nvPr/>
          </p:nvSpPr>
          <p:spPr>
            <a:xfrm>
              <a:off x="213932" y="39"/>
              <a:ext cx="37706" cy="68122"/>
            </a:xfrm>
            <a:custGeom>
              <a:avLst/>
              <a:gdLst/>
              <a:ahLst/>
              <a:cxnLst/>
              <a:rect l="0" t="0" r="0" b="0"/>
              <a:pathLst>
                <a:path w="37706" h="68122">
                  <a:moveTo>
                    <a:pt x="25832" y="0"/>
                  </a:moveTo>
                  <a:cubicBezTo>
                    <a:pt x="29858" y="0"/>
                    <a:pt x="32842" y="749"/>
                    <a:pt x="34798" y="2260"/>
                  </a:cubicBezTo>
                  <a:cubicBezTo>
                    <a:pt x="36741" y="3759"/>
                    <a:pt x="37706" y="5435"/>
                    <a:pt x="37706" y="7277"/>
                  </a:cubicBezTo>
                  <a:cubicBezTo>
                    <a:pt x="37706" y="8737"/>
                    <a:pt x="37109" y="10020"/>
                    <a:pt x="35903" y="11113"/>
                  </a:cubicBezTo>
                  <a:cubicBezTo>
                    <a:pt x="34684" y="12179"/>
                    <a:pt x="33083" y="12712"/>
                    <a:pt x="31090" y="12712"/>
                  </a:cubicBezTo>
                  <a:cubicBezTo>
                    <a:pt x="29375" y="12712"/>
                    <a:pt x="28029" y="12267"/>
                    <a:pt x="27038" y="11392"/>
                  </a:cubicBezTo>
                  <a:lnTo>
                    <a:pt x="25527" y="8458"/>
                  </a:lnTo>
                  <a:lnTo>
                    <a:pt x="25832" y="6629"/>
                  </a:lnTo>
                  <a:lnTo>
                    <a:pt x="26022" y="5054"/>
                  </a:lnTo>
                  <a:lnTo>
                    <a:pt x="25438" y="3543"/>
                  </a:lnTo>
                  <a:lnTo>
                    <a:pt x="23520" y="2794"/>
                  </a:lnTo>
                  <a:lnTo>
                    <a:pt x="21146" y="3975"/>
                  </a:lnTo>
                  <a:cubicBezTo>
                    <a:pt x="20498" y="4775"/>
                    <a:pt x="20180" y="6020"/>
                    <a:pt x="20180" y="7759"/>
                  </a:cubicBezTo>
                  <a:lnTo>
                    <a:pt x="20269" y="16357"/>
                  </a:lnTo>
                  <a:lnTo>
                    <a:pt x="20269" y="22199"/>
                  </a:lnTo>
                  <a:lnTo>
                    <a:pt x="27064" y="22199"/>
                  </a:lnTo>
                  <a:lnTo>
                    <a:pt x="27064" y="27000"/>
                  </a:lnTo>
                  <a:lnTo>
                    <a:pt x="20269" y="27000"/>
                  </a:lnTo>
                  <a:lnTo>
                    <a:pt x="20269" y="58889"/>
                  </a:lnTo>
                  <a:cubicBezTo>
                    <a:pt x="20269" y="61963"/>
                    <a:pt x="20612" y="63893"/>
                    <a:pt x="21260" y="64681"/>
                  </a:cubicBezTo>
                  <a:cubicBezTo>
                    <a:pt x="22314" y="65900"/>
                    <a:pt x="24244" y="66446"/>
                    <a:pt x="27064" y="66345"/>
                  </a:cubicBezTo>
                  <a:lnTo>
                    <a:pt x="27064" y="68122"/>
                  </a:lnTo>
                  <a:lnTo>
                    <a:pt x="0" y="68122"/>
                  </a:lnTo>
                  <a:lnTo>
                    <a:pt x="0" y="66345"/>
                  </a:lnTo>
                  <a:cubicBezTo>
                    <a:pt x="2057" y="66319"/>
                    <a:pt x="3518" y="66091"/>
                    <a:pt x="4382" y="65633"/>
                  </a:cubicBezTo>
                  <a:lnTo>
                    <a:pt x="6185" y="63805"/>
                  </a:lnTo>
                  <a:cubicBezTo>
                    <a:pt x="6502" y="63005"/>
                    <a:pt x="6668" y="61378"/>
                    <a:pt x="6668" y="58889"/>
                  </a:cubicBezTo>
                  <a:lnTo>
                    <a:pt x="6668" y="27000"/>
                  </a:lnTo>
                  <a:lnTo>
                    <a:pt x="0" y="27000"/>
                  </a:lnTo>
                  <a:lnTo>
                    <a:pt x="0" y="22199"/>
                  </a:lnTo>
                  <a:lnTo>
                    <a:pt x="6668" y="22199"/>
                  </a:lnTo>
                  <a:lnTo>
                    <a:pt x="6668" y="18808"/>
                  </a:lnTo>
                  <a:lnTo>
                    <a:pt x="6629" y="16497"/>
                  </a:lnTo>
                  <a:cubicBezTo>
                    <a:pt x="6629" y="11785"/>
                    <a:pt x="8357" y="7861"/>
                    <a:pt x="11798" y="4724"/>
                  </a:cubicBezTo>
                  <a:cubicBezTo>
                    <a:pt x="15265" y="1574"/>
                    <a:pt x="19939" y="0"/>
                    <a:pt x="2583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7" name="Shape 359"/>
            <p:cNvSpPr/>
            <p:nvPr/>
          </p:nvSpPr>
          <p:spPr>
            <a:xfrm>
              <a:off x="190106" y="0"/>
              <a:ext cx="15176" cy="15164"/>
            </a:xfrm>
            <a:custGeom>
              <a:avLst/>
              <a:gdLst/>
              <a:ahLst/>
              <a:cxnLst/>
              <a:rect l="0" t="0" r="0" b="0"/>
              <a:pathLst>
                <a:path w="15176" h="15164">
                  <a:moveTo>
                    <a:pt x="7557" y="0"/>
                  </a:moveTo>
                  <a:cubicBezTo>
                    <a:pt x="9677" y="0"/>
                    <a:pt x="11493" y="737"/>
                    <a:pt x="12954" y="2223"/>
                  </a:cubicBezTo>
                  <a:cubicBezTo>
                    <a:pt x="14427" y="3721"/>
                    <a:pt x="15176" y="5500"/>
                    <a:pt x="15176" y="7595"/>
                  </a:cubicBezTo>
                  <a:cubicBezTo>
                    <a:pt x="15176" y="9690"/>
                    <a:pt x="14415" y="11481"/>
                    <a:pt x="12929" y="12954"/>
                  </a:cubicBezTo>
                  <a:cubicBezTo>
                    <a:pt x="11443" y="14428"/>
                    <a:pt x="9652" y="15164"/>
                    <a:pt x="7557" y="15164"/>
                  </a:cubicBezTo>
                  <a:cubicBezTo>
                    <a:pt x="5461" y="15164"/>
                    <a:pt x="3683" y="14428"/>
                    <a:pt x="2210" y="12954"/>
                  </a:cubicBezTo>
                  <a:cubicBezTo>
                    <a:pt x="724" y="11481"/>
                    <a:pt x="0" y="9690"/>
                    <a:pt x="0" y="7595"/>
                  </a:cubicBezTo>
                  <a:cubicBezTo>
                    <a:pt x="0" y="5500"/>
                    <a:pt x="724" y="3721"/>
                    <a:pt x="2210" y="2223"/>
                  </a:cubicBezTo>
                  <a:cubicBezTo>
                    <a:pt x="3683" y="737"/>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8" name="Shape 360"/>
            <p:cNvSpPr/>
            <p:nvPr/>
          </p:nvSpPr>
          <p:spPr>
            <a:xfrm>
              <a:off x="267703" y="54509"/>
              <a:ext cx="18771" cy="15024"/>
            </a:xfrm>
            <a:custGeom>
              <a:avLst/>
              <a:gdLst/>
              <a:ahLst/>
              <a:cxnLst/>
              <a:rect l="0" t="0" r="0" b="0"/>
              <a:pathLst>
                <a:path w="18771" h="15024">
                  <a:moveTo>
                    <a:pt x="17094" y="0"/>
                  </a:moveTo>
                  <a:lnTo>
                    <a:pt x="18771" y="1079"/>
                  </a:lnTo>
                  <a:cubicBezTo>
                    <a:pt x="16269" y="6146"/>
                    <a:pt x="13525" y="9740"/>
                    <a:pt x="10503" y="11849"/>
                  </a:cubicBezTo>
                  <a:cubicBezTo>
                    <a:pt x="7506" y="13970"/>
                    <a:pt x="4000" y="15024"/>
                    <a:pt x="51" y="15024"/>
                  </a:cubicBezTo>
                  <a:lnTo>
                    <a:pt x="0" y="14998"/>
                  </a:lnTo>
                  <a:lnTo>
                    <a:pt x="0" y="4266"/>
                  </a:lnTo>
                  <a:lnTo>
                    <a:pt x="6591" y="7556"/>
                  </a:lnTo>
                  <a:cubicBezTo>
                    <a:pt x="8547" y="7556"/>
                    <a:pt x="10338" y="7010"/>
                    <a:pt x="11938" y="5905"/>
                  </a:cubicBezTo>
                  <a:cubicBezTo>
                    <a:pt x="13538" y="4813"/>
                    <a:pt x="15253"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19" name="Shape 361"/>
            <p:cNvSpPr/>
            <p:nvPr/>
          </p:nvSpPr>
          <p:spPr>
            <a:xfrm>
              <a:off x="340017" y="41840"/>
              <a:ext cx="18853" cy="26957"/>
            </a:xfrm>
            <a:custGeom>
              <a:avLst/>
              <a:gdLst/>
              <a:ahLst/>
              <a:cxnLst/>
              <a:rect l="0" t="0" r="0" b="0"/>
              <a:pathLst>
                <a:path w="18853" h="26957">
                  <a:moveTo>
                    <a:pt x="18853" y="0"/>
                  </a:moveTo>
                  <a:lnTo>
                    <a:pt x="18853" y="5116"/>
                  </a:lnTo>
                  <a:lnTo>
                    <a:pt x="15380" y="8046"/>
                  </a:lnTo>
                  <a:cubicBezTo>
                    <a:pt x="14110" y="9811"/>
                    <a:pt x="13475" y="11602"/>
                    <a:pt x="13475" y="13406"/>
                  </a:cubicBezTo>
                  <a:cubicBezTo>
                    <a:pt x="13475" y="14904"/>
                    <a:pt x="14008" y="16237"/>
                    <a:pt x="15088" y="17381"/>
                  </a:cubicBezTo>
                  <a:cubicBezTo>
                    <a:pt x="15900" y="18270"/>
                    <a:pt x="17056" y="18701"/>
                    <a:pt x="18517" y="18701"/>
                  </a:cubicBezTo>
                  <a:lnTo>
                    <a:pt x="18853" y="18540"/>
                  </a:lnTo>
                  <a:lnTo>
                    <a:pt x="18853" y="22192"/>
                  </a:lnTo>
                  <a:lnTo>
                    <a:pt x="9144" y="26957"/>
                  </a:lnTo>
                  <a:cubicBezTo>
                    <a:pt x="6528" y="26957"/>
                    <a:pt x="4343" y="26092"/>
                    <a:pt x="2603" y="24379"/>
                  </a:cubicBezTo>
                  <a:cubicBezTo>
                    <a:pt x="876" y="22664"/>
                    <a:pt x="0" y="20504"/>
                    <a:pt x="0" y="17927"/>
                  </a:cubicBezTo>
                  <a:cubicBezTo>
                    <a:pt x="0" y="14409"/>
                    <a:pt x="1524" y="11259"/>
                    <a:pt x="4534" y="8478"/>
                  </a:cubicBezTo>
                  <a:cubicBezTo>
                    <a:pt x="6039" y="7075"/>
                    <a:pt x="8433" y="5442"/>
                    <a:pt x="11716" y="3580"/>
                  </a:cubicBezTo>
                  <a:lnTo>
                    <a:pt x="188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0" name="Shape 362"/>
            <p:cNvSpPr/>
            <p:nvPr/>
          </p:nvSpPr>
          <p:spPr>
            <a:xfrm>
              <a:off x="340970" y="21380"/>
              <a:ext cx="17901" cy="19134"/>
            </a:xfrm>
            <a:custGeom>
              <a:avLst/>
              <a:gdLst/>
              <a:ahLst/>
              <a:cxnLst/>
              <a:rect l="0" t="0" r="0" b="0"/>
              <a:pathLst>
                <a:path w="17901" h="19134">
                  <a:moveTo>
                    <a:pt x="17901" y="0"/>
                  </a:moveTo>
                  <a:lnTo>
                    <a:pt x="17901" y="3458"/>
                  </a:lnTo>
                  <a:lnTo>
                    <a:pt x="17031" y="3208"/>
                  </a:lnTo>
                  <a:cubicBezTo>
                    <a:pt x="14897" y="3208"/>
                    <a:pt x="13157" y="3690"/>
                    <a:pt x="11773" y="4631"/>
                  </a:cubicBezTo>
                  <a:lnTo>
                    <a:pt x="10503" y="6713"/>
                  </a:lnTo>
                  <a:lnTo>
                    <a:pt x="11875" y="9266"/>
                  </a:lnTo>
                  <a:cubicBezTo>
                    <a:pt x="13119" y="10663"/>
                    <a:pt x="13741" y="12022"/>
                    <a:pt x="13741" y="13330"/>
                  </a:cubicBezTo>
                  <a:cubicBezTo>
                    <a:pt x="13741" y="14943"/>
                    <a:pt x="13145" y="16302"/>
                    <a:pt x="11951" y="17432"/>
                  </a:cubicBezTo>
                  <a:cubicBezTo>
                    <a:pt x="10757" y="18562"/>
                    <a:pt x="9195" y="19134"/>
                    <a:pt x="7264" y="19134"/>
                  </a:cubicBezTo>
                  <a:cubicBezTo>
                    <a:pt x="5194" y="19134"/>
                    <a:pt x="3467" y="18499"/>
                    <a:pt x="2083" y="17267"/>
                  </a:cubicBezTo>
                  <a:cubicBezTo>
                    <a:pt x="686" y="16022"/>
                    <a:pt x="0" y="14562"/>
                    <a:pt x="0" y="12898"/>
                  </a:cubicBezTo>
                  <a:cubicBezTo>
                    <a:pt x="0" y="10536"/>
                    <a:pt x="927" y="8288"/>
                    <a:pt x="2781" y="6142"/>
                  </a:cubicBezTo>
                  <a:cubicBezTo>
                    <a:pt x="4661" y="3996"/>
                    <a:pt x="7264" y="2357"/>
                    <a:pt x="10604" y="1201"/>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1" name="Shape 363"/>
            <p:cNvSpPr/>
            <p:nvPr/>
          </p:nvSpPr>
          <p:spPr>
            <a:xfrm>
              <a:off x="293522" y="20866"/>
              <a:ext cx="39446" cy="47295"/>
            </a:xfrm>
            <a:custGeom>
              <a:avLst/>
              <a:gdLst/>
              <a:ahLst/>
              <a:cxnLst/>
              <a:rect l="0" t="0" r="0" b="0"/>
              <a:pathLst>
                <a:path w="39446" h="47295">
                  <a:moveTo>
                    <a:pt x="33401" y="0"/>
                  </a:moveTo>
                  <a:cubicBezTo>
                    <a:pt x="35243" y="0"/>
                    <a:pt x="36703" y="559"/>
                    <a:pt x="37795" y="1689"/>
                  </a:cubicBezTo>
                  <a:cubicBezTo>
                    <a:pt x="38900" y="2820"/>
                    <a:pt x="39446" y="4420"/>
                    <a:pt x="39446" y="6477"/>
                  </a:cubicBezTo>
                  <a:cubicBezTo>
                    <a:pt x="39446" y="8675"/>
                    <a:pt x="38913" y="10376"/>
                    <a:pt x="37846" y="11583"/>
                  </a:cubicBezTo>
                  <a:cubicBezTo>
                    <a:pt x="36779" y="12802"/>
                    <a:pt x="35496" y="13412"/>
                    <a:pt x="33985" y="13412"/>
                  </a:cubicBezTo>
                  <a:cubicBezTo>
                    <a:pt x="32245" y="13412"/>
                    <a:pt x="30747" y="12853"/>
                    <a:pt x="29477" y="11735"/>
                  </a:cubicBezTo>
                  <a:cubicBezTo>
                    <a:pt x="28194" y="10617"/>
                    <a:pt x="27432" y="9996"/>
                    <a:pt x="27216" y="9881"/>
                  </a:cubicBezTo>
                  <a:lnTo>
                    <a:pt x="26086" y="9576"/>
                  </a:lnTo>
                  <a:lnTo>
                    <a:pt x="23381" y="10655"/>
                  </a:lnTo>
                  <a:cubicBezTo>
                    <a:pt x="22047" y="11773"/>
                    <a:pt x="21031" y="13360"/>
                    <a:pt x="20345" y="15418"/>
                  </a:cubicBezTo>
                  <a:cubicBezTo>
                    <a:pt x="19291" y="18593"/>
                    <a:pt x="18771" y="22098"/>
                    <a:pt x="18771" y="25921"/>
                  </a:cubicBezTo>
                  <a:lnTo>
                    <a:pt x="18771" y="36488"/>
                  </a:lnTo>
                  <a:lnTo>
                    <a:pt x="18821" y="39243"/>
                  </a:lnTo>
                  <a:cubicBezTo>
                    <a:pt x="18821" y="41097"/>
                    <a:pt x="18923" y="42291"/>
                    <a:pt x="19164" y="42825"/>
                  </a:cubicBezTo>
                  <a:lnTo>
                    <a:pt x="20904" y="44768"/>
                  </a:lnTo>
                  <a:cubicBezTo>
                    <a:pt x="21666" y="45174"/>
                    <a:pt x="22974" y="45428"/>
                    <a:pt x="24803" y="45517"/>
                  </a:cubicBezTo>
                  <a:lnTo>
                    <a:pt x="24803" y="47295"/>
                  </a:lnTo>
                  <a:lnTo>
                    <a:pt x="0" y="47295"/>
                  </a:lnTo>
                  <a:lnTo>
                    <a:pt x="0" y="45517"/>
                  </a:lnTo>
                  <a:cubicBezTo>
                    <a:pt x="1994" y="45352"/>
                    <a:pt x="3353" y="44806"/>
                    <a:pt x="4064" y="43879"/>
                  </a:cubicBezTo>
                  <a:cubicBezTo>
                    <a:pt x="4763" y="42952"/>
                    <a:pt x="5118" y="40488"/>
                    <a:pt x="5118" y="36488"/>
                  </a:cubicBezTo>
                  <a:lnTo>
                    <a:pt x="5118" y="11088"/>
                  </a:lnTo>
                  <a:cubicBezTo>
                    <a:pt x="5118" y="8471"/>
                    <a:pt x="4978" y="6807"/>
                    <a:pt x="4712" y="6097"/>
                  </a:cubicBezTo>
                  <a:lnTo>
                    <a:pt x="3289" y="4064"/>
                  </a:lnTo>
                  <a:cubicBezTo>
                    <a:pt x="2667" y="3646"/>
                    <a:pt x="1575" y="3353"/>
                    <a:pt x="0" y="3188"/>
                  </a:cubicBezTo>
                  <a:lnTo>
                    <a:pt x="0" y="1372"/>
                  </a:lnTo>
                  <a:lnTo>
                    <a:pt x="18771" y="1372"/>
                  </a:lnTo>
                  <a:lnTo>
                    <a:pt x="18771" y="11786"/>
                  </a:lnTo>
                  <a:cubicBezTo>
                    <a:pt x="21806" y="7036"/>
                    <a:pt x="24473" y="3887"/>
                    <a:pt x="26772" y="2337"/>
                  </a:cubicBezTo>
                  <a:cubicBezTo>
                    <a:pt x="29058" y="775"/>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2" name="Shape 364"/>
            <p:cNvSpPr/>
            <p:nvPr/>
          </p:nvSpPr>
          <p:spPr>
            <a:xfrm>
              <a:off x="267703" y="20866"/>
              <a:ext cx="18771" cy="22682"/>
            </a:xfrm>
            <a:custGeom>
              <a:avLst/>
              <a:gdLst/>
              <a:ahLst/>
              <a:cxnLst/>
              <a:rect l="0" t="0" r="0" b="0"/>
              <a:pathLst>
                <a:path w="18771" h="22682">
                  <a:moveTo>
                    <a:pt x="1130" y="0"/>
                  </a:moveTo>
                  <a:cubicBezTo>
                    <a:pt x="5778" y="0"/>
                    <a:pt x="9817" y="1905"/>
                    <a:pt x="13233" y="5715"/>
                  </a:cubicBezTo>
                  <a:cubicBezTo>
                    <a:pt x="16662" y="9525"/>
                    <a:pt x="18504" y="15190"/>
                    <a:pt x="18771" y="22682"/>
                  </a:cubicBezTo>
                  <a:lnTo>
                    <a:pt x="0" y="22682"/>
                  </a:lnTo>
                  <a:lnTo>
                    <a:pt x="0" y="19406"/>
                  </a:lnTo>
                  <a:lnTo>
                    <a:pt x="6680" y="19406"/>
                  </a:lnTo>
                  <a:cubicBezTo>
                    <a:pt x="6680" y="14122"/>
                    <a:pt x="6388" y="10503"/>
                    <a:pt x="5817" y="8548"/>
                  </a:cubicBezTo>
                  <a:cubicBezTo>
                    <a:pt x="5245" y="6579"/>
                    <a:pt x="4356" y="5093"/>
                    <a:pt x="3137" y="4064"/>
                  </a:cubicBezTo>
                  <a:cubicBezTo>
                    <a:pt x="2451" y="3493"/>
                    <a:pt x="1537" y="3188"/>
                    <a:pt x="394" y="3188"/>
                  </a:cubicBezTo>
                  <a:lnTo>
                    <a:pt x="0" y="3424"/>
                  </a:lnTo>
                  <a:lnTo>
                    <a:pt x="0" y="527"/>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3" name="Shape 365"/>
            <p:cNvSpPr/>
            <p:nvPr/>
          </p:nvSpPr>
          <p:spPr>
            <a:xfrm>
              <a:off x="419849" y="22238"/>
              <a:ext cx="24803" cy="45923"/>
            </a:xfrm>
            <a:custGeom>
              <a:avLst/>
              <a:gdLst/>
              <a:ahLst/>
              <a:cxnLst/>
              <a:rect l="0" t="0" r="0" b="0"/>
              <a:pathLst>
                <a:path w="24803" h="45923">
                  <a:moveTo>
                    <a:pt x="0" y="0"/>
                  </a:moveTo>
                  <a:lnTo>
                    <a:pt x="19253" y="0"/>
                  </a:lnTo>
                  <a:lnTo>
                    <a:pt x="19253" y="36398"/>
                  </a:lnTo>
                  <a:cubicBezTo>
                    <a:pt x="19253" y="39636"/>
                    <a:pt x="19621" y="41707"/>
                    <a:pt x="20383" y="42608"/>
                  </a:cubicBezTo>
                  <a:cubicBezTo>
                    <a:pt x="21133" y="43497"/>
                    <a:pt x="22606" y="44018"/>
                    <a:pt x="24803" y="44145"/>
                  </a:cubicBezTo>
                  <a:lnTo>
                    <a:pt x="24803" y="45923"/>
                  </a:lnTo>
                  <a:lnTo>
                    <a:pt x="0" y="45923"/>
                  </a:lnTo>
                  <a:lnTo>
                    <a:pt x="0" y="44145"/>
                  </a:lnTo>
                  <a:cubicBezTo>
                    <a:pt x="2032" y="44082"/>
                    <a:pt x="3543" y="43497"/>
                    <a:pt x="4521" y="42380"/>
                  </a:cubicBezTo>
                  <a:cubicBezTo>
                    <a:pt x="5182" y="41631"/>
                    <a:pt x="5499" y="39636"/>
                    <a:pt x="5499" y="36398"/>
                  </a:cubicBezTo>
                  <a:lnTo>
                    <a:pt x="5499" y="9575"/>
                  </a:lnTo>
                  <a:cubicBezTo>
                    <a:pt x="5499" y="6337"/>
                    <a:pt x="5131" y="4267"/>
                    <a:pt x="4369" y="3366"/>
                  </a:cubicBezTo>
                  <a:cubicBezTo>
                    <a:pt x="3619" y="2463"/>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4" name="Shape 366"/>
            <p:cNvSpPr/>
            <p:nvPr/>
          </p:nvSpPr>
          <p:spPr>
            <a:xfrm>
              <a:off x="448882" y="20866"/>
              <a:ext cx="21508" cy="48641"/>
            </a:xfrm>
            <a:custGeom>
              <a:avLst/>
              <a:gdLst/>
              <a:ahLst/>
              <a:cxnLst/>
              <a:rect l="0" t="0" r="0" b="0"/>
              <a:pathLst>
                <a:path w="21508" h="48641">
                  <a:moveTo>
                    <a:pt x="21412" y="0"/>
                  </a:moveTo>
                  <a:lnTo>
                    <a:pt x="21508" y="26"/>
                  </a:lnTo>
                  <a:lnTo>
                    <a:pt x="21508" y="3540"/>
                  </a:lnTo>
                  <a:lnTo>
                    <a:pt x="17310" y="5373"/>
                  </a:lnTo>
                  <a:cubicBezTo>
                    <a:pt x="16116" y="6642"/>
                    <a:pt x="15329" y="9131"/>
                    <a:pt x="14948" y="12840"/>
                  </a:cubicBezTo>
                  <a:cubicBezTo>
                    <a:pt x="14580" y="16561"/>
                    <a:pt x="14376" y="21717"/>
                    <a:pt x="14376" y="28334"/>
                  </a:cubicBezTo>
                  <a:cubicBezTo>
                    <a:pt x="14376" y="31839"/>
                    <a:pt x="14618" y="35116"/>
                    <a:pt x="15075" y="38151"/>
                  </a:cubicBezTo>
                  <a:cubicBezTo>
                    <a:pt x="15430" y="40488"/>
                    <a:pt x="16205" y="42240"/>
                    <a:pt x="17386" y="43459"/>
                  </a:cubicBezTo>
                  <a:cubicBezTo>
                    <a:pt x="18567" y="44679"/>
                    <a:pt x="19901" y="45289"/>
                    <a:pt x="21412" y="45289"/>
                  </a:cubicBezTo>
                  <a:lnTo>
                    <a:pt x="21508" y="45257"/>
                  </a:lnTo>
                  <a:lnTo>
                    <a:pt x="21508" y="48641"/>
                  </a:lnTo>
                  <a:lnTo>
                    <a:pt x="5601" y="41402"/>
                  </a:lnTo>
                  <a:cubicBezTo>
                    <a:pt x="1867" y="36550"/>
                    <a:pt x="0" y="30938"/>
                    <a:pt x="0" y="24562"/>
                  </a:cubicBezTo>
                  <a:cubicBezTo>
                    <a:pt x="0" y="17971"/>
                    <a:pt x="1905" y="12230"/>
                    <a:pt x="5728" y="7341"/>
                  </a:cubicBezTo>
                  <a:cubicBezTo>
                    <a:pt x="9538" y="2451"/>
                    <a:pt x="14770"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5" name="Shape 367"/>
            <p:cNvSpPr/>
            <p:nvPr/>
          </p:nvSpPr>
          <p:spPr>
            <a:xfrm>
              <a:off x="358870" y="20866"/>
              <a:ext cx="25267" cy="47930"/>
            </a:xfrm>
            <a:custGeom>
              <a:avLst/>
              <a:gdLst/>
              <a:ahLst/>
              <a:cxnLst/>
              <a:rect l="0" t="0" r="0" b="0"/>
              <a:pathLst>
                <a:path w="25267" h="47930">
                  <a:moveTo>
                    <a:pt x="3118" y="0"/>
                  </a:moveTo>
                  <a:cubicBezTo>
                    <a:pt x="7474" y="0"/>
                    <a:pt x="10916" y="915"/>
                    <a:pt x="13443" y="2769"/>
                  </a:cubicBezTo>
                  <a:cubicBezTo>
                    <a:pt x="15996" y="4611"/>
                    <a:pt x="17621" y="6630"/>
                    <a:pt x="18383" y="8789"/>
                  </a:cubicBezTo>
                  <a:cubicBezTo>
                    <a:pt x="18840" y="10161"/>
                    <a:pt x="19082" y="13322"/>
                    <a:pt x="19082" y="18276"/>
                  </a:cubicBezTo>
                  <a:lnTo>
                    <a:pt x="19082" y="36094"/>
                  </a:lnTo>
                  <a:cubicBezTo>
                    <a:pt x="19082" y="38189"/>
                    <a:pt x="19158" y="39510"/>
                    <a:pt x="19310" y="40043"/>
                  </a:cubicBezTo>
                  <a:lnTo>
                    <a:pt x="20060" y="41250"/>
                  </a:lnTo>
                  <a:lnTo>
                    <a:pt x="21190" y="41643"/>
                  </a:lnTo>
                  <a:cubicBezTo>
                    <a:pt x="22028" y="41643"/>
                    <a:pt x="22892" y="41046"/>
                    <a:pt x="23793" y="39828"/>
                  </a:cubicBezTo>
                  <a:lnTo>
                    <a:pt x="25267" y="41008"/>
                  </a:lnTo>
                  <a:cubicBezTo>
                    <a:pt x="23616" y="43435"/>
                    <a:pt x="21927" y="45187"/>
                    <a:pt x="20187" y="46292"/>
                  </a:cubicBezTo>
                  <a:cubicBezTo>
                    <a:pt x="18421" y="47384"/>
                    <a:pt x="16440" y="47930"/>
                    <a:pt x="14218" y="47930"/>
                  </a:cubicBezTo>
                  <a:cubicBezTo>
                    <a:pt x="11589" y="47930"/>
                    <a:pt x="9544" y="47320"/>
                    <a:pt x="8084" y="46089"/>
                  </a:cubicBezTo>
                  <a:cubicBezTo>
                    <a:pt x="6598" y="44857"/>
                    <a:pt x="5696" y="43003"/>
                    <a:pt x="5378" y="40526"/>
                  </a:cubicBezTo>
                  <a:lnTo>
                    <a:pt x="0" y="43166"/>
                  </a:lnTo>
                  <a:lnTo>
                    <a:pt x="0" y="39513"/>
                  </a:lnTo>
                  <a:lnTo>
                    <a:pt x="5378" y="36932"/>
                  </a:lnTo>
                  <a:lnTo>
                    <a:pt x="5378" y="21552"/>
                  </a:lnTo>
                  <a:lnTo>
                    <a:pt x="0" y="26090"/>
                  </a:lnTo>
                  <a:lnTo>
                    <a:pt x="0" y="20974"/>
                  </a:lnTo>
                  <a:lnTo>
                    <a:pt x="5378" y="18276"/>
                  </a:lnTo>
                  <a:lnTo>
                    <a:pt x="5378" y="13640"/>
                  </a:lnTo>
                  <a:cubicBezTo>
                    <a:pt x="5378" y="10185"/>
                    <a:pt x="5188" y="7989"/>
                    <a:pt x="4807" y="7100"/>
                  </a:cubicBezTo>
                  <a:lnTo>
                    <a:pt x="2673" y="4738"/>
                  </a:lnTo>
                  <a:lnTo>
                    <a:pt x="0" y="3971"/>
                  </a:lnTo>
                  <a:lnTo>
                    <a:pt x="0" y="513"/>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6" name="Shape 368"/>
            <p:cNvSpPr/>
            <p:nvPr/>
          </p:nvSpPr>
          <p:spPr>
            <a:xfrm>
              <a:off x="386156" y="5436"/>
              <a:ext cx="30645" cy="63360"/>
            </a:xfrm>
            <a:custGeom>
              <a:avLst/>
              <a:gdLst/>
              <a:ahLst/>
              <a:cxnLst/>
              <a:rect l="0" t="0" r="0" b="0"/>
              <a:pathLst>
                <a:path w="30645" h="63360">
                  <a:moveTo>
                    <a:pt x="18123" y="0"/>
                  </a:moveTo>
                  <a:lnTo>
                    <a:pt x="19748" y="0"/>
                  </a:lnTo>
                  <a:lnTo>
                    <a:pt x="19748" y="16802"/>
                  </a:lnTo>
                  <a:lnTo>
                    <a:pt x="30645" y="16802"/>
                  </a:lnTo>
                  <a:lnTo>
                    <a:pt x="30645" y="21653"/>
                  </a:lnTo>
                  <a:lnTo>
                    <a:pt x="19748" y="21653"/>
                  </a:lnTo>
                  <a:lnTo>
                    <a:pt x="19748" y="50000"/>
                  </a:lnTo>
                  <a:cubicBezTo>
                    <a:pt x="19748" y="52654"/>
                    <a:pt x="19875" y="54369"/>
                    <a:pt x="20117" y="55131"/>
                  </a:cubicBezTo>
                  <a:lnTo>
                    <a:pt x="21425" y="57010"/>
                  </a:lnTo>
                  <a:lnTo>
                    <a:pt x="23127" y="57709"/>
                  </a:lnTo>
                  <a:cubicBezTo>
                    <a:pt x="25260" y="57709"/>
                    <a:pt x="27280" y="56083"/>
                    <a:pt x="29172" y="52845"/>
                  </a:cubicBezTo>
                  <a:lnTo>
                    <a:pt x="30645" y="53924"/>
                  </a:lnTo>
                  <a:cubicBezTo>
                    <a:pt x="27991" y="60223"/>
                    <a:pt x="23685" y="63360"/>
                    <a:pt x="17742" y="63360"/>
                  </a:cubicBezTo>
                  <a:cubicBezTo>
                    <a:pt x="14821" y="63360"/>
                    <a:pt x="12357" y="62547"/>
                    <a:pt x="10350" y="60922"/>
                  </a:cubicBezTo>
                  <a:cubicBezTo>
                    <a:pt x="8318" y="59309"/>
                    <a:pt x="7048" y="57506"/>
                    <a:pt x="6490" y="55499"/>
                  </a:cubicBezTo>
                  <a:cubicBezTo>
                    <a:pt x="6159" y="54394"/>
                    <a:pt x="5994" y="51371"/>
                    <a:pt x="5994" y="46469"/>
                  </a:cubicBezTo>
                  <a:lnTo>
                    <a:pt x="5994" y="21653"/>
                  </a:lnTo>
                  <a:lnTo>
                    <a:pt x="0" y="21653"/>
                  </a:lnTo>
                  <a:lnTo>
                    <a:pt x="0" y="19951"/>
                  </a:lnTo>
                  <a:cubicBezTo>
                    <a:pt x="4127" y="17031"/>
                    <a:pt x="7645" y="13970"/>
                    <a:pt x="10528" y="10757"/>
                  </a:cubicBezTo>
                  <a:cubicBezTo>
                    <a:pt x="13437"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7" name="Shape 369"/>
            <p:cNvSpPr/>
            <p:nvPr/>
          </p:nvSpPr>
          <p:spPr>
            <a:xfrm>
              <a:off x="424650" y="0"/>
              <a:ext cx="15189" cy="15164"/>
            </a:xfrm>
            <a:custGeom>
              <a:avLst/>
              <a:gdLst/>
              <a:ahLst/>
              <a:cxnLst/>
              <a:rect l="0" t="0" r="0" b="0"/>
              <a:pathLst>
                <a:path w="15189" h="15164">
                  <a:moveTo>
                    <a:pt x="7569" y="0"/>
                  </a:moveTo>
                  <a:cubicBezTo>
                    <a:pt x="9703" y="0"/>
                    <a:pt x="11506" y="737"/>
                    <a:pt x="12979" y="2223"/>
                  </a:cubicBezTo>
                  <a:cubicBezTo>
                    <a:pt x="14453" y="3721"/>
                    <a:pt x="15189" y="5500"/>
                    <a:pt x="15189" y="7595"/>
                  </a:cubicBezTo>
                  <a:cubicBezTo>
                    <a:pt x="15189" y="9690"/>
                    <a:pt x="14440" y="11481"/>
                    <a:pt x="12954" y="12954"/>
                  </a:cubicBezTo>
                  <a:cubicBezTo>
                    <a:pt x="11468" y="14428"/>
                    <a:pt x="9665" y="15164"/>
                    <a:pt x="7569" y="15164"/>
                  </a:cubicBezTo>
                  <a:cubicBezTo>
                    <a:pt x="5474" y="15164"/>
                    <a:pt x="3696" y="14428"/>
                    <a:pt x="2222" y="12954"/>
                  </a:cubicBezTo>
                  <a:cubicBezTo>
                    <a:pt x="749" y="11481"/>
                    <a:pt x="0" y="9690"/>
                    <a:pt x="0" y="7595"/>
                  </a:cubicBezTo>
                  <a:cubicBezTo>
                    <a:pt x="0" y="5500"/>
                    <a:pt x="749" y="3721"/>
                    <a:pt x="2222" y="2223"/>
                  </a:cubicBezTo>
                  <a:cubicBezTo>
                    <a:pt x="3696" y="737"/>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8" name="Shape 370"/>
            <p:cNvSpPr/>
            <p:nvPr/>
          </p:nvSpPr>
          <p:spPr>
            <a:xfrm>
              <a:off x="470389" y="20893"/>
              <a:ext cx="21558" cy="48640"/>
            </a:xfrm>
            <a:custGeom>
              <a:avLst/>
              <a:gdLst/>
              <a:ahLst/>
              <a:cxnLst/>
              <a:rect l="0" t="0" r="0" b="0"/>
              <a:pathLst>
                <a:path w="21558" h="48640">
                  <a:moveTo>
                    <a:pt x="0" y="0"/>
                  </a:moveTo>
                  <a:lnTo>
                    <a:pt x="11055" y="3060"/>
                  </a:lnTo>
                  <a:cubicBezTo>
                    <a:pt x="14497" y="5118"/>
                    <a:pt x="17101" y="8064"/>
                    <a:pt x="18878" y="11861"/>
                  </a:cubicBezTo>
                  <a:cubicBezTo>
                    <a:pt x="20669" y="15659"/>
                    <a:pt x="21558" y="19811"/>
                    <a:pt x="21558" y="24333"/>
                  </a:cubicBezTo>
                  <a:cubicBezTo>
                    <a:pt x="21558" y="30848"/>
                    <a:pt x="19907" y="36309"/>
                    <a:pt x="16605" y="40677"/>
                  </a:cubicBezTo>
                  <a:cubicBezTo>
                    <a:pt x="12605" y="45986"/>
                    <a:pt x="7093" y="48640"/>
                    <a:pt x="57" y="48640"/>
                  </a:cubicBezTo>
                  <a:lnTo>
                    <a:pt x="0" y="48614"/>
                  </a:lnTo>
                  <a:lnTo>
                    <a:pt x="0" y="45231"/>
                  </a:lnTo>
                  <a:lnTo>
                    <a:pt x="3588" y="44030"/>
                  </a:lnTo>
                  <a:cubicBezTo>
                    <a:pt x="4870" y="42913"/>
                    <a:pt x="5709" y="41363"/>
                    <a:pt x="6140" y="39369"/>
                  </a:cubicBezTo>
                  <a:cubicBezTo>
                    <a:pt x="6788" y="36257"/>
                    <a:pt x="7131" y="29959"/>
                    <a:pt x="7131" y="20497"/>
                  </a:cubicBezTo>
                  <a:cubicBezTo>
                    <a:pt x="7131" y="14935"/>
                    <a:pt x="6813" y="11112"/>
                    <a:pt x="6191" y="9029"/>
                  </a:cubicBezTo>
                  <a:cubicBezTo>
                    <a:pt x="5569" y="6959"/>
                    <a:pt x="4642" y="5435"/>
                    <a:pt x="3448" y="4495"/>
                  </a:cubicBezTo>
                  <a:cubicBezTo>
                    <a:pt x="2584" y="3797"/>
                    <a:pt x="1467" y="3466"/>
                    <a:pt x="108" y="3466"/>
                  </a:cubicBezTo>
                  <a:lnTo>
                    <a:pt x="0" y="351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29" name="Shape 371"/>
            <p:cNvSpPr/>
            <p:nvPr/>
          </p:nvSpPr>
          <p:spPr>
            <a:xfrm>
              <a:off x="500380" y="20866"/>
              <a:ext cx="49568" cy="47295"/>
            </a:xfrm>
            <a:custGeom>
              <a:avLst/>
              <a:gdLst/>
              <a:ahLst/>
              <a:cxnLst/>
              <a:rect l="0" t="0" r="0" b="0"/>
              <a:pathLst>
                <a:path w="49568" h="47295">
                  <a:moveTo>
                    <a:pt x="32461" y="0"/>
                  </a:moveTo>
                  <a:cubicBezTo>
                    <a:pt x="35446" y="0"/>
                    <a:pt x="37922" y="826"/>
                    <a:pt x="39878" y="2477"/>
                  </a:cubicBezTo>
                  <a:cubicBezTo>
                    <a:pt x="41846" y="4128"/>
                    <a:pt x="43155" y="6172"/>
                    <a:pt x="43815" y="8636"/>
                  </a:cubicBezTo>
                  <a:cubicBezTo>
                    <a:pt x="44336" y="10503"/>
                    <a:pt x="44602" y="14098"/>
                    <a:pt x="44602" y="19406"/>
                  </a:cubicBezTo>
                  <a:lnTo>
                    <a:pt x="44602" y="37274"/>
                  </a:lnTo>
                  <a:cubicBezTo>
                    <a:pt x="44602" y="40805"/>
                    <a:pt x="44907" y="43015"/>
                    <a:pt x="45555" y="43879"/>
                  </a:cubicBezTo>
                  <a:cubicBezTo>
                    <a:pt x="46190" y="44755"/>
                    <a:pt x="47536" y="45301"/>
                    <a:pt x="49568" y="45517"/>
                  </a:cubicBezTo>
                  <a:lnTo>
                    <a:pt x="49568" y="47295"/>
                  </a:lnTo>
                  <a:lnTo>
                    <a:pt x="26327" y="47295"/>
                  </a:lnTo>
                  <a:lnTo>
                    <a:pt x="26327" y="45517"/>
                  </a:lnTo>
                  <a:cubicBezTo>
                    <a:pt x="28054" y="45301"/>
                    <a:pt x="29312" y="44577"/>
                    <a:pt x="30061" y="43358"/>
                  </a:cubicBezTo>
                  <a:cubicBezTo>
                    <a:pt x="30594" y="42545"/>
                    <a:pt x="30848" y="40526"/>
                    <a:pt x="30848" y="37274"/>
                  </a:cubicBezTo>
                  <a:lnTo>
                    <a:pt x="30848" y="16840"/>
                  </a:lnTo>
                  <a:cubicBezTo>
                    <a:pt x="30848" y="13068"/>
                    <a:pt x="30696" y="10706"/>
                    <a:pt x="30404" y="9728"/>
                  </a:cubicBezTo>
                  <a:lnTo>
                    <a:pt x="28905" y="7442"/>
                  </a:lnTo>
                  <a:lnTo>
                    <a:pt x="26568" y="6630"/>
                  </a:lnTo>
                  <a:cubicBezTo>
                    <a:pt x="23749" y="6630"/>
                    <a:pt x="21133" y="8636"/>
                    <a:pt x="18720" y="12662"/>
                  </a:cubicBezTo>
                  <a:lnTo>
                    <a:pt x="18720" y="37274"/>
                  </a:lnTo>
                  <a:cubicBezTo>
                    <a:pt x="18720" y="40704"/>
                    <a:pt x="19025" y="42888"/>
                    <a:pt x="19672" y="43803"/>
                  </a:cubicBezTo>
                  <a:cubicBezTo>
                    <a:pt x="20307" y="44730"/>
                    <a:pt x="21501" y="45301"/>
                    <a:pt x="23228" y="45517"/>
                  </a:cubicBezTo>
                  <a:lnTo>
                    <a:pt x="23228" y="47295"/>
                  </a:lnTo>
                  <a:lnTo>
                    <a:pt x="0" y="47295"/>
                  </a:lnTo>
                  <a:lnTo>
                    <a:pt x="0" y="45517"/>
                  </a:lnTo>
                  <a:cubicBezTo>
                    <a:pt x="1943" y="45339"/>
                    <a:pt x="3315" y="44704"/>
                    <a:pt x="4140" y="43663"/>
                  </a:cubicBezTo>
                  <a:cubicBezTo>
                    <a:pt x="4686" y="42939"/>
                    <a:pt x="4966" y="40805"/>
                    <a:pt x="4966" y="37274"/>
                  </a:cubicBezTo>
                  <a:lnTo>
                    <a:pt x="4966" y="11341"/>
                  </a:lnTo>
                  <a:cubicBezTo>
                    <a:pt x="4966" y="7862"/>
                    <a:pt x="4648" y="5703"/>
                    <a:pt x="4013" y="4864"/>
                  </a:cubicBezTo>
                  <a:cubicBezTo>
                    <a:pt x="3365" y="4014"/>
                    <a:pt x="2032" y="3455"/>
                    <a:pt x="0" y="3188"/>
                  </a:cubicBezTo>
                  <a:lnTo>
                    <a:pt x="0" y="1372"/>
                  </a:lnTo>
                  <a:lnTo>
                    <a:pt x="18720" y="1372"/>
                  </a:lnTo>
                  <a:lnTo>
                    <a:pt x="18720" y="7315"/>
                  </a:lnTo>
                  <a:cubicBezTo>
                    <a:pt x="21082" y="4763"/>
                    <a:pt x="23330" y="2908"/>
                    <a:pt x="25489" y="1740"/>
                  </a:cubicBezTo>
                  <a:cubicBezTo>
                    <a:pt x="27648" y="572"/>
                    <a:pt x="29985"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230" name="Group 229"/>
          <p:cNvGrpSpPr/>
          <p:nvPr/>
        </p:nvGrpSpPr>
        <p:grpSpPr>
          <a:xfrm>
            <a:off x="5446541" y="2287322"/>
            <a:ext cx="1237335" cy="437867"/>
            <a:chOff x="0" y="0"/>
            <a:chExt cx="495323" cy="190091"/>
          </a:xfrm>
        </p:grpSpPr>
        <p:sp>
          <p:nvSpPr>
            <p:cNvPr id="231" name="Shape 372"/>
            <p:cNvSpPr/>
            <p:nvPr/>
          </p:nvSpPr>
          <p:spPr>
            <a:xfrm>
              <a:off x="0" y="24953"/>
              <a:ext cx="17393" cy="45230"/>
            </a:xfrm>
            <a:custGeom>
              <a:avLst/>
              <a:gdLst/>
              <a:ahLst/>
              <a:cxnLst/>
              <a:rect l="0" t="0" r="0" b="0"/>
              <a:pathLst>
                <a:path w="17393" h="45230">
                  <a:moveTo>
                    <a:pt x="17393" y="0"/>
                  </a:moveTo>
                  <a:lnTo>
                    <a:pt x="17393" y="2288"/>
                  </a:lnTo>
                  <a:lnTo>
                    <a:pt x="10744" y="5184"/>
                  </a:lnTo>
                  <a:cubicBezTo>
                    <a:pt x="8598" y="7292"/>
                    <a:pt x="7340" y="10226"/>
                    <a:pt x="6985" y="13986"/>
                  </a:cubicBezTo>
                  <a:lnTo>
                    <a:pt x="17393" y="13986"/>
                  </a:lnTo>
                  <a:lnTo>
                    <a:pt x="17393" y="16843"/>
                  </a:lnTo>
                  <a:lnTo>
                    <a:pt x="6985" y="16843"/>
                  </a:lnTo>
                  <a:cubicBezTo>
                    <a:pt x="6947" y="23523"/>
                    <a:pt x="8572" y="28755"/>
                    <a:pt x="11849" y="32553"/>
                  </a:cubicBezTo>
                  <a:lnTo>
                    <a:pt x="17393" y="35300"/>
                  </a:lnTo>
                  <a:lnTo>
                    <a:pt x="17393" y="45230"/>
                  </a:lnTo>
                  <a:lnTo>
                    <a:pt x="5778" y="39944"/>
                  </a:lnTo>
                  <a:cubicBezTo>
                    <a:pt x="1918" y="35740"/>
                    <a:pt x="0" y="30089"/>
                    <a:pt x="0" y="22977"/>
                  </a:cubicBezTo>
                  <a:cubicBezTo>
                    <a:pt x="0" y="15293"/>
                    <a:pt x="1968" y="9287"/>
                    <a:pt x="5931" y="4981"/>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2" name="Shape 373"/>
            <p:cNvSpPr/>
            <p:nvPr/>
          </p:nvSpPr>
          <p:spPr>
            <a:xfrm>
              <a:off x="17393" y="52451"/>
              <a:ext cx="20669" cy="18758"/>
            </a:xfrm>
            <a:custGeom>
              <a:avLst/>
              <a:gdLst/>
              <a:ahLst/>
              <a:cxnLst/>
              <a:rect l="0" t="0" r="0" b="0"/>
              <a:pathLst>
                <a:path w="20669" h="18758">
                  <a:moveTo>
                    <a:pt x="19158" y="0"/>
                  </a:moveTo>
                  <a:lnTo>
                    <a:pt x="20669" y="991"/>
                  </a:lnTo>
                  <a:cubicBezTo>
                    <a:pt x="19983" y="5474"/>
                    <a:pt x="17990" y="9563"/>
                    <a:pt x="14675" y="13246"/>
                  </a:cubicBezTo>
                  <a:cubicBezTo>
                    <a:pt x="11386" y="16929"/>
                    <a:pt x="7233" y="18758"/>
                    <a:pt x="2254" y="18758"/>
                  </a:cubicBezTo>
                  <a:lnTo>
                    <a:pt x="0" y="17732"/>
                  </a:lnTo>
                  <a:lnTo>
                    <a:pt x="0" y="7802"/>
                  </a:lnTo>
                  <a:lnTo>
                    <a:pt x="5988" y="10770"/>
                  </a:lnTo>
                  <a:cubicBezTo>
                    <a:pt x="8935" y="10770"/>
                    <a:pt x="11487" y="9944"/>
                    <a:pt x="13672" y="8331"/>
                  </a:cubicBezTo>
                  <a:cubicBezTo>
                    <a:pt x="15856" y="6706"/>
                    <a:pt x="17685"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3" name="Shape 374"/>
            <p:cNvSpPr/>
            <p:nvPr/>
          </p:nvSpPr>
          <p:spPr>
            <a:xfrm>
              <a:off x="42507" y="43668"/>
              <a:ext cx="16643" cy="27096"/>
            </a:xfrm>
            <a:custGeom>
              <a:avLst/>
              <a:gdLst/>
              <a:ahLst/>
              <a:cxnLst/>
              <a:rect l="0" t="0" r="0" b="0"/>
              <a:pathLst>
                <a:path w="16643" h="27096">
                  <a:moveTo>
                    <a:pt x="16643" y="0"/>
                  </a:moveTo>
                  <a:lnTo>
                    <a:pt x="16643" y="3026"/>
                  </a:lnTo>
                  <a:lnTo>
                    <a:pt x="15468" y="3538"/>
                  </a:lnTo>
                  <a:cubicBezTo>
                    <a:pt x="12878" y="4973"/>
                    <a:pt x="11036" y="6471"/>
                    <a:pt x="9919" y="8046"/>
                  </a:cubicBezTo>
                  <a:cubicBezTo>
                    <a:pt x="8801" y="9622"/>
                    <a:pt x="8242" y="11335"/>
                    <a:pt x="8242" y="13215"/>
                  </a:cubicBezTo>
                  <a:cubicBezTo>
                    <a:pt x="8242" y="15565"/>
                    <a:pt x="8953" y="17520"/>
                    <a:pt x="10363" y="19070"/>
                  </a:cubicBezTo>
                  <a:cubicBezTo>
                    <a:pt x="11760" y="20619"/>
                    <a:pt x="13386" y="21407"/>
                    <a:pt x="15227" y="21407"/>
                  </a:cubicBezTo>
                  <a:lnTo>
                    <a:pt x="16643" y="20698"/>
                  </a:lnTo>
                  <a:lnTo>
                    <a:pt x="16643" y="25686"/>
                  </a:lnTo>
                  <a:lnTo>
                    <a:pt x="16358" y="25890"/>
                  </a:lnTo>
                  <a:cubicBezTo>
                    <a:pt x="14580" y="26703"/>
                    <a:pt x="12700" y="27096"/>
                    <a:pt x="10693" y="27096"/>
                  </a:cubicBezTo>
                  <a:cubicBezTo>
                    <a:pt x="7594" y="27096"/>
                    <a:pt x="5029" y="26042"/>
                    <a:pt x="3022" y="23909"/>
                  </a:cubicBezTo>
                  <a:cubicBezTo>
                    <a:pt x="1003" y="21787"/>
                    <a:pt x="0" y="18994"/>
                    <a:pt x="0" y="15514"/>
                  </a:cubicBezTo>
                  <a:cubicBezTo>
                    <a:pt x="0" y="13317"/>
                    <a:pt x="495" y="11424"/>
                    <a:pt x="1473" y="9825"/>
                  </a:cubicBezTo>
                  <a:cubicBezTo>
                    <a:pt x="2807" y="7589"/>
                    <a:pt x="5143" y="5494"/>
                    <a:pt x="8471" y="3538"/>
                  </a:cubicBezTo>
                  <a:lnTo>
                    <a:pt x="166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4" name="Shape 375"/>
            <p:cNvSpPr/>
            <p:nvPr/>
          </p:nvSpPr>
          <p:spPr>
            <a:xfrm>
              <a:off x="44221" y="23975"/>
              <a:ext cx="14929" cy="15611"/>
            </a:xfrm>
            <a:custGeom>
              <a:avLst/>
              <a:gdLst/>
              <a:ahLst/>
              <a:cxnLst/>
              <a:rect l="0" t="0" r="0" b="0"/>
              <a:pathLst>
                <a:path w="14929" h="15611">
                  <a:moveTo>
                    <a:pt x="14929" y="0"/>
                  </a:moveTo>
                  <a:lnTo>
                    <a:pt x="14929" y="2574"/>
                  </a:lnTo>
                  <a:lnTo>
                    <a:pt x="10071" y="4219"/>
                  </a:lnTo>
                  <a:cubicBezTo>
                    <a:pt x="8826" y="5337"/>
                    <a:pt x="8204" y="6607"/>
                    <a:pt x="8204" y="8041"/>
                  </a:cubicBezTo>
                  <a:lnTo>
                    <a:pt x="8306" y="10899"/>
                  </a:lnTo>
                  <a:cubicBezTo>
                    <a:pt x="8306" y="12398"/>
                    <a:pt x="7912" y="13566"/>
                    <a:pt x="7150" y="14379"/>
                  </a:cubicBezTo>
                  <a:cubicBezTo>
                    <a:pt x="6375" y="15204"/>
                    <a:pt x="5372" y="15611"/>
                    <a:pt x="4127" y="15611"/>
                  </a:cubicBezTo>
                  <a:cubicBezTo>
                    <a:pt x="2921" y="15611"/>
                    <a:pt x="1930" y="15192"/>
                    <a:pt x="1156" y="14341"/>
                  </a:cubicBezTo>
                  <a:cubicBezTo>
                    <a:pt x="394" y="13477"/>
                    <a:pt x="0" y="12322"/>
                    <a:pt x="0" y="10848"/>
                  </a:cubicBezTo>
                  <a:cubicBezTo>
                    <a:pt x="0" y="8029"/>
                    <a:pt x="1448" y="5438"/>
                    <a:pt x="4318" y="3089"/>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5" name="Shape 376"/>
            <p:cNvSpPr/>
            <p:nvPr/>
          </p:nvSpPr>
          <p:spPr>
            <a:xfrm>
              <a:off x="17393" y="23482"/>
              <a:ext cx="20669" cy="18314"/>
            </a:xfrm>
            <a:custGeom>
              <a:avLst/>
              <a:gdLst/>
              <a:ahLst/>
              <a:cxnLst/>
              <a:rect l="0" t="0" r="0" b="0"/>
              <a:pathLst>
                <a:path w="20669" h="18314">
                  <a:moveTo>
                    <a:pt x="3385" y="0"/>
                  </a:moveTo>
                  <a:cubicBezTo>
                    <a:pt x="8426" y="0"/>
                    <a:pt x="12567" y="1651"/>
                    <a:pt x="15805" y="4979"/>
                  </a:cubicBezTo>
                  <a:cubicBezTo>
                    <a:pt x="19056" y="8306"/>
                    <a:pt x="20669" y="12751"/>
                    <a:pt x="20669" y="18314"/>
                  </a:cubicBezTo>
                  <a:lnTo>
                    <a:pt x="0" y="18314"/>
                  </a:lnTo>
                  <a:lnTo>
                    <a:pt x="0" y="15456"/>
                  </a:lnTo>
                  <a:lnTo>
                    <a:pt x="10408" y="15456"/>
                  </a:lnTo>
                  <a:cubicBezTo>
                    <a:pt x="10243" y="12586"/>
                    <a:pt x="9900" y="10554"/>
                    <a:pt x="9379" y="9373"/>
                  </a:cubicBezTo>
                  <a:cubicBezTo>
                    <a:pt x="8554" y="7544"/>
                    <a:pt x="7334" y="6097"/>
                    <a:pt x="5721" y="5055"/>
                  </a:cubicBezTo>
                  <a:cubicBezTo>
                    <a:pt x="4096" y="4001"/>
                    <a:pt x="2407" y="3480"/>
                    <a:pt x="641" y="3480"/>
                  </a:cubicBezTo>
                  <a:lnTo>
                    <a:pt x="0" y="3759"/>
                  </a:lnTo>
                  <a:lnTo>
                    <a:pt x="0" y="1471"/>
                  </a:lnTo>
                  <a:lnTo>
                    <a:pt x="338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6" name="Shape 377"/>
            <p:cNvSpPr/>
            <p:nvPr/>
          </p:nvSpPr>
          <p:spPr>
            <a:xfrm>
              <a:off x="255448" y="23547"/>
              <a:ext cx="21704" cy="47661"/>
            </a:xfrm>
            <a:custGeom>
              <a:avLst/>
              <a:gdLst/>
              <a:ahLst/>
              <a:cxnLst/>
              <a:rect l="0" t="0" r="0" b="0"/>
              <a:pathLst>
                <a:path w="21704" h="47661">
                  <a:moveTo>
                    <a:pt x="21704" y="0"/>
                  </a:moveTo>
                  <a:lnTo>
                    <a:pt x="21704" y="3946"/>
                  </a:lnTo>
                  <a:lnTo>
                    <a:pt x="20231" y="3161"/>
                  </a:lnTo>
                  <a:cubicBezTo>
                    <a:pt x="18491" y="3161"/>
                    <a:pt x="16764" y="3694"/>
                    <a:pt x="14999" y="4723"/>
                  </a:cubicBezTo>
                  <a:cubicBezTo>
                    <a:pt x="13246" y="5752"/>
                    <a:pt x="11836" y="7555"/>
                    <a:pt x="10757" y="10146"/>
                  </a:cubicBezTo>
                  <a:cubicBezTo>
                    <a:pt x="9677" y="12724"/>
                    <a:pt x="9131" y="16052"/>
                    <a:pt x="9131" y="20115"/>
                  </a:cubicBezTo>
                  <a:cubicBezTo>
                    <a:pt x="9131" y="26669"/>
                    <a:pt x="10427" y="32307"/>
                    <a:pt x="13043" y="37057"/>
                  </a:cubicBezTo>
                  <a:lnTo>
                    <a:pt x="21704" y="43056"/>
                  </a:lnTo>
                  <a:lnTo>
                    <a:pt x="21704" y="47524"/>
                  </a:lnTo>
                  <a:lnTo>
                    <a:pt x="21209" y="47661"/>
                  </a:lnTo>
                  <a:cubicBezTo>
                    <a:pt x="14440" y="47661"/>
                    <a:pt x="9042" y="44969"/>
                    <a:pt x="5055" y="39572"/>
                  </a:cubicBezTo>
                  <a:cubicBezTo>
                    <a:pt x="1676" y="35013"/>
                    <a:pt x="0" y="29907"/>
                    <a:pt x="0" y="24243"/>
                  </a:cubicBezTo>
                  <a:cubicBezTo>
                    <a:pt x="0" y="20115"/>
                    <a:pt x="1016" y="16013"/>
                    <a:pt x="3061" y="11936"/>
                  </a:cubicBezTo>
                  <a:cubicBezTo>
                    <a:pt x="5118" y="7872"/>
                    <a:pt x="7798" y="4850"/>
                    <a:pt x="11138" y="2907"/>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7" name="Shape 378"/>
            <p:cNvSpPr/>
            <p:nvPr/>
          </p:nvSpPr>
          <p:spPr>
            <a:xfrm>
              <a:off x="209829" y="23533"/>
              <a:ext cx="37922" cy="47675"/>
            </a:xfrm>
            <a:custGeom>
              <a:avLst/>
              <a:gdLst/>
              <a:ahLst/>
              <a:cxnLst/>
              <a:rect l="0" t="0" r="0" b="0"/>
              <a:pathLst>
                <a:path w="37922" h="47675">
                  <a:moveTo>
                    <a:pt x="21463" y="0"/>
                  </a:moveTo>
                  <a:cubicBezTo>
                    <a:pt x="25883" y="0"/>
                    <a:pt x="29515" y="1156"/>
                    <a:pt x="32360" y="3505"/>
                  </a:cubicBezTo>
                  <a:cubicBezTo>
                    <a:pt x="35217" y="5842"/>
                    <a:pt x="36640" y="8280"/>
                    <a:pt x="36640" y="10795"/>
                  </a:cubicBezTo>
                  <a:cubicBezTo>
                    <a:pt x="36640" y="12052"/>
                    <a:pt x="36233" y="13056"/>
                    <a:pt x="35433" y="13818"/>
                  </a:cubicBezTo>
                  <a:cubicBezTo>
                    <a:pt x="34633" y="14592"/>
                    <a:pt x="33515" y="14974"/>
                    <a:pt x="32068" y="14974"/>
                  </a:cubicBezTo>
                  <a:cubicBezTo>
                    <a:pt x="30137" y="14974"/>
                    <a:pt x="28677" y="14351"/>
                    <a:pt x="27699" y="13106"/>
                  </a:cubicBezTo>
                  <a:cubicBezTo>
                    <a:pt x="27140" y="12420"/>
                    <a:pt x="26772" y="11113"/>
                    <a:pt x="26594" y="9182"/>
                  </a:cubicBezTo>
                  <a:cubicBezTo>
                    <a:pt x="26403" y="7251"/>
                    <a:pt x="25756" y="5779"/>
                    <a:pt x="24600" y="4763"/>
                  </a:cubicBezTo>
                  <a:cubicBezTo>
                    <a:pt x="23457" y="3772"/>
                    <a:pt x="21869" y="3277"/>
                    <a:pt x="19838" y="3277"/>
                  </a:cubicBezTo>
                  <a:cubicBezTo>
                    <a:pt x="16561" y="3277"/>
                    <a:pt x="13932" y="4496"/>
                    <a:pt x="11938" y="6909"/>
                  </a:cubicBezTo>
                  <a:cubicBezTo>
                    <a:pt x="9284" y="10122"/>
                    <a:pt x="7950" y="14363"/>
                    <a:pt x="7950" y="19634"/>
                  </a:cubicBezTo>
                  <a:cubicBezTo>
                    <a:pt x="7950" y="25006"/>
                    <a:pt x="9271" y="29743"/>
                    <a:pt x="11913" y="33858"/>
                  </a:cubicBezTo>
                  <a:cubicBezTo>
                    <a:pt x="14542" y="37973"/>
                    <a:pt x="18098" y="40018"/>
                    <a:pt x="22593" y="40018"/>
                  </a:cubicBezTo>
                  <a:cubicBezTo>
                    <a:pt x="25807" y="40018"/>
                    <a:pt x="28677" y="38926"/>
                    <a:pt x="31229" y="36728"/>
                  </a:cubicBezTo>
                  <a:cubicBezTo>
                    <a:pt x="33033" y="35230"/>
                    <a:pt x="34798" y="32486"/>
                    <a:pt x="36487" y="28537"/>
                  </a:cubicBezTo>
                  <a:lnTo>
                    <a:pt x="37922" y="29210"/>
                  </a:lnTo>
                  <a:cubicBezTo>
                    <a:pt x="36703" y="35140"/>
                    <a:pt x="34341" y="39700"/>
                    <a:pt x="30785" y="42888"/>
                  </a:cubicBezTo>
                  <a:cubicBezTo>
                    <a:pt x="27254" y="46088"/>
                    <a:pt x="23343" y="47675"/>
                    <a:pt x="19050" y="47675"/>
                  </a:cubicBezTo>
                  <a:cubicBezTo>
                    <a:pt x="13945" y="47675"/>
                    <a:pt x="9487" y="45529"/>
                    <a:pt x="5702" y="41249"/>
                  </a:cubicBezTo>
                  <a:cubicBezTo>
                    <a:pt x="1905" y="36970"/>
                    <a:pt x="0" y="31166"/>
                    <a:pt x="0" y="23863"/>
                  </a:cubicBezTo>
                  <a:cubicBezTo>
                    <a:pt x="0" y="16789"/>
                    <a:pt x="2096" y="11049"/>
                    <a:pt x="6299" y="6629"/>
                  </a:cubicBezTo>
                  <a:cubicBezTo>
                    <a:pt x="10528" y="2197"/>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8" name="Shape 379"/>
            <p:cNvSpPr/>
            <p:nvPr/>
          </p:nvSpPr>
          <p:spPr>
            <a:xfrm>
              <a:off x="88024" y="23533"/>
              <a:ext cx="37910" cy="47675"/>
            </a:xfrm>
            <a:custGeom>
              <a:avLst/>
              <a:gdLst/>
              <a:ahLst/>
              <a:cxnLst/>
              <a:rect l="0" t="0" r="0" b="0"/>
              <a:pathLst>
                <a:path w="37910" h="47675">
                  <a:moveTo>
                    <a:pt x="21463" y="0"/>
                  </a:moveTo>
                  <a:cubicBezTo>
                    <a:pt x="25883" y="0"/>
                    <a:pt x="29515" y="1156"/>
                    <a:pt x="32359" y="3505"/>
                  </a:cubicBezTo>
                  <a:cubicBezTo>
                    <a:pt x="35217" y="5842"/>
                    <a:pt x="36627" y="8280"/>
                    <a:pt x="36627" y="10795"/>
                  </a:cubicBezTo>
                  <a:cubicBezTo>
                    <a:pt x="36627" y="12052"/>
                    <a:pt x="36233" y="13056"/>
                    <a:pt x="35433" y="13818"/>
                  </a:cubicBezTo>
                  <a:cubicBezTo>
                    <a:pt x="34633" y="14592"/>
                    <a:pt x="33503" y="14974"/>
                    <a:pt x="32067" y="14974"/>
                  </a:cubicBezTo>
                  <a:cubicBezTo>
                    <a:pt x="30137" y="14974"/>
                    <a:pt x="28677" y="14351"/>
                    <a:pt x="27699" y="13106"/>
                  </a:cubicBezTo>
                  <a:cubicBezTo>
                    <a:pt x="27140" y="12420"/>
                    <a:pt x="26771" y="11113"/>
                    <a:pt x="26594" y="9182"/>
                  </a:cubicBezTo>
                  <a:cubicBezTo>
                    <a:pt x="26416" y="7251"/>
                    <a:pt x="25756" y="5779"/>
                    <a:pt x="24600" y="4763"/>
                  </a:cubicBezTo>
                  <a:cubicBezTo>
                    <a:pt x="23457" y="3772"/>
                    <a:pt x="21869" y="3277"/>
                    <a:pt x="19837" y="3277"/>
                  </a:cubicBezTo>
                  <a:cubicBezTo>
                    <a:pt x="16561" y="3277"/>
                    <a:pt x="13919" y="4496"/>
                    <a:pt x="11938" y="6909"/>
                  </a:cubicBezTo>
                  <a:cubicBezTo>
                    <a:pt x="9284" y="10122"/>
                    <a:pt x="7963" y="14363"/>
                    <a:pt x="7963" y="19634"/>
                  </a:cubicBezTo>
                  <a:cubicBezTo>
                    <a:pt x="7963" y="25006"/>
                    <a:pt x="9271" y="29743"/>
                    <a:pt x="11912" y="33858"/>
                  </a:cubicBezTo>
                  <a:cubicBezTo>
                    <a:pt x="14541" y="37973"/>
                    <a:pt x="18097" y="40018"/>
                    <a:pt x="22593" y="40018"/>
                  </a:cubicBezTo>
                  <a:cubicBezTo>
                    <a:pt x="25806" y="40018"/>
                    <a:pt x="28677" y="38926"/>
                    <a:pt x="31242" y="36728"/>
                  </a:cubicBezTo>
                  <a:cubicBezTo>
                    <a:pt x="33033" y="35230"/>
                    <a:pt x="34785" y="32486"/>
                    <a:pt x="36500" y="28537"/>
                  </a:cubicBezTo>
                  <a:lnTo>
                    <a:pt x="37910" y="29210"/>
                  </a:lnTo>
                  <a:cubicBezTo>
                    <a:pt x="36703" y="35140"/>
                    <a:pt x="34328" y="39700"/>
                    <a:pt x="30785" y="42888"/>
                  </a:cubicBezTo>
                  <a:cubicBezTo>
                    <a:pt x="27254" y="46088"/>
                    <a:pt x="23343" y="47675"/>
                    <a:pt x="19063" y="47675"/>
                  </a:cubicBezTo>
                  <a:cubicBezTo>
                    <a:pt x="13944" y="47675"/>
                    <a:pt x="9500" y="45529"/>
                    <a:pt x="5702" y="41249"/>
                  </a:cubicBezTo>
                  <a:cubicBezTo>
                    <a:pt x="1892" y="36970"/>
                    <a:pt x="0" y="31166"/>
                    <a:pt x="0" y="23863"/>
                  </a:cubicBezTo>
                  <a:cubicBezTo>
                    <a:pt x="0" y="16789"/>
                    <a:pt x="2108" y="11049"/>
                    <a:pt x="6312" y="6629"/>
                  </a:cubicBezTo>
                  <a:cubicBezTo>
                    <a:pt x="10515" y="2197"/>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39" name="Shape 380"/>
            <p:cNvSpPr/>
            <p:nvPr/>
          </p:nvSpPr>
          <p:spPr>
            <a:xfrm>
              <a:off x="59150" y="23533"/>
              <a:ext cx="24213" cy="47193"/>
            </a:xfrm>
            <a:custGeom>
              <a:avLst/>
              <a:gdLst/>
              <a:ahLst/>
              <a:cxnLst/>
              <a:rect l="0" t="0" r="0" b="0"/>
              <a:pathLst>
                <a:path w="24213" h="47193">
                  <a:moveTo>
                    <a:pt x="1518" y="0"/>
                  </a:moveTo>
                  <a:cubicBezTo>
                    <a:pt x="5518" y="0"/>
                    <a:pt x="8795" y="660"/>
                    <a:pt x="11348" y="2006"/>
                  </a:cubicBezTo>
                  <a:cubicBezTo>
                    <a:pt x="13278" y="3022"/>
                    <a:pt x="14700" y="4610"/>
                    <a:pt x="15628" y="6782"/>
                  </a:cubicBezTo>
                  <a:cubicBezTo>
                    <a:pt x="16212" y="8179"/>
                    <a:pt x="16504" y="11061"/>
                    <a:pt x="16504" y="15405"/>
                  </a:cubicBezTo>
                  <a:lnTo>
                    <a:pt x="16504" y="30696"/>
                  </a:lnTo>
                  <a:cubicBezTo>
                    <a:pt x="16504" y="34975"/>
                    <a:pt x="16593" y="37605"/>
                    <a:pt x="16745" y="38582"/>
                  </a:cubicBezTo>
                  <a:lnTo>
                    <a:pt x="17558" y="40513"/>
                  </a:lnTo>
                  <a:lnTo>
                    <a:pt x="18866" y="41008"/>
                  </a:lnTo>
                  <a:lnTo>
                    <a:pt x="20238" y="40665"/>
                  </a:lnTo>
                  <a:cubicBezTo>
                    <a:pt x="20936" y="40233"/>
                    <a:pt x="22244" y="39039"/>
                    <a:pt x="24213" y="37071"/>
                  </a:cubicBezTo>
                  <a:lnTo>
                    <a:pt x="24213" y="39827"/>
                  </a:lnTo>
                  <a:cubicBezTo>
                    <a:pt x="20542" y="44742"/>
                    <a:pt x="17050" y="47193"/>
                    <a:pt x="13697" y="47193"/>
                  </a:cubicBezTo>
                  <a:cubicBezTo>
                    <a:pt x="12097" y="47193"/>
                    <a:pt x="10827" y="46634"/>
                    <a:pt x="9874" y="45517"/>
                  </a:cubicBezTo>
                  <a:cubicBezTo>
                    <a:pt x="8922" y="44412"/>
                    <a:pt x="8427" y="42507"/>
                    <a:pt x="8401" y="39827"/>
                  </a:cubicBezTo>
                  <a:lnTo>
                    <a:pt x="0" y="45820"/>
                  </a:lnTo>
                  <a:lnTo>
                    <a:pt x="0" y="40833"/>
                  </a:lnTo>
                  <a:lnTo>
                    <a:pt x="8401" y="36626"/>
                  </a:lnTo>
                  <a:lnTo>
                    <a:pt x="8401" y="19494"/>
                  </a:lnTo>
                  <a:lnTo>
                    <a:pt x="0" y="23160"/>
                  </a:lnTo>
                  <a:lnTo>
                    <a:pt x="0" y="20135"/>
                  </a:lnTo>
                  <a:lnTo>
                    <a:pt x="8401" y="16497"/>
                  </a:lnTo>
                  <a:lnTo>
                    <a:pt x="8401" y="14732"/>
                  </a:lnTo>
                  <a:cubicBezTo>
                    <a:pt x="8401" y="10236"/>
                    <a:pt x="7690" y="7162"/>
                    <a:pt x="6255" y="5486"/>
                  </a:cubicBezTo>
                  <a:cubicBezTo>
                    <a:pt x="4845" y="3822"/>
                    <a:pt x="2775" y="2997"/>
                    <a:pt x="57" y="2997"/>
                  </a:cubicBezTo>
                  <a:lnTo>
                    <a:pt x="0" y="3016"/>
                  </a:lnTo>
                  <a:lnTo>
                    <a:pt x="0" y="442"/>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0" name="Shape 381"/>
            <p:cNvSpPr/>
            <p:nvPr/>
          </p:nvSpPr>
          <p:spPr>
            <a:xfrm>
              <a:off x="130886" y="0"/>
              <a:ext cx="49022" cy="69838"/>
            </a:xfrm>
            <a:custGeom>
              <a:avLst/>
              <a:gdLst/>
              <a:ahLst/>
              <a:cxnLst/>
              <a:rect l="0" t="0" r="0" b="0"/>
              <a:pathLst>
                <a:path w="49022" h="69838">
                  <a:moveTo>
                    <a:pt x="13462" y="0"/>
                  </a:moveTo>
                  <a:lnTo>
                    <a:pt x="15722" y="0"/>
                  </a:lnTo>
                  <a:lnTo>
                    <a:pt x="15722" y="32906"/>
                  </a:lnTo>
                  <a:cubicBezTo>
                    <a:pt x="19355" y="28905"/>
                    <a:pt x="22238" y="26353"/>
                    <a:pt x="24371" y="25222"/>
                  </a:cubicBezTo>
                  <a:cubicBezTo>
                    <a:pt x="26492" y="24092"/>
                    <a:pt x="28626" y="23533"/>
                    <a:pt x="30734" y="23533"/>
                  </a:cubicBezTo>
                  <a:cubicBezTo>
                    <a:pt x="33299" y="23533"/>
                    <a:pt x="35496" y="24232"/>
                    <a:pt x="37325" y="25642"/>
                  </a:cubicBezTo>
                  <a:cubicBezTo>
                    <a:pt x="39167" y="27051"/>
                    <a:pt x="40513" y="29261"/>
                    <a:pt x="41402" y="32271"/>
                  </a:cubicBezTo>
                  <a:cubicBezTo>
                    <a:pt x="42024" y="34366"/>
                    <a:pt x="42342" y="38202"/>
                    <a:pt x="42342" y="43752"/>
                  </a:cubicBezTo>
                  <a:lnTo>
                    <a:pt x="42342" y="59678"/>
                  </a:lnTo>
                  <a:cubicBezTo>
                    <a:pt x="42342" y="62523"/>
                    <a:pt x="42558" y="64465"/>
                    <a:pt x="43015" y="65519"/>
                  </a:cubicBezTo>
                  <a:lnTo>
                    <a:pt x="44691" y="67387"/>
                  </a:lnTo>
                  <a:cubicBezTo>
                    <a:pt x="45479" y="67844"/>
                    <a:pt x="46926" y="68072"/>
                    <a:pt x="49022" y="68072"/>
                  </a:cubicBezTo>
                  <a:lnTo>
                    <a:pt x="49022" y="69838"/>
                  </a:lnTo>
                  <a:lnTo>
                    <a:pt x="26924" y="69838"/>
                  </a:lnTo>
                  <a:lnTo>
                    <a:pt x="26924" y="68072"/>
                  </a:lnTo>
                  <a:lnTo>
                    <a:pt x="27953" y="68072"/>
                  </a:lnTo>
                  <a:cubicBezTo>
                    <a:pt x="30048" y="68072"/>
                    <a:pt x="31496" y="67755"/>
                    <a:pt x="32321" y="67120"/>
                  </a:cubicBezTo>
                  <a:cubicBezTo>
                    <a:pt x="33134" y="66472"/>
                    <a:pt x="33706" y="65532"/>
                    <a:pt x="34036" y="64288"/>
                  </a:cubicBezTo>
                  <a:cubicBezTo>
                    <a:pt x="34137" y="63767"/>
                    <a:pt x="34188" y="62230"/>
                    <a:pt x="34188" y="59678"/>
                  </a:cubicBezTo>
                  <a:lnTo>
                    <a:pt x="34188" y="43752"/>
                  </a:lnTo>
                  <a:cubicBezTo>
                    <a:pt x="34188" y="38850"/>
                    <a:pt x="33922" y="35623"/>
                    <a:pt x="33414" y="34087"/>
                  </a:cubicBezTo>
                  <a:cubicBezTo>
                    <a:pt x="32906" y="32538"/>
                    <a:pt x="32106" y="31395"/>
                    <a:pt x="30988" y="30620"/>
                  </a:cubicBezTo>
                  <a:cubicBezTo>
                    <a:pt x="29870" y="29858"/>
                    <a:pt x="28537" y="29464"/>
                    <a:pt x="26975" y="29464"/>
                  </a:cubicBezTo>
                  <a:cubicBezTo>
                    <a:pt x="25362" y="29464"/>
                    <a:pt x="23698" y="29883"/>
                    <a:pt x="21958" y="30747"/>
                  </a:cubicBezTo>
                  <a:cubicBezTo>
                    <a:pt x="20218" y="31598"/>
                    <a:pt x="18136" y="33312"/>
                    <a:pt x="15722" y="35903"/>
                  </a:cubicBezTo>
                  <a:lnTo>
                    <a:pt x="15722" y="59678"/>
                  </a:lnTo>
                  <a:cubicBezTo>
                    <a:pt x="15722" y="62751"/>
                    <a:pt x="15900" y="64669"/>
                    <a:pt x="16231" y="65418"/>
                  </a:cubicBezTo>
                  <a:lnTo>
                    <a:pt x="18148" y="67310"/>
                  </a:lnTo>
                  <a:cubicBezTo>
                    <a:pt x="19088" y="67818"/>
                    <a:pt x="20688" y="68072"/>
                    <a:pt x="22987" y="68072"/>
                  </a:cubicBezTo>
                  <a:lnTo>
                    <a:pt x="22987" y="69838"/>
                  </a:lnTo>
                  <a:lnTo>
                    <a:pt x="686" y="69838"/>
                  </a:lnTo>
                  <a:lnTo>
                    <a:pt x="686" y="68072"/>
                  </a:lnTo>
                  <a:cubicBezTo>
                    <a:pt x="2692" y="68072"/>
                    <a:pt x="4267" y="67767"/>
                    <a:pt x="5397" y="67145"/>
                  </a:cubicBezTo>
                  <a:lnTo>
                    <a:pt x="6972" y="65278"/>
                  </a:lnTo>
                  <a:cubicBezTo>
                    <a:pt x="7366" y="64351"/>
                    <a:pt x="7557" y="62497"/>
                    <a:pt x="7557" y="59678"/>
                  </a:cubicBezTo>
                  <a:lnTo>
                    <a:pt x="7557" y="18962"/>
                  </a:lnTo>
                  <a:cubicBezTo>
                    <a:pt x="7557" y="13818"/>
                    <a:pt x="7442" y="10668"/>
                    <a:pt x="7201" y="9475"/>
                  </a:cubicBezTo>
                  <a:cubicBezTo>
                    <a:pt x="6947" y="8293"/>
                    <a:pt x="6566" y="7506"/>
                    <a:pt x="6071" y="7074"/>
                  </a:cubicBezTo>
                  <a:lnTo>
                    <a:pt x="4026" y="6439"/>
                  </a:lnTo>
                  <a:cubicBezTo>
                    <a:pt x="3340" y="6439"/>
                    <a:pt x="2222" y="6693"/>
                    <a:pt x="686" y="7214"/>
                  </a:cubicBezTo>
                  <a:lnTo>
                    <a:pt x="0" y="5512"/>
                  </a:lnTo>
                  <a:lnTo>
                    <a:pt x="1346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1" name="Shape 382"/>
            <p:cNvSpPr/>
            <p:nvPr/>
          </p:nvSpPr>
          <p:spPr>
            <a:xfrm>
              <a:off x="300495" y="23724"/>
              <a:ext cx="27210" cy="67627"/>
            </a:xfrm>
            <a:custGeom>
              <a:avLst/>
              <a:gdLst/>
              <a:ahLst/>
              <a:cxnLst/>
              <a:rect l="0" t="0" r="0" b="0"/>
              <a:pathLst>
                <a:path w="27210" h="67627">
                  <a:moveTo>
                    <a:pt x="14097" y="0"/>
                  </a:moveTo>
                  <a:lnTo>
                    <a:pt x="15964" y="0"/>
                  </a:lnTo>
                  <a:lnTo>
                    <a:pt x="15964" y="10502"/>
                  </a:lnTo>
                  <a:cubicBezTo>
                    <a:pt x="18288" y="6553"/>
                    <a:pt x="20625" y="3772"/>
                    <a:pt x="22962" y="2184"/>
                  </a:cubicBezTo>
                  <a:lnTo>
                    <a:pt x="27210" y="819"/>
                  </a:lnTo>
                  <a:lnTo>
                    <a:pt x="27210" y="7303"/>
                  </a:lnTo>
                  <a:lnTo>
                    <a:pt x="26467" y="6921"/>
                  </a:lnTo>
                  <a:cubicBezTo>
                    <a:pt x="24905" y="6921"/>
                    <a:pt x="23343" y="7315"/>
                    <a:pt x="21806" y="8103"/>
                  </a:cubicBezTo>
                  <a:cubicBezTo>
                    <a:pt x="20625" y="8699"/>
                    <a:pt x="18682" y="10452"/>
                    <a:pt x="15964" y="13411"/>
                  </a:cubicBezTo>
                  <a:lnTo>
                    <a:pt x="15964" y="30200"/>
                  </a:lnTo>
                  <a:cubicBezTo>
                    <a:pt x="15964" y="33833"/>
                    <a:pt x="16116" y="36233"/>
                    <a:pt x="16408" y="37376"/>
                  </a:cubicBezTo>
                  <a:cubicBezTo>
                    <a:pt x="16866" y="39281"/>
                    <a:pt x="17983" y="40945"/>
                    <a:pt x="19774" y="42380"/>
                  </a:cubicBezTo>
                  <a:cubicBezTo>
                    <a:pt x="21552" y="43814"/>
                    <a:pt x="23800" y="44552"/>
                    <a:pt x="26518" y="44552"/>
                  </a:cubicBezTo>
                  <a:lnTo>
                    <a:pt x="27210" y="44218"/>
                  </a:lnTo>
                  <a:lnTo>
                    <a:pt x="27210" y="47242"/>
                  </a:lnTo>
                  <a:lnTo>
                    <a:pt x="26670" y="47485"/>
                  </a:lnTo>
                  <a:cubicBezTo>
                    <a:pt x="24244" y="47485"/>
                    <a:pt x="22149" y="47142"/>
                    <a:pt x="20383" y="46456"/>
                  </a:cubicBezTo>
                  <a:cubicBezTo>
                    <a:pt x="19075" y="45961"/>
                    <a:pt x="17602" y="44983"/>
                    <a:pt x="15964" y="43510"/>
                  </a:cubicBezTo>
                  <a:lnTo>
                    <a:pt x="15964" y="57213"/>
                  </a:lnTo>
                  <a:cubicBezTo>
                    <a:pt x="15964" y="60286"/>
                    <a:pt x="16154" y="62255"/>
                    <a:pt x="16535" y="63093"/>
                  </a:cubicBezTo>
                  <a:lnTo>
                    <a:pt x="18491" y="65074"/>
                  </a:lnTo>
                  <a:cubicBezTo>
                    <a:pt x="19418" y="65557"/>
                    <a:pt x="21120" y="65811"/>
                    <a:pt x="23584" y="65811"/>
                  </a:cubicBezTo>
                  <a:lnTo>
                    <a:pt x="23584" y="67627"/>
                  </a:lnTo>
                  <a:lnTo>
                    <a:pt x="0" y="67627"/>
                  </a:lnTo>
                  <a:lnTo>
                    <a:pt x="0" y="65811"/>
                  </a:lnTo>
                  <a:lnTo>
                    <a:pt x="1232" y="65811"/>
                  </a:lnTo>
                  <a:cubicBezTo>
                    <a:pt x="3023" y="65849"/>
                    <a:pt x="4559" y="65494"/>
                    <a:pt x="5842" y="64782"/>
                  </a:cubicBezTo>
                  <a:lnTo>
                    <a:pt x="7290" y="63043"/>
                  </a:lnTo>
                  <a:cubicBezTo>
                    <a:pt x="7645" y="62243"/>
                    <a:pt x="7810" y="60185"/>
                    <a:pt x="7810" y="56921"/>
                  </a:cubicBezTo>
                  <a:lnTo>
                    <a:pt x="7810" y="14389"/>
                  </a:lnTo>
                  <a:cubicBezTo>
                    <a:pt x="7810" y="11468"/>
                    <a:pt x="7683" y="9627"/>
                    <a:pt x="7417" y="8839"/>
                  </a:cubicBezTo>
                  <a:lnTo>
                    <a:pt x="6160" y="7073"/>
                  </a:lnTo>
                  <a:lnTo>
                    <a:pt x="3835" y="6490"/>
                  </a:lnTo>
                  <a:cubicBezTo>
                    <a:pt x="3048" y="6490"/>
                    <a:pt x="2045" y="6705"/>
                    <a:pt x="826" y="7176"/>
                  </a:cubicBezTo>
                  <a:lnTo>
                    <a:pt x="254" y="5600"/>
                  </a:lnTo>
                  <a:lnTo>
                    <a:pt x="140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2" name="Shape 383"/>
            <p:cNvSpPr/>
            <p:nvPr/>
          </p:nvSpPr>
          <p:spPr>
            <a:xfrm>
              <a:off x="277152" y="23533"/>
              <a:ext cx="21704" cy="47538"/>
            </a:xfrm>
            <a:custGeom>
              <a:avLst/>
              <a:gdLst/>
              <a:ahLst/>
              <a:cxnLst/>
              <a:rect l="0" t="0" r="0" b="0"/>
              <a:pathLst>
                <a:path w="21704" h="47538">
                  <a:moveTo>
                    <a:pt x="51" y="0"/>
                  </a:moveTo>
                  <a:cubicBezTo>
                    <a:pt x="6858" y="0"/>
                    <a:pt x="12332" y="2591"/>
                    <a:pt x="16447" y="7759"/>
                  </a:cubicBezTo>
                  <a:cubicBezTo>
                    <a:pt x="19952" y="12179"/>
                    <a:pt x="21704" y="17246"/>
                    <a:pt x="21704" y="22974"/>
                  </a:cubicBezTo>
                  <a:cubicBezTo>
                    <a:pt x="21704" y="27000"/>
                    <a:pt x="20739" y="31090"/>
                    <a:pt x="18822" y="35204"/>
                  </a:cubicBezTo>
                  <a:cubicBezTo>
                    <a:pt x="16878" y="39332"/>
                    <a:pt x="14212" y="42443"/>
                    <a:pt x="10833" y="44538"/>
                  </a:cubicBezTo>
                  <a:lnTo>
                    <a:pt x="0" y="47538"/>
                  </a:lnTo>
                  <a:lnTo>
                    <a:pt x="0" y="43070"/>
                  </a:lnTo>
                  <a:lnTo>
                    <a:pt x="1626" y="44196"/>
                  </a:lnTo>
                  <a:cubicBezTo>
                    <a:pt x="4801" y="44196"/>
                    <a:pt x="7417" y="42875"/>
                    <a:pt x="9474" y="40259"/>
                  </a:cubicBezTo>
                  <a:cubicBezTo>
                    <a:pt x="11532" y="37643"/>
                    <a:pt x="12573" y="33147"/>
                    <a:pt x="12573" y="26759"/>
                  </a:cubicBezTo>
                  <a:cubicBezTo>
                    <a:pt x="12573" y="18770"/>
                    <a:pt x="10859" y="12484"/>
                    <a:pt x="7417" y="7912"/>
                  </a:cubicBezTo>
                  <a:lnTo>
                    <a:pt x="0" y="3960"/>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3" name="Shape 384"/>
            <p:cNvSpPr/>
            <p:nvPr/>
          </p:nvSpPr>
          <p:spPr>
            <a:xfrm>
              <a:off x="353136" y="24854"/>
              <a:ext cx="49111" cy="66701"/>
            </a:xfrm>
            <a:custGeom>
              <a:avLst/>
              <a:gdLst/>
              <a:ahLst/>
              <a:cxnLst/>
              <a:rect l="0" t="0" r="0" b="0"/>
              <a:pathLst>
                <a:path w="49111" h="66701">
                  <a:moveTo>
                    <a:pt x="0" y="0"/>
                  </a:moveTo>
                  <a:lnTo>
                    <a:pt x="20968" y="0"/>
                  </a:lnTo>
                  <a:lnTo>
                    <a:pt x="20968" y="1816"/>
                  </a:lnTo>
                  <a:lnTo>
                    <a:pt x="19939" y="1816"/>
                  </a:lnTo>
                  <a:cubicBezTo>
                    <a:pt x="18466" y="1816"/>
                    <a:pt x="17361" y="2133"/>
                    <a:pt x="16612" y="2781"/>
                  </a:cubicBezTo>
                  <a:lnTo>
                    <a:pt x="15507" y="5156"/>
                  </a:lnTo>
                  <a:cubicBezTo>
                    <a:pt x="15507" y="6438"/>
                    <a:pt x="16053" y="8204"/>
                    <a:pt x="17132" y="10452"/>
                  </a:cubicBezTo>
                  <a:lnTo>
                    <a:pt x="28092" y="33147"/>
                  </a:lnTo>
                  <a:lnTo>
                    <a:pt x="38151" y="8293"/>
                  </a:lnTo>
                  <a:cubicBezTo>
                    <a:pt x="38709" y="6959"/>
                    <a:pt x="38989" y="5626"/>
                    <a:pt x="38989" y="4318"/>
                  </a:cubicBezTo>
                  <a:lnTo>
                    <a:pt x="38646" y="2997"/>
                  </a:lnTo>
                  <a:lnTo>
                    <a:pt x="37414" y="2133"/>
                  </a:lnTo>
                  <a:cubicBezTo>
                    <a:pt x="36855" y="1918"/>
                    <a:pt x="35877" y="1816"/>
                    <a:pt x="34468" y="1816"/>
                  </a:cubicBezTo>
                  <a:lnTo>
                    <a:pt x="34468" y="0"/>
                  </a:lnTo>
                  <a:lnTo>
                    <a:pt x="49111" y="0"/>
                  </a:lnTo>
                  <a:lnTo>
                    <a:pt x="49111" y="1816"/>
                  </a:lnTo>
                  <a:cubicBezTo>
                    <a:pt x="47892" y="1943"/>
                    <a:pt x="46965" y="2210"/>
                    <a:pt x="46304" y="2603"/>
                  </a:cubicBezTo>
                  <a:lnTo>
                    <a:pt x="44145" y="4813"/>
                  </a:lnTo>
                  <a:cubicBezTo>
                    <a:pt x="43853" y="5270"/>
                    <a:pt x="43294" y="6541"/>
                    <a:pt x="42469" y="8598"/>
                  </a:cubicBezTo>
                  <a:lnTo>
                    <a:pt x="24155" y="53480"/>
                  </a:lnTo>
                  <a:cubicBezTo>
                    <a:pt x="22390" y="57835"/>
                    <a:pt x="20079" y="61125"/>
                    <a:pt x="17208" y="63347"/>
                  </a:cubicBezTo>
                  <a:cubicBezTo>
                    <a:pt x="14338" y="65583"/>
                    <a:pt x="11582" y="66701"/>
                    <a:pt x="8941" y="66701"/>
                  </a:cubicBezTo>
                  <a:cubicBezTo>
                    <a:pt x="6998" y="66701"/>
                    <a:pt x="5410" y="66142"/>
                    <a:pt x="4165" y="65024"/>
                  </a:cubicBezTo>
                  <a:cubicBezTo>
                    <a:pt x="2921" y="63906"/>
                    <a:pt x="2299" y="62636"/>
                    <a:pt x="2299" y="61189"/>
                  </a:cubicBezTo>
                  <a:cubicBezTo>
                    <a:pt x="2299" y="59817"/>
                    <a:pt x="2743" y="58712"/>
                    <a:pt x="3658" y="57886"/>
                  </a:cubicBezTo>
                  <a:cubicBezTo>
                    <a:pt x="4546" y="57048"/>
                    <a:pt x="5791" y="56629"/>
                    <a:pt x="7366" y="56629"/>
                  </a:cubicBezTo>
                  <a:cubicBezTo>
                    <a:pt x="8445" y="56629"/>
                    <a:pt x="9919" y="56985"/>
                    <a:pt x="11773" y="57709"/>
                  </a:cubicBezTo>
                  <a:cubicBezTo>
                    <a:pt x="13094" y="58191"/>
                    <a:pt x="13906" y="58445"/>
                    <a:pt x="14237" y="58445"/>
                  </a:cubicBezTo>
                  <a:cubicBezTo>
                    <a:pt x="15215" y="58445"/>
                    <a:pt x="16294" y="57938"/>
                    <a:pt x="17463" y="56921"/>
                  </a:cubicBezTo>
                  <a:cubicBezTo>
                    <a:pt x="18605" y="55905"/>
                    <a:pt x="19787" y="53937"/>
                    <a:pt x="20968" y="51029"/>
                  </a:cubicBezTo>
                  <a:lnTo>
                    <a:pt x="24155" y="43218"/>
                  </a:lnTo>
                  <a:lnTo>
                    <a:pt x="7988" y="9271"/>
                  </a:lnTo>
                  <a:cubicBezTo>
                    <a:pt x="7506" y="8268"/>
                    <a:pt x="6718" y="7010"/>
                    <a:pt x="5639" y="5499"/>
                  </a:cubicBezTo>
                  <a:cubicBezTo>
                    <a:pt x="4813" y="4356"/>
                    <a:pt x="4153" y="3581"/>
                    <a:pt x="3632" y="3187"/>
                  </a:cubicBezTo>
                  <a:cubicBezTo>
                    <a:pt x="2870" y="2667"/>
                    <a:pt x="1651" y="2210"/>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4" name="Shape 385"/>
            <p:cNvSpPr/>
            <p:nvPr/>
          </p:nvSpPr>
          <p:spPr>
            <a:xfrm>
              <a:off x="327704" y="23533"/>
              <a:ext cx="19996" cy="47432"/>
            </a:xfrm>
            <a:custGeom>
              <a:avLst/>
              <a:gdLst/>
              <a:ahLst/>
              <a:cxnLst/>
              <a:rect l="0" t="0" r="0" b="0"/>
              <a:pathLst>
                <a:path w="19996" h="47432">
                  <a:moveTo>
                    <a:pt x="3143" y="0"/>
                  </a:moveTo>
                  <a:cubicBezTo>
                    <a:pt x="7664" y="0"/>
                    <a:pt x="11424" y="1765"/>
                    <a:pt x="14433" y="5296"/>
                  </a:cubicBezTo>
                  <a:cubicBezTo>
                    <a:pt x="18129" y="9613"/>
                    <a:pt x="19996" y="15253"/>
                    <a:pt x="19996" y="22199"/>
                  </a:cubicBezTo>
                  <a:cubicBezTo>
                    <a:pt x="19996" y="29959"/>
                    <a:pt x="17761" y="36373"/>
                    <a:pt x="13303" y="41440"/>
                  </a:cubicBezTo>
                  <a:lnTo>
                    <a:pt x="0" y="47432"/>
                  </a:lnTo>
                  <a:lnTo>
                    <a:pt x="0" y="44409"/>
                  </a:lnTo>
                  <a:lnTo>
                    <a:pt x="7271" y="40907"/>
                  </a:lnTo>
                  <a:cubicBezTo>
                    <a:pt x="9925" y="37567"/>
                    <a:pt x="11246" y="32868"/>
                    <a:pt x="11246" y="26809"/>
                  </a:cubicBezTo>
                  <a:cubicBezTo>
                    <a:pt x="11246" y="19939"/>
                    <a:pt x="9734" y="14643"/>
                    <a:pt x="6725" y="10947"/>
                  </a:cubicBezTo>
                  <a:lnTo>
                    <a:pt x="0" y="7494"/>
                  </a:lnTo>
                  <a:lnTo>
                    <a:pt x="0" y="1010"/>
                  </a:lnTo>
                  <a:lnTo>
                    <a:pt x="3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5" name="Shape 386"/>
            <p:cNvSpPr/>
            <p:nvPr/>
          </p:nvSpPr>
          <p:spPr>
            <a:xfrm>
              <a:off x="464627" y="23523"/>
              <a:ext cx="30696" cy="47689"/>
            </a:xfrm>
            <a:custGeom>
              <a:avLst/>
              <a:gdLst/>
              <a:ahLst/>
              <a:cxnLst/>
              <a:rect l="0" t="0" r="0" b="0"/>
              <a:pathLst>
                <a:path w="30696" h="47689">
                  <a:moveTo>
                    <a:pt x="13652" y="0"/>
                  </a:moveTo>
                  <a:cubicBezTo>
                    <a:pt x="15418" y="0"/>
                    <a:pt x="17564" y="381"/>
                    <a:pt x="20091" y="1131"/>
                  </a:cubicBezTo>
                  <a:cubicBezTo>
                    <a:pt x="21755" y="1626"/>
                    <a:pt x="22873" y="1880"/>
                    <a:pt x="23432" y="1880"/>
                  </a:cubicBezTo>
                  <a:lnTo>
                    <a:pt x="24663" y="1524"/>
                  </a:lnTo>
                  <a:lnTo>
                    <a:pt x="25692" y="0"/>
                  </a:lnTo>
                  <a:lnTo>
                    <a:pt x="27318" y="0"/>
                  </a:lnTo>
                  <a:lnTo>
                    <a:pt x="27318" y="15316"/>
                  </a:lnTo>
                  <a:lnTo>
                    <a:pt x="25692" y="15316"/>
                  </a:lnTo>
                  <a:cubicBezTo>
                    <a:pt x="24448" y="10503"/>
                    <a:pt x="22847" y="7239"/>
                    <a:pt x="20904" y="5500"/>
                  </a:cubicBezTo>
                  <a:cubicBezTo>
                    <a:pt x="18948" y="3772"/>
                    <a:pt x="16472" y="2908"/>
                    <a:pt x="13462" y="2908"/>
                  </a:cubicBezTo>
                  <a:cubicBezTo>
                    <a:pt x="11163" y="2908"/>
                    <a:pt x="9322" y="3518"/>
                    <a:pt x="7912" y="4712"/>
                  </a:cubicBezTo>
                  <a:cubicBezTo>
                    <a:pt x="6502" y="5931"/>
                    <a:pt x="5791" y="7277"/>
                    <a:pt x="5791" y="8751"/>
                  </a:cubicBezTo>
                  <a:cubicBezTo>
                    <a:pt x="5791" y="10579"/>
                    <a:pt x="6312" y="12141"/>
                    <a:pt x="7366" y="13462"/>
                  </a:cubicBezTo>
                  <a:cubicBezTo>
                    <a:pt x="8382" y="14796"/>
                    <a:pt x="10439" y="16231"/>
                    <a:pt x="13564" y="17742"/>
                  </a:cubicBezTo>
                  <a:lnTo>
                    <a:pt x="20726" y="21222"/>
                  </a:lnTo>
                  <a:cubicBezTo>
                    <a:pt x="27368" y="24461"/>
                    <a:pt x="30696" y="28740"/>
                    <a:pt x="30696" y="34037"/>
                  </a:cubicBezTo>
                  <a:cubicBezTo>
                    <a:pt x="30696" y="38126"/>
                    <a:pt x="29146" y="41428"/>
                    <a:pt x="26060" y="43930"/>
                  </a:cubicBezTo>
                  <a:cubicBezTo>
                    <a:pt x="22962" y="46444"/>
                    <a:pt x="19495" y="47689"/>
                    <a:pt x="15672" y="47689"/>
                  </a:cubicBezTo>
                  <a:cubicBezTo>
                    <a:pt x="12916" y="47689"/>
                    <a:pt x="9779" y="47206"/>
                    <a:pt x="6236" y="46216"/>
                  </a:cubicBezTo>
                  <a:lnTo>
                    <a:pt x="3581" y="45733"/>
                  </a:lnTo>
                  <a:lnTo>
                    <a:pt x="1829" y="47003"/>
                  </a:lnTo>
                  <a:lnTo>
                    <a:pt x="203" y="47003"/>
                  </a:lnTo>
                  <a:lnTo>
                    <a:pt x="203" y="30950"/>
                  </a:lnTo>
                  <a:lnTo>
                    <a:pt x="1829" y="30950"/>
                  </a:lnTo>
                  <a:cubicBezTo>
                    <a:pt x="2730" y="35522"/>
                    <a:pt x="4496" y="38989"/>
                    <a:pt x="7074" y="41301"/>
                  </a:cubicBezTo>
                  <a:cubicBezTo>
                    <a:pt x="9665" y="43638"/>
                    <a:pt x="12547" y="44793"/>
                    <a:pt x="15761" y="44793"/>
                  </a:cubicBezTo>
                  <a:cubicBezTo>
                    <a:pt x="18021" y="44793"/>
                    <a:pt x="19876" y="44133"/>
                    <a:pt x="21298" y="42799"/>
                  </a:cubicBezTo>
                  <a:cubicBezTo>
                    <a:pt x="22708" y="41479"/>
                    <a:pt x="23432" y="39878"/>
                    <a:pt x="23432" y="38012"/>
                  </a:cubicBezTo>
                  <a:cubicBezTo>
                    <a:pt x="23432" y="35764"/>
                    <a:pt x="22631" y="33858"/>
                    <a:pt x="21044" y="32322"/>
                  </a:cubicBezTo>
                  <a:cubicBezTo>
                    <a:pt x="19456" y="30785"/>
                    <a:pt x="16281" y="28842"/>
                    <a:pt x="11544" y="26467"/>
                  </a:cubicBezTo>
                  <a:cubicBezTo>
                    <a:pt x="6795" y="24118"/>
                    <a:pt x="3683" y="21996"/>
                    <a:pt x="2210" y="20092"/>
                  </a:cubicBezTo>
                  <a:cubicBezTo>
                    <a:pt x="737" y="18224"/>
                    <a:pt x="0" y="15863"/>
                    <a:pt x="0" y="13018"/>
                  </a:cubicBezTo>
                  <a:cubicBezTo>
                    <a:pt x="0" y="9322"/>
                    <a:pt x="1270" y="6236"/>
                    <a:pt x="3810" y="3734"/>
                  </a:cubicBezTo>
                  <a:cubicBezTo>
                    <a:pt x="6337"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6" name="Shape 387"/>
            <p:cNvSpPr/>
            <p:nvPr/>
          </p:nvSpPr>
          <p:spPr>
            <a:xfrm>
              <a:off x="432280" y="23523"/>
              <a:ext cx="41577" cy="33437"/>
            </a:xfrm>
            <a:custGeom>
              <a:avLst/>
              <a:gdLst/>
              <a:ahLst/>
              <a:cxnLst/>
              <a:rect l="0" t="0" r="0" b="0"/>
              <a:pathLst>
                <a:path w="22555" h="46317">
                  <a:moveTo>
                    <a:pt x="13564" y="0"/>
                  </a:moveTo>
                  <a:lnTo>
                    <a:pt x="15735" y="0"/>
                  </a:lnTo>
                  <a:lnTo>
                    <a:pt x="15735" y="36157"/>
                  </a:lnTo>
                  <a:cubicBezTo>
                    <a:pt x="15735" y="38977"/>
                    <a:pt x="15926" y="40843"/>
                    <a:pt x="16332" y="41770"/>
                  </a:cubicBezTo>
                  <a:lnTo>
                    <a:pt x="18161" y="43853"/>
                  </a:lnTo>
                  <a:cubicBezTo>
                    <a:pt x="18948" y="44324"/>
                    <a:pt x="20421" y="44552"/>
                    <a:pt x="22555" y="44552"/>
                  </a:cubicBezTo>
                  <a:lnTo>
                    <a:pt x="22555" y="46317"/>
                  </a:lnTo>
                  <a:lnTo>
                    <a:pt x="698" y="46317"/>
                  </a:lnTo>
                  <a:lnTo>
                    <a:pt x="698" y="44552"/>
                  </a:lnTo>
                  <a:cubicBezTo>
                    <a:pt x="2896" y="44552"/>
                    <a:pt x="4356" y="44336"/>
                    <a:pt x="5118" y="43904"/>
                  </a:cubicBezTo>
                  <a:lnTo>
                    <a:pt x="6909" y="41796"/>
                  </a:lnTo>
                  <a:cubicBezTo>
                    <a:pt x="7340" y="40818"/>
                    <a:pt x="7569" y="38939"/>
                    <a:pt x="7569" y="36157"/>
                  </a:cubicBezTo>
                  <a:lnTo>
                    <a:pt x="7569" y="18821"/>
                  </a:lnTo>
                  <a:cubicBezTo>
                    <a:pt x="7569" y="13932"/>
                    <a:pt x="7417" y="10782"/>
                    <a:pt x="7137" y="9335"/>
                  </a:cubicBezTo>
                  <a:lnTo>
                    <a:pt x="6045" y="7151"/>
                  </a:lnTo>
                  <a:lnTo>
                    <a:pt x="4039" y="6541"/>
                  </a:lnTo>
                  <a:cubicBezTo>
                    <a:pt x="3111" y="6541"/>
                    <a:pt x="2006" y="6782"/>
                    <a:pt x="698" y="7277"/>
                  </a:cubicBezTo>
                  <a:lnTo>
                    <a:pt x="0" y="5500"/>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7" name="Shape 388"/>
            <p:cNvSpPr/>
            <p:nvPr/>
          </p:nvSpPr>
          <p:spPr>
            <a:xfrm>
              <a:off x="438922" y="2"/>
              <a:ext cx="9970" cy="9970"/>
            </a:xfrm>
            <a:custGeom>
              <a:avLst/>
              <a:gdLst/>
              <a:ahLst/>
              <a:cxnLst/>
              <a:rect l="0" t="0" r="0" b="0"/>
              <a:pathLst>
                <a:path w="9970" h="9970">
                  <a:moveTo>
                    <a:pt x="5004" y="0"/>
                  </a:moveTo>
                  <a:cubicBezTo>
                    <a:pt x="6388" y="0"/>
                    <a:pt x="7544" y="483"/>
                    <a:pt x="8522" y="1448"/>
                  </a:cubicBezTo>
                  <a:cubicBezTo>
                    <a:pt x="9487" y="2413"/>
                    <a:pt x="9970" y="3582"/>
                    <a:pt x="9970" y="4953"/>
                  </a:cubicBezTo>
                  <a:cubicBezTo>
                    <a:pt x="9970" y="6338"/>
                    <a:pt x="9487" y="7519"/>
                    <a:pt x="8522" y="8496"/>
                  </a:cubicBezTo>
                  <a:cubicBezTo>
                    <a:pt x="7544" y="9475"/>
                    <a:pt x="6388" y="9970"/>
                    <a:pt x="5004" y="9970"/>
                  </a:cubicBezTo>
                  <a:cubicBezTo>
                    <a:pt x="3632" y="9970"/>
                    <a:pt x="2451" y="9475"/>
                    <a:pt x="1473" y="8496"/>
                  </a:cubicBezTo>
                  <a:cubicBezTo>
                    <a:pt x="495" y="7519"/>
                    <a:pt x="0" y="6338"/>
                    <a:pt x="0" y="4953"/>
                  </a:cubicBezTo>
                  <a:cubicBezTo>
                    <a:pt x="0" y="3582"/>
                    <a:pt x="483" y="2413"/>
                    <a:pt x="1448" y="1448"/>
                  </a:cubicBezTo>
                  <a:cubicBezTo>
                    <a:pt x="2413"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8" name="Shape 389"/>
            <p:cNvSpPr/>
            <p:nvPr/>
          </p:nvSpPr>
          <p:spPr>
            <a:xfrm>
              <a:off x="310900" y="162527"/>
              <a:ext cx="16656" cy="27118"/>
            </a:xfrm>
            <a:custGeom>
              <a:avLst/>
              <a:gdLst/>
              <a:ahLst/>
              <a:cxnLst/>
              <a:rect l="0" t="0" r="0" b="0"/>
              <a:pathLst>
                <a:path w="16656" h="27118">
                  <a:moveTo>
                    <a:pt x="16656" y="0"/>
                  </a:moveTo>
                  <a:lnTo>
                    <a:pt x="16656" y="3023"/>
                  </a:lnTo>
                  <a:lnTo>
                    <a:pt x="15481" y="3534"/>
                  </a:lnTo>
                  <a:cubicBezTo>
                    <a:pt x="12890" y="4996"/>
                    <a:pt x="11036" y="6494"/>
                    <a:pt x="9919" y="8068"/>
                  </a:cubicBezTo>
                  <a:cubicBezTo>
                    <a:pt x="8801" y="9631"/>
                    <a:pt x="8255" y="11358"/>
                    <a:pt x="8255" y="13212"/>
                  </a:cubicBezTo>
                  <a:cubicBezTo>
                    <a:pt x="8255" y="15587"/>
                    <a:pt x="8954" y="17531"/>
                    <a:pt x="10363" y="19092"/>
                  </a:cubicBezTo>
                  <a:cubicBezTo>
                    <a:pt x="11773" y="20642"/>
                    <a:pt x="13398" y="21416"/>
                    <a:pt x="15227" y="21416"/>
                  </a:cubicBezTo>
                  <a:lnTo>
                    <a:pt x="16656" y="20704"/>
                  </a:lnTo>
                  <a:lnTo>
                    <a:pt x="16656" y="25674"/>
                  </a:lnTo>
                  <a:lnTo>
                    <a:pt x="16358" y="25887"/>
                  </a:lnTo>
                  <a:cubicBezTo>
                    <a:pt x="14592" y="26712"/>
                    <a:pt x="12713" y="27118"/>
                    <a:pt x="10719" y="27118"/>
                  </a:cubicBezTo>
                  <a:cubicBezTo>
                    <a:pt x="7607" y="27118"/>
                    <a:pt x="5042" y="26052"/>
                    <a:pt x="3022" y="23931"/>
                  </a:cubicBezTo>
                  <a:cubicBezTo>
                    <a:pt x="1016" y="21798"/>
                    <a:pt x="0" y="18991"/>
                    <a:pt x="0" y="15536"/>
                  </a:cubicBezTo>
                  <a:cubicBezTo>
                    <a:pt x="0" y="13339"/>
                    <a:pt x="495" y="11434"/>
                    <a:pt x="1473" y="9821"/>
                  </a:cubicBezTo>
                  <a:cubicBezTo>
                    <a:pt x="2819" y="7612"/>
                    <a:pt x="5143" y="5516"/>
                    <a:pt x="8471" y="3534"/>
                  </a:cubicBezTo>
                  <a:lnTo>
                    <a:pt x="166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49" name="Shape 390"/>
            <p:cNvSpPr/>
            <p:nvPr/>
          </p:nvSpPr>
          <p:spPr>
            <a:xfrm>
              <a:off x="312627" y="142847"/>
              <a:ext cx="14929" cy="15621"/>
            </a:xfrm>
            <a:custGeom>
              <a:avLst/>
              <a:gdLst/>
              <a:ahLst/>
              <a:cxnLst/>
              <a:rect l="0" t="0" r="0" b="0"/>
              <a:pathLst>
                <a:path w="14929" h="15621">
                  <a:moveTo>
                    <a:pt x="14929" y="0"/>
                  </a:moveTo>
                  <a:lnTo>
                    <a:pt x="14929" y="2559"/>
                  </a:lnTo>
                  <a:lnTo>
                    <a:pt x="10071" y="4216"/>
                  </a:lnTo>
                  <a:cubicBezTo>
                    <a:pt x="8814" y="5334"/>
                    <a:pt x="8191" y="6616"/>
                    <a:pt x="8191" y="8051"/>
                  </a:cubicBezTo>
                  <a:lnTo>
                    <a:pt x="8293" y="10896"/>
                  </a:lnTo>
                  <a:cubicBezTo>
                    <a:pt x="8293" y="12408"/>
                    <a:pt x="7912" y="13576"/>
                    <a:pt x="7137" y="14389"/>
                  </a:cubicBezTo>
                  <a:cubicBezTo>
                    <a:pt x="6375" y="15201"/>
                    <a:pt x="5372" y="15621"/>
                    <a:pt x="4127" y="15621"/>
                  </a:cubicBezTo>
                  <a:cubicBezTo>
                    <a:pt x="2908" y="15621"/>
                    <a:pt x="1918" y="15176"/>
                    <a:pt x="1156" y="14338"/>
                  </a:cubicBezTo>
                  <a:cubicBezTo>
                    <a:pt x="381" y="13487"/>
                    <a:pt x="0" y="12318"/>
                    <a:pt x="0" y="10845"/>
                  </a:cubicBezTo>
                  <a:cubicBezTo>
                    <a:pt x="0" y="8026"/>
                    <a:pt x="1435" y="5448"/>
                    <a:pt x="4318" y="3086"/>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0" name="Shape 391"/>
            <p:cNvSpPr/>
            <p:nvPr/>
          </p:nvSpPr>
          <p:spPr>
            <a:xfrm>
              <a:off x="252442" y="142402"/>
              <a:ext cx="22530" cy="46304"/>
            </a:xfrm>
            <a:custGeom>
              <a:avLst/>
              <a:gdLst/>
              <a:ahLst/>
              <a:cxnLst/>
              <a:rect l="0" t="0" r="0" b="0"/>
              <a:pathLst>
                <a:path w="22530" h="46304">
                  <a:moveTo>
                    <a:pt x="13551" y="0"/>
                  </a:moveTo>
                  <a:lnTo>
                    <a:pt x="15710" y="0"/>
                  </a:lnTo>
                  <a:lnTo>
                    <a:pt x="15710" y="36144"/>
                  </a:lnTo>
                  <a:cubicBezTo>
                    <a:pt x="15710" y="38951"/>
                    <a:pt x="15900" y="40831"/>
                    <a:pt x="16319" y="41770"/>
                  </a:cubicBezTo>
                  <a:lnTo>
                    <a:pt x="18136" y="43853"/>
                  </a:lnTo>
                  <a:cubicBezTo>
                    <a:pt x="18936" y="44310"/>
                    <a:pt x="20409" y="44539"/>
                    <a:pt x="22530" y="44539"/>
                  </a:cubicBezTo>
                  <a:lnTo>
                    <a:pt x="22530" y="46304"/>
                  </a:lnTo>
                  <a:lnTo>
                    <a:pt x="673" y="46304"/>
                  </a:lnTo>
                  <a:lnTo>
                    <a:pt x="673" y="44539"/>
                  </a:lnTo>
                  <a:cubicBezTo>
                    <a:pt x="2870" y="44539"/>
                    <a:pt x="4343" y="44323"/>
                    <a:pt x="5093" y="43904"/>
                  </a:cubicBezTo>
                  <a:lnTo>
                    <a:pt x="6896" y="41796"/>
                  </a:lnTo>
                  <a:cubicBezTo>
                    <a:pt x="7340" y="40805"/>
                    <a:pt x="7544" y="38926"/>
                    <a:pt x="7544" y="36144"/>
                  </a:cubicBezTo>
                  <a:lnTo>
                    <a:pt x="7544" y="18796"/>
                  </a:lnTo>
                  <a:cubicBezTo>
                    <a:pt x="7544" y="13932"/>
                    <a:pt x="7417" y="10770"/>
                    <a:pt x="7112" y="9322"/>
                  </a:cubicBezTo>
                  <a:lnTo>
                    <a:pt x="6032" y="7150"/>
                  </a:lnTo>
                  <a:lnTo>
                    <a:pt x="4013" y="6528"/>
                  </a:lnTo>
                  <a:cubicBezTo>
                    <a:pt x="3099" y="6528"/>
                    <a:pt x="1994" y="6769"/>
                    <a:pt x="673"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1" name="Shape 392"/>
            <p:cNvSpPr/>
            <p:nvPr/>
          </p:nvSpPr>
          <p:spPr>
            <a:xfrm>
              <a:off x="174083" y="142402"/>
              <a:ext cx="76949" cy="46304"/>
            </a:xfrm>
            <a:custGeom>
              <a:avLst/>
              <a:gdLst/>
              <a:ahLst/>
              <a:cxnLst/>
              <a:rect l="0" t="0" r="0" b="0"/>
              <a:pathLst>
                <a:path w="76949" h="46304">
                  <a:moveTo>
                    <a:pt x="13551" y="0"/>
                  </a:moveTo>
                  <a:lnTo>
                    <a:pt x="15659" y="0"/>
                  </a:lnTo>
                  <a:lnTo>
                    <a:pt x="15659" y="9576"/>
                  </a:lnTo>
                  <a:cubicBezTo>
                    <a:pt x="18936" y="6299"/>
                    <a:pt x="20866" y="4420"/>
                    <a:pt x="21450" y="3925"/>
                  </a:cubicBezTo>
                  <a:cubicBezTo>
                    <a:pt x="22923" y="2680"/>
                    <a:pt x="24511" y="1715"/>
                    <a:pt x="26225" y="1029"/>
                  </a:cubicBezTo>
                  <a:cubicBezTo>
                    <a:pt x="27927" y="330"/>
                    <a:pt x="29616" y="0"/>
                    <a:pt x="31280" y="0"/>
                  </a:cubicBezTo>
                  <a:cubicBezTo>
                    <a:pt x="34087" y="0"/>
                    <a:pt x="36525" y="813"/>
                    <a:pt x="38544" y="2451"/>
                  </a:cubicBezTo>
                  <a:cubicBezTo>
                    <a:pt x="40576" y="4090"/>
                    <a:pt x="41935" y="6464"/>
                    <a:pt x="42621" y="9576"/>
                  </a:cubicBezTo>
                  <a:cubicBezTo>
                    <a:pt x="45999" y="5638"/>
                    <a:pt x="48844" y="3061"/>
                    <a:pt x="51168" y="1842"/>
                  </a:cubicBezTo>
                  <a:cubicBezTo>
                    <a:pt x="53505" y="609"/>
                    <a:pt x="55880" y="0"/>
                    <a:pt x="58331" y="0"/>
                  </a:cubicBezTo>
                  <a:cubicBezTo>
                    <a:pt x="60731" y="0"/>
                    <a:pt x="62852" y="609"/>
                    <a:pt x="64694" y="1842"/>
                  </a:cubicBezTo>
                  <a:cubicBezTo>
                    <a:pt x="66548" y="3061"/>
                    <a:pt x="68008" y="5067"/>
                    <a:pt x="69101" y="7848"/>
                  </a:cubicBezTo>
                  <a:cubicBezTo>
                    <a:pt x="69824" y="9754"/>
                    <a:pt x="70180" y="12738"/>
                    <a:pt x="70180" y="16790"/>
                  </a:cubicBezTo>
                  <a:lnTo>
                    <a:pt x="70180" y="36144"/>
                  </a:lnTo>
                  <a:cubicBezTo>
                    <a:pt x="70180" y="38951"/>
                    <a:pt x="70396" y="40894"/>
                    <a:pt x="70815" y="41948"/>
                  </a:cubicBezTo>
                  <a:lnTo>
                    <a:pt x="72631" y="43777"/>
                  </a:lnTo>
                  <a:cubicBezTo>
                    <a:pt x="73520" y="44285"/>
                    <a:pt x="74955" y="44539"/>
                    <a:pt x="76949" y="44539"/>
                  </a:cubicBezTo>
                  <a:lnTo>
                    <a:pt x="76949" y="46304"/>
                  </a:lnTo>
                  <a:lnTo>
                    <a:pt x="54750" y="46304"/>
                  </a:lnTo>
                  <a:lnTo>
                    <a:pt x="54750" y="44539"/>
                  </a:lnTo>
                  <a:lnTo>
                    <a:pt x="55689" y="44539"/>
                  </a:lnTo>
                  <a:cubicBezTo>
                    <a:pt x="57620" y="44539"/>
                    <a:pt x="59131" y="44171"/>
                    <a:pt x="60211" y="43409"/>
                  </a:cubicBezTo>
                  <a:cubicBezTo>
                    <a:pt x="60960" y="42888"/>
                    <a:pt x="61493" y="42063"/>
                    <a:pt x="61836" y="40907"/>
                  </a:cubicBezTo>
                  <a:cubicBezTo>
                    <a:pt x="61963" y="40360"/>
                    <a:pt x="62014" y="38760"/>
                    <a:pt x="62014" y="36144"/>
                  </a:cubicBezTo>
                  <a:lnTo>
                    <a:pt x="62014" y="16790"/>
                  </a:lnTo>
                  <a:cubicBezTo>
                    <a:pt x="62014" y="13119"/>
                    <a:pt x="61582" y="10541"/>
                    <a:pt x="60693" y="9030"/>
                  </a:cubicBezTo>
                  <a:cubicBezTo>
                    <a:pt x="59411" y="6934"/>
                    <a:pt x="57366" y="5893"/>
                    <a:pt x="54559" y="5893"/>
                  </a:cubicBezTo>
                  <a:cubicBezTo>
                    <a:pt x="52819" y="5893"/>
                    <a:pt x="51079" y="6324"/>
                    <a:pt x="49327" y="7188"/>
                  </a:cubicBezTo>
                  <a:cubicBezTo>
                    <a:pt x="47574" y="8065"/>
                    <a:pt x="45453" y="9678"/>
                    <a:pt x="42964" y="12027"/>
                  </a:cubicBezTo>
                  <a:lnTo>
                    <a:pt x="42875" y="12560"/>
                  </a:lnTo>
                  <a:lnTo>
                    <a:pt x="42964" y="14681"/>
                  </a:lnTo>
                  <a:lnTo>
                    <a:pt x="42964" y="36144"/>
                  </a:lnTo>
                  <a:cubicBezTo>
                    <a:pt x="42964" y="39218"/>
                    <a:pt x="43142" y="41135"/>
                    <a:pt x="43472" y="41897"/>
                  </a:cubicBezTo>
                  <a:lnTo>
                    <a:pt x="45428" y="43777"/>
                  </a:lnTo>
                  <a:cubicBezTo>
                    <a:pt x="46368" y="44285"/>
                    <a:pt x="47993" y="44539"/>
                    <a:pt x="50292" y="44539"/>
                  </a:cubicBezTo>
                  <a:lnTo>
                    <a:pt x="50292" y="46304"/>
                  </a:lnTo>
                  <a:lnTo>
                    <a:pt x="27546" y="46304"/>
                  </a:lnTo>
                  <a:lnTo>
                    <a:pt x="27546" y="44539"/>
                  </a:lnTo>
                  <a:cubicBezTo>
                    <a:pt x="30035" y="44539"/>
                    <a:pt x="31750" y="44247"/>
                    <a:pt x="32677" y="43662"/>
                  </a:cubicBezTo>
                  <a:cubicBezTo>
                    <a:pt x="33604" y="43079"/>
                    <a:pt x="34265" y="42176"/>
                    <a:pt x="34620" y="41008"/>
                  </a:cubicBezTo>
                  <a:cubicBezTo>
                    <a:pt x="34785" y="40449"/>
                    <a:pt x="34861" y="38836"/>
                    <a:pt x="34861" y="36144"/>
                  </a:cubicBezTo>
                  <a:lnTo>
                    <a:pt x="34861" y="16790"/>
                  </a:lnTo>
                  <a:cubicBezTo>
                    <a:pt x="34861" y="13119"/>
                    <a:pt x="34328" y="10490"/>
                    <a:pt x="33249" y="8877"/>
                  </a:cubicBezTo>
                  <a:cubicBezTo>
                    <a:pt x="31813" y="6794"/>
                    <a:pt x="29781" y="5741"/>
                    <a:pt x="27203" y="5741"/>
                  </a:cubicBezTo>
                  <a:cubicBezTo>
                    <a:pt x="25438" y="5741"/>
                    <a:pt x="23685" y="6210"/>
                    <a:pt x="21946" y="7163"/>
                  </a:cubicBezTo>
                  <a:cubicBezTo>
                    <a:pt x="19228" y="8610"/>
                    <a:pt x="17132" y="10237"/>
                    <a:pt x="15659" y="12027"/>
                  </a:cubicBezTo>
                  <a:lnTo>
                    <a:pt x="15659" y="36144"/>
                  </a:lnTo>
                  <a:cubicBezTo>
                    <a:pt x="15659" y="39091"/>
                    <a:pt x="15875" y="41008"/>
                    <a:pt x="16281" y="41897"/>
                  </a:cubicBezTo>
                  <a:lnTo>
                    <a:pt x="18085" y="43879"/>
                  </a:lnTo>
                  <a:cubicBezTo>
                    <a:pt x="18897" y="44323"/>
                    <a:pt x="20523" y="44539"/>
                    <a:pt x="22974" y="44539"/>
                  </a:cubicBezTo>
                  <a:lnTo>
                    <a:pt x="22974" y="46304"/>
                  </a:lnTo>
                  <a:lnTo>
                    <a:pt x="724" y="46304"/>
                  </a:lnTo>
                  <a:lnTo>
                    <a:pt x="724" y="44539"/>
                  </a:lnTo>
                  <a:cubicBezTo>
                    <a:pt x="2794" y="44539"/>
                    <a:pt x="4242" y="44323"/>
                    <a:pt x="5055" y="43879"/>
                  </a:cubicBezTo>
                  <a:lnTo>
                    <a:pt x="6921" y="41770"/>
                  </a:lnTo>
                  <a:cubicBezTo>
                    <a:pt x="7353" y="40805"/>
                    <a:pt x="7556" y="38926"/>
                    <a:pt x="7556" y="36144"/>
                  </a:cubicBezTo>
                  <a:lnTo>
                    <a:pt x="7556" y="18948"/>
                  </a:lnTo>
                  <a:cubicBezTo>
                    <a:pt x="7556" y="14021"/>
                    <a:pt x="7417" y="10820"/>
                    <a:pt x="7112" y="9372"/>
                  </a:cubicBezTo>
                  <a:lnTo>
                    <a:pt x="6032" y="7150"/>
                  </a:lnTo>
                  <a:lnTo>
                    <a:pt x="4026" y="6528"/>
                  </a:lnTo>
                  <a:cubicBezTo>
                    <a:pt x="3111" y="6528"/>
                    <a:pt x="2006" y="6769"/>
                    <a:pt x="724"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2" name="Shape 393"/>
            <p:cNvSpPr/>
            <p:nvPr/>
          </p:nvSpPr>
          <p:spPr>
            <a:xfrm>
              <a:off x="145812" y="142402"/>
              <a:ext cx="22543" cy="46304"/>
            </a:xfrm>
            <a:custGeom>
              <a:avLst/>
              <a:gdLst/>
              <a:ahLst/>
              <a:cxnLst/>
              <a:rect l="0" t="0" r="0" b="0"/>
              <a:pathLst>
                <a:path w="22543" h="46304">
                  <a:moveTo>
                    <a:pt x="13551" y="0"/>
                  </a:moveTo>
                  <a:lnTo>
                    <a:pt x="15710" y="0"/>
                  </a:lnTo>
                  <a:lnTo>
                    <a:pt x="15710" y="36144"/>
                  </a:lnTo>
                  <a:cubicBezTo>
                    <a:pt x="15710" y="38951"/>
                    <a:pt x="15926" y="40831"/>
                    <a:pt x="16332" y="41770"/>
                  </a:cubicBezTo>
                  <a:lnTo>
                    <a:pt x="18148" y="43853"/>
                  </a:lnTo>
                  <a:cubicBezTo>
                    <a:pt x="18948" y="44310"/>
                    <a:pt x="20409" y="44539"/>
                    <a:pt x="22543" y="44539"/>
                  </a:cubicBezTo>
                  <a:lnTo>
                    <a:pt x="22543" y="46304"/>
                  </a:lnTo>
                  <a:lnTo>
                    <a:pt x="686" y="46304"/>
                  </a:lnTo>
                  <a:lnTo>
                    <a:pt x="686" y="44539"/>
                  </a:lnTo>
                  <a:cubicBezTo>
                    <a:pt x="2883" y="44539"/>
                    <a:pt x="4356" y="44323"/>
                    <a:pt x="5106" y="43904"/>
                  </a:cubicBezTo>
                  <a:lnTo>
                    <a:pt x="6896" y="41796"/>
                  </a:lnTo>
                  <a:cubicBezTo>
                    <a:pt x="7341" y="40805"/>
                    <a:pt x="7569" y="38926"/>
                    <a:pt x="7569" y="36144"/>
                  </a:cubicBezTo>
                  <a:lnTo>
                    <a:pt x="7569" y="18796"/>
                  </a:lnTo>
                  <a:cubicBezTo>
                    <a:pt x="7569" y="13932"/>
                    <a:pt x="7417" y="10770"/>
                    <a:pt x="7125" y="9322"/>
                  </a:cubicBezTo>
                  <a:lnTo>
                    <a:pt x="6045" y="7150"/>
                  </a:lnTo>
                  <a:lnTo>
                    <a:pt x="4026" y="6528"/>
                  </a:lnTo>
                  <a:cubicBezTo>
                    <a:pt x="3112" y="6528"/>
                    <a:pt x="1994" y="6769"/>
                    <a:pt x="686"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3" name="Shape 394"/>
            <p:cNvSpPr/>
            <p:nvPr/>
          </p:nvSpPr>
          <p:spPr>
            <a:xfrm>
              <a:off x="111167" y="142402"/>
              <a:ext cx="30696" cy="47689"/>
            </a:xfrm>
            <a:custGeom>
              <a:avLst/>
              <a:gdLst/>
              <a:ahLst/>
              <a:cxnLst/>
              <a:rect l="0" t="0" r="0" b="0"/>
              <a:pathLst>
                <a:path w="30696" h="47689">
                  <a:moveTo>
                    <a:pt x="13652" y="0"/>
                  </a:moveTo>
                  <a:cubicBezTo>
                    <a:pt x="15418" y="0"/>
                    <a:pt x="17564" y="368"/>
                    <a:pt x="20091" y="1130"/>
                  </a:cubicBezTo>
                  <a:cubicBezTo>
                    <a:pt x="21742" y="1613"/>
                    <a:pt x="22860" y="1854"/>
                    <a:pt x="23419" y="1854"/>
                  </a:cubicBezTo>
                  <a:lnTo>
                    <a:pt x="24651" y="1512"/>
                  </a:lnTo>
                  <a:lnTo>
                    <a:pt x="25679" y="0"/>
                  </a:lnTo>
                  <a:lnTo>
                    <a:pt x="27305" y="0"/>
                  </a:lnTo>
                  <a:lnTo>
                    <a:pt x="27305" y="15316"/>
                  </a:lnTo>
                  <a:lnTo>
                    <a:pt x="25679" y="15316"/>
                  </a:lnTo>
                  <a:cubicBezTo>
                    <a:pt x="24435" y="10503"/>
                    <a:pt x="22835" y="7226"/>
                    <a:pt x="20892" y="5499"/>
                  </a:cubicBezTo>
                  <a:cubicBezTo>
                    <a:pt x="18948" y="3759"/>
                    <a:pt x="16459" y="2896"/>
                    <a:pt x="13449" y="2896"/>
                  </a:cubicBezTo>
                  <a:cubicBezTo>
                    <a:pt x="11151" y="2896"/>
                    <a:pt x="9309" y="3493"/>
                    <a:pt x="7912" y="4711"/>
                  </a:cubicBezTo>
                  <a:cubicBezTo>
                    <a:pt x="6490" y="5931"/>
                    <a:pt x="5791" y="7265"/>
                    <a:pt x="5791" y="8737"/>
                  </a:cubicBezTo>
                  <a:cubicBezTo>
                    <a:pt x="5791" y="10566"/>
                    <a:pt x="6325" y="12141"/>
                    <a:pt x="7366" y="13462"/>
                  </a:cubicBezTo>
                  <a:cubicBezTo>
                    <a:pt x="8382" y="14795"/>
                    <a:pt x="10439" y="16218"/>
                    <a:pt x="13551" y="17729"/>
                  </a:cubicBezTo>
                  <a:lnTo>
                    <a:pt x="20714" y="21209"/>
                  </a:lnTo>
                  <a:cubicBezTo>
                    <a:pt x="27368" y="24461"/>
                    <a:pt x="30696" y="28728"/>
                    <a:pt x="30696" y="34036"/>
                  </a:cubicBezTo>
                  <a:cubicBezTo>
                    <a:pt x="30696" y="38126"/>
                    <a:pt x="29134" y="41428"/>
                    <a:pt x="26048" y="43929"/>
                  </a:cubicBezTo>
                  <a:cubicBezTo>
                    <a:pt x="22949" y="46431"/>
                    <a:pt x="19495" y="47689"/>
                    <a:pt x="15659" y="47689"/>
                  </a:cubicBezTo>
                  <a:cubicBezTo>
                    <a:pt x="12916" y="47689"/>
                    <a:pt x="9766" y="47193"/>
                    <a:pt x="6236" y="46215"/>
                  </a:cubicBezTo>
                  <a:lnTo>
                    <a:pt x="3581" y="45720"/>
                  </a:lnTo>
                  <a:lnTo>
                    <a:pt x="1816" y="46990"/>
                  </a:lnTo>
                  <a:lnTo>
                    <a:pt x="190" y="46990"/>
                  </a:lnTo>
                  <a:lnTo>
                    <a:pt x="190" y="30937"/>
                  </a:lnTo>
                  <a:lnTo>
                    <a:pt x="1816" y="30937"/>
                  </a:lnTo>
                  <a:cubicBezTo>
                    <a:pt x="2730" y="35522"/>
                    <a:pt x="4483" y="38976"/>
                    <a:pt x="7061" y="41301"/>
                  </a:cubicBezTo>
                  <a:cubicBezTo>
                    <a:pt x="9652" y="43637"/>
                    <a:pt x="12560" y="44780"/>
                    <a:pt x="15761" y="44780"/>
                  </a:cubicBezTo>
                  <a:cubicBezTo>
                    <a:pt x="18009" y="44780"/>
                    <a:pt x="19863" y="44132"/>
                    <a:pt x="21285" y="42799"/>
                  </a:cubicBezTo>
                  <a:cubicBezTo>
                    <a:pt x="22720" y="41478"/>
                    <a:pt x="23419" y="39878"/>
                    <a:pt x="23419" y="38011"/>
                  </a:cubicBezTo>
                  <a:cubicBezTo>
                    <a:pt x="23419" y="35738"/>
                    <a:pt x="22631" y="33845"/>
                    <a:pt x="21044" y="32309"/>
                  </a:cubicBezTo>
                  <a:cubicBezTo>
                    <a:pt x="19456" y="30772"/>
                    <a:pt x="16294" y="28829"/>
                    <a:pt x="11544" y="26467"/>
                  </a:cubicBezTo>
                  <a:cubicBezTo>
                    <a:pt x="6795" y="24105"/>
                    <a:pt x="3683" y="21971"/>
                    <a:pt x="2197" y="20079"/>
                  </a:cubicBezTo>
                  <a:cubicBezTo>
                    <a:pt x="737" y="18224"/>
                    <a:pt x="0" y="15863"/>
                    <a:pt x="0" y="13005"/>
                  </a:cubicBezTo>
                  <a:cubicBezTo>
                    <a:pt x="0" y="9309"/>
                    <a:pt x="1257" y="6210"/>
                    <a:pt x="3797" y="3734"/>
                  </a:cubicBezTo>
                  <a:cubicBezTo>
                    <a:pt x="6350" y="1245"/>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4" name="Shape 395"/>
            <p:cNvSpPr/>
            <p:nvPr/>
          </p:nvSpPr>
          <p:spPr>
            <a:xfrm>
              <a:off x="282858" y="118869"/>
              <a:ext cx="22885" cy="69838"/>
            </a:xfrm>
            <a:custGeom>
              <a:avLst/>
              <a:gdLst/>
              <a:ahLst/>
              <a:cxnLst/>
              <a:rect l="0" t="0" r="0" b="0"/>
              <a:pathLst>
                <a:path w="22885" h="69838">
                  <a:moveTo>
                    <a:pt x="13411" y="0"/>
                  </a:moveTo>
                  <a:lnTo>
                    <a:pt x="15621" y="0"/>
                  </a:lnTo>
                  <a:lnTo>
                    <a:pt x="15621" y="59678"/>
                  </a:lnTo>
                  <a:cubicBezTo>
                    <a:pt x="15621" y="62485"/>
                    <a:pt x="15824" y="64364"/>
                    <a:pt x="16231" y="65278"/>
                  </a:cubicBezTo>
                  <a:lnTo>
                    <a:pt x="18123" y="67361"/>
                  </a:lnTo>
                  <a:cubicBezTo>
                    <a:pt x="18974" y="67831"/>
                    <a:pt x="20561" y="68073"/>
                    <a:pt x="22885" y="68073"/>
                  </a:cubicBezTo>
                  <a:lnTo>
                    <a:pt x="22885" y="69838"/>
                  </a:lnTo>
                  <a:lnTo>
                    <a:pt x="838" y="69838"/>
                  </a:lnTo>
                  <a:lnTo>
                    <a:pt x="838" y="68073"/>
                  </a:lnTo>
                  <a:cubicBezTo>
                    <a:pt x="2896" y="68073"/>
                    <a:pt x="4305" y="67856"/>
                    <a:pt x="5067" y="67437"/>
                  </a:cubicBezTo>
                  <a:lnTo>
                    <a:pt x="6820" y="65329"/>
                  </a:lnTo>
                  <a:cubicBezTo>
                    <a:pt x="7252" y="64339"/>
                    <a:pt x="7468" y="62459"/>
                    <a:pt x="7468" y="59678"/>
                  </a:cubicBezTo>
                  <a:lnTo>
                    <a:pt x="7468" y="18822"/>
                  </a:lnTo>
                  <a:cubicBezTo>
                    <a:pt x="7468" y="13742"/>
                    <a:pt x="7341" y="10617"/>
                    <a:pt x="7125" y="9462"/>
                  </a:cubicBezTo>
                  <a:cubicBezTo>
                    <a:pt x="6883" y="8293"/>
                    <a:pt x="6528" y="7493"/>
                    <a:pt x="6020" y="7074"/>
                  </a:cubicBezTo>
                  <a:lnTo>
                    <a:pt x="4077" y="6439"/>
                  </a:lnTo>
                  <a:cubicBezTo>
                    <a:pt x="3226" y="6439"/>
                    <a:pt x="2146" y="6706"/>
                    <a:pt x="838" y="7227"/>
                  </a:cubicBezTo>
                  <a:lnTo>
                    <a:pt x="0" y="5500"/>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5" name="Shape 396"/>
            <p:cNvSpPr/>
            <p:nvPr/>
          </p:nvSpPr>
          <p:spPr>
            <a:xfrm>
              <a:off x="259058" y="118869"/>
              <a:ext cx="9970" cy="9982"/>
            </a:xfrm>
            <a:custGeom>
              <a:avLst/>
              <a:gdLst/>
              <a:ahLst/>
              <a:cxnLst/>
              <a:rect l="0" t="0" r="0" b="0"/>
              <a:pathLst>
                <a:path w="9970" h="9982">
                  <a:moveTo>
                    <a:pt x="5017" y="0"/>
                  </a:moveTo>
                  <a:cubicBezTo>
                    <a:pt x="6388" y="0"/>
                    <a:pt x="7557" y="495"/>
                    <a:pt x="8522" y="1461"/>
                  </a:cubicBezTo>
                  <a:cubicBezTo>
                    <a:pt x="9487" y="2426"/>
                    <a:pt x="9970" y="3594"/>
                    <a:pt x="9970" y="4966"/>
                  </a:cubicBezTo>
                  <a:cubicBezTo>
                    <a:pt x="9970" y="6338"/>
                    <a:pt x="9487" y="7519"/>
                    <a:pt x="8522" y="8496"/>
                  </a:cubicBezTo>
                  <a:cubicBezTo>
                    <a:pt x="7557" y="9487"/>
                    <a:pt x="6388" y="9982"/>
                    <a:pt x="5017" y="9982"/>
                  </a:cubicBezTo>
                  <a:cubicBezTo>
                    <a:pt x="3632" y="9982"/>
                    <a:pt x="2451" y="9487"/>
                    <a:pt x="1473" y="8496"/>
                  </a:cubicBezTo>
                  <a:cubicBezTo>
                    <a:pt x="495" y="7519"/>
                    <a:pt x="0" y="6338"/>
                    <a:pt x="0" y="4966"/>
                  </a:cubicBezTo>
                  <a:cubicBezTo>
                    <a:pt x="0" y="3594"/>
                    <a:pt x="483" y="2426"/>
                    <a:pt x="1448" y="1461"/>
                  </a:cubicBezTo>
                  <a:cubicBezTo>
                    <a:pt x="2413" y="495"/>
                    <a:pt x="3607" y="0"/>
                    <a:pt x="501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6" name="Shape 397"/>
            <p:cNvSpPr/>
            <p:nvPr/>
          </p:nvSpPr>
          <p:spPr>
            <a:xfrm>
              <a:off x="152454" y="118869"/>
              <a:ext cx="9957" cy="9982"/>
            </a:xfrm>
            <a:custGeom>
              <a:avLst/>
              <a:gdLst/>
              <a:ahLst/>
              <a:cxnLst/>
              <a:rect l="0" t="0" r="0" b="0"/>
              <a:pathLst>
                <a:path w="9957" h="9982">
                  <a:moveTo>
                    <a:pt x="4991" y="0"/>
                  </a:moveTo>
                  <a:cubicBezTo>
                    <a:pt x="6363" y="0"/>
                    <a:pt x="7544" y="495"/>
                    <a:pt x="8509" y="1461"/>
                  </a:cubicBezTo>
                  <a:cubicBezTo>
                    <a:pt x="9474" y="2426"/>
                    <a:pt x="9957" y="3594"/>
                    <a:pt x="9957" y="4966"/>
                  </a:cubicBezTo>
                  <a:cubicBezTo>
                    <a:pt x="9957" y="6338"/>
                    <a:pt x="9474" y="7519"/>
                    <a:pt x="8509" y="8496"/>
                  </a:cubicBezTo>
                  <a:cubicBezTo>
                    <a:pt x="7544" y="9487"/>
                    <a:pt x="6363" y="9982"/>
                    <a:pt x="4991" y="9982"/>
                  </a:cubicBezTo>
                  <a:cubicBezTo>
                    <a:pt x="3632" y="9982"/>
                    <a:pt x="2451" y="9487"/>
                    <a:pt x="1460" y="8496"/>
                  </a:cubicBezTo>
                  <a:cubicBezTo>
                    <a:pt x="483" y="7519"/>
                    <a:pt x="0" y="6338"/>
                    <a:pt x="0" y="4966"/>
                  </a:cubicBezTo>
                  <a:cubicBezTo>
                    <a:pt x="0" y="3594"/>
                    <a:pt x="470" y="2426"/>
                    <a:pt x="1435" y="1461"/>
                  </a:cubicBezTo>
                  <a:cubicBezTo>
                    <a:pt x="2400" y="495"/>
                    <a:pt x="3594" y="0"/>
                    <a:pt x="499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7" name="Shape 398"/>
            <p:cNvSpPr/>
            <p:nvPr/>
          </p:nvSpPr>
          <p:spPr>
            <a:xfrm>
              <a:off x="353622" y="142402"/>
              <a:ext cx="33490" cy="46304"/>
            </a:xfrm>
            <a:custGeom>
              <a:avLst/>
              <a:gdLst/>
              <a:ahLst/>
              <a:cxnLst/>
              <a:rect l="0" t="0" r="0" b="0"/>
              <a:pathLst>
                <a:path w="33490" h="46304">
                  <a:moveTo>
                    <a:pt x="13614" y="0"/>
                  </a:moveTo>
                  <a:lnTo>
                    <a:pt x="15672" y="0"/>
                  </a:lnTo>
                  <a:lnTo>
                    <a:pt x="15672" y="10109"/>
                  </a:lnTo>
                  <a:cubicBezTo>
                    <a:pt x="19444" y="3378"/>
                    <a:pt x="23292" y="0"/>
                    <a:pt x="27267" y="0"/>
                  </a:cubicBezTo>
                  <a:cubicBezTo>
                    <a:pt x="29058" y="0"/>
                    <a:pt x="30556" y="546"/>
                    <a:pt x="31725" y="1639"/>
                  </a:cubicBezTo>
                  <a:cubicBezTo>
                    <a:pt x="32906" y="2743"/>
                    <a:pt x="33490" y="4001"/>
                    <a:pt x="33490" y="5449"/>
                  </a:cubicBezTo>
                  <a:cubicBezTo>
                    <a:pt x="33490" y="6718"/>
                    <a:pt x="33071" y="7798"/>
                    <a:pt x="32220" y="8699"/>
                  </a:cubicBezTo>
                  <a:cubicBezTo>
                    <a:pt x="31369" y="9576"/>
                    <a:pt x="30353" y="10020"/>
                    <a:pt x="29172" y="10020"/>
                  </a:cubicBezTo>
                  <a:cubicBezTo>
                    <a:pt x="28029" y="10020"/>
                    <a:pt x="26746" y="9449"/>
                    <a:pt x="25324" y="8319"/>
                  </a:cubicBezTo>
                  <a:cubicBezTo>
                    <a:pt x="23889" y="7188"/>
                    <a:pt x="22835" y="6617"/>
                    <a:pt x="22149" y="6617"/>
                  </a:cubicBezTo>
                  <a:lnTo>
                    <a:pt x="20231" y="7607"/>
                  </a:lnTo>
                  <a:cubicBezTo>
                    <a:pt x="18758" y="8954"/>
                    <a:pt x="17247" y="11164"/>
                    <a:pt x="15672" y="14236"/>
                  </a:cubicBezTo>
                  <a:lnTo>
                    <a:pt x="15672" y="35789"/>
                  </a:lnTo>
                  <a:cubicBezTo>
                    <a:pt x="15672" y="38291"/>
                    <a:pt x="15977" y="40170"/>
                    <a:pt x="16599" y="41453"/>
                  </a:cubicBezTo>
                  <a:lnTo>
                    <a:pt x="18860" y="43662"/>
                  </a:lnTo>
                  <a:cubicBezTo>
                    <a:pt x="19952" y="44247"/>
                    <a:pt x="21501" y="44539"/>
                    <a:pt x="23533" y="44539"/>
                  </a:cubicBezTo>
                  <a:lnTo>
                    <a:pt x="23533" y="46304"/>
                  </a:lnTo>
                  <a:lnTo>
                    <a:pt x="483" y="46304"/>
                  </a:lnTo>
                  <a:lnTo>
                    <a:pt x="483" y="44539"/>
                  </a:lnTo>
                  <a:cubicBezTo>
                    <a:pt x="2781" y="44539"/>
                    <a:pt x="4483" y="44183"/>
                    <a:pt x="5601" y="43459"/>
                  </a:cubicBezTo>
                  <a:cubicBezTo>
                    <a:pt x="6414" y="42938"/>
                    <a:pt x="6985" y="42101"/>
                    <a:pt x="7328" y="40957"/>
                  </a:cubicBezTo>
                  <a:cubicBezTo>
                    <a:pt x="7480" y="40399"/>
                    <a:pt x="7569" y="38812"/>
                    <a:pt x="7569" y="36195"/>
                  </a:cubicBezTo>
                  <a:lnTo>
                    <a:pt x="7569" y="18758"/>
                  </a:lnTo>
                  <a:cubicBezTo>
                    <a:pt x="7569" y="13513"/>
                    <a:pt x="7455" y="10401"/>
                    <a:pt x="7252" y="9398"/>
                  </a:cubicBezTo>
                  <a:lnTo>
                    <a:pt x="6071" y="7214"/>
                  </a:lnTo>
                  <a:lnTo>
                    <a:pt x="3937" y="6528"/>
                  </a:lnTo>
                  <a:cubicBezTo>
                    <a:pt x="2921" y="6528"/>
                    <a:pt x="1765" y="6769"/>
                    <a:pt x="483" y="7265"/>
                  </a:cubicBezTo>
                  <a:lnTo>
                    <a:pt x="0" y="5499"/>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58" name="Shape 399"/>
            <p:cNvSpPr/>
            <p:nvPr/>
          </p:nvSpPr>
          <p:spPr>
            <a:xfrm>
              <a:off x="327556" y="142402"/>
              <a:ext cx="24213" cy="47193"/>
            </a:xfrm>
            <a:custGeom>
              <a:avLst/>
              <a:gdLst/>
              <a:ahLst/>
              <a:cxnLst/>
              <a:rect l="0" t="0" r="0" b="0"/>
              <a:pathLst>
                <a:path w="24213" h="47193">
                  <a:moveTo>
                    <a:pt x="1530" y="0"/>
                  </a:moveTo>
                  <a:cubicBezTo>
                    <a:pt x="5518" y="0"/>
                    <a:pt x="8795" y="673"/>
                    <a:pt x="11348" y="2007"/>
                  </a:cubicBezTo>
                  <a:cubicBezTo>
                    <a:pt x="13278" y="3022"/>
                    <a:pt x="14700" y="4610"/>
                    <a:pt x="15615" y="6769"/>
                  </a:cubicBezTo>
                  <a:cubicBezTo>
                    <a:pt x="16212" y="8192"/>
                    <a:pt x="16491" y="11061"/>
                    <a:pt x="16491" y="15418"/>
                  </a:cubicBezTo>
                  <a:lnTo>
                    <a:pt x="16491" y="30696"/>
                  </a:lnTo>
                  <a:cubicBezTo>
                    <a:pt x="16491" y="34976"/>
                    <a:pt x="16580" y="37605"/>
                    <a:pt x="16745" y="38570"/>
                  </a:cubicBezTo>
                  <a:lnTo>
                    <a:pt x="17545" y="40513"/>
                  </a:lnTo>
                  <a:lnTo>
                    <a:pt x="18853" y="41008"/>
                  </a:lnTo>
                  <a:lnTo>
                    <a:pt x="20225" y="40653"/>
                  </a:lnTo>
                  <a:cubicBezTo>
                    <a:pt x="20923" y="40234"/>
                    <a:pt x="22257" y="39039"/>
                    <a:pt x="24213" y="37071"/>
                  </a:cubicBezTo>
                  <a:lnTo>
                    <a:pt x="24213" y="39827"/>
                  </a:lnTo>
                  <a:cubicBezTo>
                    <a:pt x="20542" y="44729"/>
                    <a:pt x="17037" y="47193"/>
                    <a:pt x="13710" y="47193"/>
                  </a:cubicBezTo>
                  <a:cubicBezTo>
                    <a:pt x="12097" y="47193"/>
                    <a:pt x="10814" y="46634"/>
                    <a:pt x="9874" y="45530"/>
                  </a:cubicBezTo>
                  <a:cubicBezTo>
                    <a:pt x="8922" y="44412"/>
                    <a:pt x="8439" y="42520"/>
                    <a:pt x="8401" y="39827"/>
                  </a:cubicBezTo>
                  <a:lnTo>
                    <a:pt x="0" y="45800"/>
                  </a:lnTo>
                  <a:lnTo>
                    <a:pt x="0" y="40829"/>
                  </a:lnTo>
                  <a:lnTo>
                    <a:pt x="8401" y="36640"/>
                  </a:lnTo>
                  <a:lnTo>
                    <a:pt x="8401" y="19494"/>
                  </a:lnTo>
                  <a:lnTo>
                    <a:pt x="0" y="23149"/>
                  </a:lnTo>
                  <a:lnTo>
                    <a:pt x="0" y="20125"/>
                  </a:lnTo>
                  <a:lnTo>
                    <a:pt x="8401" y="16497"/>
                  </a:lnTo>
                  <a:lnTo>
                    <a:pt x="8401" y="14732"/>
                  </a:lnTo>
                  <a:cubicBezTo>
                    <a:pt x="8401" y="10249"/>
                    <a:pt x="7690" y="7163"/>
                    <a:pt x="6267" y="5499"/>
                  </a:cubicBezTo>
                  <a:cubicBezTo>
                    <a:pt x="4832" y="3823"/>
                    <a:pt x="2762" y="2984"/>
                    <a:pt x="57" y="2984"/>
                  </a:cubicBezTo>
                  <a:lnTo>
                    <a:pt x="0" y="3004"/>
                  </a:lnTo>
                  <a:lnTo>
                    <a:pt x="0" y="445"/>
                  </a:lnTo>
                  <a:lnTo>
                    <a:pt x="15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259" name="Group 258"/>
          <p:cNvGrpSpPr/>
          <p:nvPr/>
        </p:nvGrpSpPr>
        <p:grpSpPr>
          <a:xfrm>
            <a:off x="7468596" y="2336225"/>
            <a:ext cx="1233371" cy="437867"/>
            <a:chOff x="0" y="0"/>
            <a:chExt cx="494652" cy="190090"/>
          </a:xfrm>
        </p:grpSpPr>
        <p:sp>
          <p:nvSpPr>
            <p:cNvPr id="260" name="Shape 400"/>
            <p:cNvSpPr/>
            <p:nvPr/>
          </p:nvSpPr>
          <p:spPr>
            <a:xfrm>
              <a:off x="0" y="24957"/>
              <a:ext cx="17380" cy="45220"/>
            </a:xfrm>
            <a:custGeom>
              <a:avLst/>
              <a:gdLst/>
              <a:ahLst/>
              <a:cxnLst/>
              <a:rect l="0" t="0" r="0" b="0"/>
              <a:pathLst>
                <a:path w="17380" h="45220">
                  <a:moveTo>
                    <a:pt x="17380" y="0"/>
                  </a:moveTo>
                  <a:lnTo>
                    <a:pt x="17380" y="2284"/>
                  </a:lnTo>
                  <a:lnTo>
                    <a:pt x="10732" y="5180"/>
                  </a:lnTo>
                  <a:cubicBezTo>
                    <a:pt x="8585" y="7288"/>
                    <a:pt x="7328" y="10222"/>
                    <a:pt x="6972" y="13981"/>
                  </a:cubicBezTo>
                  <a:lnTo>
                    <a:pt x="17380" y="13981"/>
                  </a:lnTo>
                  <a:lnTo>
                    <a:pt x="17380" y="16839"/>
                  </a:lnTo>
                  <a:lnTo>
                    <a:pt x="6972" y="16839"/>
                  </a:lnTo>
                  <a:cubicBezTo>
                    <a:pt x="6934" y="23519"/>
                    <a:pt x="8560" y="28751"/>
                    <a:pt x="11836" y="32548"/>
                  </a:cubicBezTo>
                  <a:lnTo>
                    <a:pt x="17380" y="35293"/>
                  </a:lnTo>
                  <a:lnTo>
                    <a:pt x="17380" y="45220"/>
                  </a:lnTo>
                  <a:lnTo>
                    <a:pt x="5766" y="39939"/>
                  </a:lnTo>
                  <a:cubicBezTo>
                    <a:pt x="1918" y="35736"/>
                    <a:pt x="0" y="30085"/>
                    <a:pt x="0" y="22972"/>
                  </a:cubicBezTo>
                  <a:cubicBezTo>
                    <a:pt x="0" y="15289"/>
                    <a:pt x="1968" y="9282"/>
                    <a:pt x="5918" y="4976"/>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1" name="Shape 401"/>
            <p:cNvSpPr/>
            <p:nvPr/>
          </p:nvSpPr>
          <p:spPr>
            <a:xfrm>
              <a:off x="17380" y="52451"/>
              <a:ext cx="20682" cy="18758"/>
            </a:xfrm>
            <a:custGeom>
              <a:avLst/>
              <a:gdLst/>
              <a:ahLst/>
              <a:cxnLst/>
              <a:rect l="0" t="0" r="0" b="0"/>
              <a:pathLst>
                <a:path w="20682" h="18758">
                  <a:moveTo>
                    <a:pt x="19158" y="0"/>
                  </a:moveTo>
                  <a:lnTo>
                    <a:pt x="20682" y="991"/>
                  </a:lnTo>
                  <a:cubicBezTo>
                    <a:pt x="19984" y="5474"/>
                    <a:pt x="17990" y="9563"/>
                    <a:pt x="14688" y="13246"/>
                  </a:cubicBezTo>
                  <a:cubicBezTo>
                    <a:pt x="11386" y="16929"/>
                    <a:pt x="7233" y="18758"/>
                    <a:pt x="2267" y="18758"/>
                  </a:cubicBezTo>
                  <a:lnTo>
                    <a:pt x="0" y="17727"/>
                  </a:lnTo>
                  <a:lnTo>
                    <a:pt x="0" y="7799"/>
                  </a:lnTo>
                  <a:lnTo>
                    <a:pt x="6001" y="10770"/>
                  </a:lnTo>
                  <a:cubicBezTo>
                    <a:pt x="8935" y="10770"/>
                    <a:pt x="11500" y="9944"/>
                    <a:pt x="13672" y="8331"/>
                  </a:cubicBezTo>
                  <a:cubicBezTo>
                    <a:pt x="15856" y="6706"/>
                    <a:pt x="17685"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2" name="Shape 402"/>
            <p:cNvSpPr/>
            <p:nvPr/>
          </p:nvSpPr>
          <p:spPr>
            <a:xfrm>
              <a:off x="42494" y="43668"/>
              <a:ext cx="16650" cy="27097"/>
            </a:xfrm>
            <a:custGeom>
              <a:avLst/>
              <a:gdLst/>
              <a:ahLst/>
              <a:cxnLst/>
              <a:rect l="0" t="0" r="0" b="0"/>
              <a:pathLst>
                <a:path w="16650" h="27097">
                  <a:moveTo>
                    <a:pt x="16650" y="0"/>
                  </a:moveTo>
                  <a:lnTo>
                    <a:pt x="16650" y="3023"/>
                  </a:lnTo>
                  <a:lnTo>
                    <a:pt x="15469" y="3538"/>
                  </a:lnTo>
                  <a:cubicBezTo>
                    <a:pt x="12878" y="4973"/>
                    <a:pt x="11036" y="6472"/>
                    <a:pt x="9919" y="8047"/>
                  </a:cubicBezTo>
                  <a:cubicBezTo>
                    <a:pt x="8814" y="9622"/>
                    <a:pt x="8255" y="11336"/>
                    <a:pt x="8255" y="13215"/>
                  </a:cubicBezTo>
                  <a:cubicBezTo>
                    <a:pt x="8255" y="15565"/>
                    <a:pt x="8954" y="17520"/>
                    <a:pt x="10363" y="19070"/>
                  </a:cubicBezTo>
                  <a:cubicBezTo>
                    <a:pt x="11773" y="20619"/>
                    <a:pt x="13386" y="21407"/>
                    <a:pt x="15227" y="21407"/>
                  </a:cubicBezTo>
                  <a:lnTo>
                    <a:pt x="16650" y="20695"/>
                  </a:lnTo>
                  <a:lnTo>
                    <a:pt x="16650" y="25681"/>
                  </a:lnTo>
                  <a:lnTo>
                    <a:pt x="16358" y="25890"/>
                  </a:lnTo>
                  <a:cubicBezTo>
                    <a:pt x="14592" y="26703"/>
                    <a:pt x="12713" y="27097"/>
                    <a:pt x="10706" y="27097"/>
                  </a:cubicBezTo>
                  <a:cubicBezTo>
                    <a:pt x="7595" y="27097"/>
                    <a:pt x="5029" y="26042"/>
                    <a:pt x="3023" y="23909"/>
                  </a:cubicBezTo>
                  <a:cubicBezTo>
                    <a:pt x="1016" y="21788"/>
                    <a:pt x="0" y="18994"/>
                    <a:pt x="0" y="15514"/>
                  </a:cubicBezTo>
                  <a:cubicBezTo>
                    <a:pt x="0" y="13317"/>
                    <a:pt x="495" y="11425"/>
                    <a:pt x="1473" y="9825"/>
                  </a:cubicBezTo>
                  <a:cubicBezTo>
                    <a:pt x="2819" y="7589"/>
                    <a:pt x="5156" y="5494"/>
                    <a:pt x="8484" y="3538"/>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3" name="Shape 403"/>
            <p:cNvSpPr/>
            <p:nvPr/>
          </p:nvSpPr>
          <p:spPr>
            <a:xfrm>
              <a:off x="44209" y="23977"/>
              <a:ext cx="14935" cy="15609"/>
            </a:xfrm>
            <a:custGeom>
              <a:avLst/>
              <a:gdLst/>
              <a:ahLst/>
              <a:cxnLst/>
              <a:rect l="0" t="0" r="0" b="0"/>
              <a:pathLst>
                <a:path w="14935" h="15609">
                  <a:moveTo>
                    <a:pt x="14935" y="0"/>
                  </a:moveTo>
                  <a:lnTo>
                    <a:pt x="14935" y="2570"/>
                  </a:lnTo>
                  <a:lnTo>
                    <a:pt x="10071" y="4217"/>
                  </a:lnTo>
                  <a:cubicBezTo>
                    <a:pt x="8839" y="5335"/>
                    <a:pt x="8204" y="6605"/>
                    <a:pt x="8204" y="8040"/>
                  </a:cubicBezTo>
                  <a:lnTo>
                    <a:pt x="8306" y="10898"/>
                  </a:lnTo>
                  <a:cubicBezTo>
                    <a:pt x="8306" y="12396"/>
                    <a:pt x="7912" y="13564"/>
                    <a:pt x="7150" y="14377"/>
                  </a:cubicBezTo>
                  <a:cubicBezTo>
                    <a:pt x="6375" y="15203"/>
                    <a:pt x="5372" y="15609"/>
                    <a:pt x="4140" y="15609"/>
                  </a:cubicBezTo>
                  <a:cubicBezTo>
                    <a:pt x="2921" y="15609"/>
                    <a:pt x="1931" y="15190"/>
                    <a:pt x="1156" y="14339"/>
                  </a:cubicBezTo>
                  <a:cubicBezTo>
                    <a:pt x="394" y="13476"/>
                    <a:pt x="0" y="12320"/>
                    <a:pt x="0" y="10846"/>
                  </a:cubicBezTo>
                  <a:cubicBezTo>
                    <a:pt x="0" y="8027"/>
                    <a:pt x="1448" y="5437"/>
                    <a:pt x="4331" y="3087"/>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4" name="Shape 404"/>
            <p:cNvSpPr/>
            <p:nvPr/>
          </p:nvSpPr>
          <p:spPr>
            <a:xfrm>
              <a:off x="17380" y="23482"/>
              <a:ext cx="20682" cy="18314"/>
            </a:xfrm>
            <a:custGeom>
              <a:avLst/>
              <a:gdLst/>
              <a:ahLst/>
              <a:cxnLst/>
              <a:rect l="0" t="0" r="0" b="0"/>
              <a:pathLst>
                <a:path w="20682" h="18314">
                  <a:moveTo>
                    <a:pt x="3397" y="0"/>
                  </a:moveTo>
                  <a:cubicBezTo>
                    <a:pt x="8427" y="0"/>
                    <a:pt x="12567" y="1651"/>
                    <a:pt x="15818" y="4979"/>
                  </a:cubicBezTo>
                  <a:cubicBezTo>
                    <a:pt x="19056" y="8306"/>
                    <a:pt x="20682" y="12751"/>
                    <a:pt x="20682" y="18314"/>
                  </a:cubicBezTo>
                  <a:lnTo>
                    <a:pt x="0" y="18314"/>
                  </a:lnTo>
                  <a:lnTo>
                    <a:pt x="0" y="15456"/>
                  </a:lnTo>
                  <a:lnTo>
                    <a:pt x="10408" y="15456"/>
                  </a:lnTo>
                  <a:cubicBezTo>
                    <a:pt x="10255" y="12586"/>
                    <a:pt x="9900" y="10554"/>
                    <a:pt x="9379" y="9373"/>
                  </a:cubicBezTo>
                  <a:cubicBezTo>
                    <a:pt x="8566" y="7544"/>
                    <a:pt x="7347" y="6097"/>
                    <a:pt x="5722" y="5055"/>
                  </a:cubicBezTo>
                  <a:cubicBezTo>
                    <a:pt x="4096" y="4001"/>
                    <a:pt x="2419" y="3480"/>
                    <a:pt x="641" y="3480"/>
                  </a:cubicBezTo>
                  <a:lnTo>
                    <a:pt x="0" y="3759"/>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5" name="Shape 405"/>
            <p:cNvSpPr/>
            <p:nvPr/>
          </p:nvSpPr>
          <p:spPr>
            <a:xfrm>
              <a:off x="255435" y="23547"/>
              <a:ext cx="21704" cy="47661"/>
            </a:xfrm>
            <a:custGeom>
              <a:avLst/>
              <a:gdLst/>
              <a:ahLst/>
              <a:cxnLst/>
              <a:rect l="0" t="0" r="0" b="0"/>
              <a:pathLst>
                <a:path w="21704" h="47661">
                  <a:moveTo>
                    <a:pt x="21704" y="0"/>
                  </a:moveTo>
                  <a:lnTo>
                    <a:pt x="21704" y="3946"/>
                  </a:lnTo>
                  <a:lnTo>
                    <a:pt x="20231" y="3161"/>
                  </a:lnTo>
                  <a:cubicBezTo>
                    <a:pt x="18491" y="3161"/>
                    <a:pt x="16764" y="3694"/>
                    <a:pt x="15011" y="4723"/>
                  </a:cubicBezTo>
                  <a:cubicBezTo>
                    <a:pt x="13246" y="5752"/>
                    <a:pt x="11836" y="7555"/>
                    <a:pt x="10757" y="10146"/>
                  </a:cubicBezTo>
                  <a:cubicBezTo>
                    <a:pt x="9678" y="12724"/>
                    <a:pt x="9131" y="16052"/>
                    <a:pt x="9131" y="20115"/>
                  </a:cubicBezTo>
                  <a:cubicBezTo>
                    <a:pt x="9131" y="26669"/>
                    <a:pt x="10439" y="32307"/>
                    <a:pt x="13043" y="37057"/>
                  </a:cubicBezTo>
                  <a:lnTo>
                    <a:pt x="21704" y="43056"/>
                  </a:lnTo>
                  <a:lnTo>
                    <a:pt x="21704" y="47528"/>
                  </a:lnTo>
                  <a:lnTo>
                    <a:pt x="21222" y="47661"/>
                  </a:lnTo>
                  <a:cubicBezTo>
                    <a:pt x="14440" y="47661"/>
                    <a:pt x="9055" y="44969"/>
                    <a:pt x="5067" y="39572"/>
                  </a:cubicBezTo>
                  <a:cubicBezTo>
                    <a:pt x="1689" y="35013"/>
                    <a:pt x="0" y="29907"/>
                    <a:pt x="0" y="24243"/>
                  </a:cubicBezTo>
                  <a:cubicBezTo>
                    <a:pt x="0" y="20115"/>
                    <a:pt x="1016" y="16013"/>
                    <a:pt x="3061" y="11936"/>
                  </a:cubicBezTo>
                  <a:cubicBezTo>
                    <a:pt x="5118" y="7872"/>
                    <a:pt x="7811" y="4850"/>
                    <a:pt x="11151" y="2907"/>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6" name="Shape 406"/>
            <p:cNvSpPr/>
            <p:nvPr/>
          </p:nvSpPr>
          <p:spPr>
            <a:xfrm>
              <a:off x="209817" y="23533"/>
              <a:ext cx="37922" cy="47675"/>
            </a:xfrm>
            <a:custGeom>
              <a:avLst/>
              <a:gdLst/>
              <a:ahLst/>
              <a:cxnLst/>
              <a:rect l="0" t="0" r="0" b="0"/>
              <a:pathLst>
                <a:path w="37922" h="47675">
                  <a:moveTo>
                    <a:pt x="21463" y="0"/>
                  </a:moveTo>
                  <a:cubicBezTo>
                    <a:pt x="25895" y="0"/>
                    <a:pt x="29527" y="1156"/>
                    <a:pt x="32372" y="3505"/>
                  </a:cubicBezTo>
                  <a:cubicBezTo>
                    <a:pt x="35217" y="5842"/>
                    <a:pt x="36639" y="8280"/>
                    <a:pt x="36639" y="10795"/>
                  </a:cubicBezTo>
                  <a:cubicBezTo>
                    <a:pt x="36639" y="12052"/>
                    <a:pt x="36246" y="13056"/>
                    <a:pt x="35433" y="13818"/>
                  </a:cubicBezTo>
                  <a:cubicBezTo>
                    <a:pt x="34633" y="14592"/>
                    <a:pt x="33515" y="14974"/>
                    <a:pt x="32080" y="14974"/>
                  </a:cubicBezTo>
                  <a:cubicBezTo>
                    <a:pt x="30137" y="14974"/>
                    <a:pt x="28689" y="14351"/>
                    <a:pt x="27699" y="13106"/>
                  </a:cubicBezTo>
                  <a:cubicBezTo>
                    <a:pt x="27140" y="12420"/>
                    <a:pt x="26784" y="11113"/>
                    <a:pt x="26594" y="9182"/>
                  </a:cubicBezTo>
                  <a:cubicBezTo>
                    <a:pt x="26416" y="7251"/>
                    <a:pt x="25756" y="5779"/>
                    <a:pt x="24613" y="4763"/>
                  </a:cubicBezTo>
                  <a:cubicBezTo>
                    <a:pt x="23457" y="3772"/>
                    <a:pt x="21869" y="3277"/>
                    <a:pt x="19850" y="3277"/>
                  </a:cubicBezTo>
                  <a:cubicBezTo>
                    <a:pt x="16573" y="3277"/>
                    <a:pt x="13932" y="4496"/>
                    <a:pt x="11938" y="6909"/>
                  </a:cubicBezTo>
                  <a:cubicBezTo>
                    <a:pt x="9284" y="10122"/>
                    <a:pt x="7950" y="14363"/>
                    <a:pt x="7950" y="19634"/>
                  </a:cubicBezTo>
                  <a:cubicBezTo>
                    <a:pt x="7950" y="25006"/>
                    <a:pt x="9284" y="29743"/>
                    <a:pt x="11913" y="33858"/>
                  </a:cubicBezTo>
                  <a:cubicBezTo>
                    <a:pt x="14554" y="37973"/>
                    <a:pt x="18110" y="40018"/>
                    <a:pt x="22606" y="40018"/>
                  </a:cubicBezTo>
                  <a:cubicBezTo>
                    <a:pt x="25806" y="40018"/>
                    <a:pt x="28689" y="38926"/>
                    <a:pt x="31229" y="36728"/>
                  </a:cubicBezTo>
                  <a:cubicBezTo>
                    <a:pt x="33045" y="35230"/>
                    <a:pt x="34798" y="32486"/>
                    <a:pt x="36487" y="28537"/>
                  </a:cubicBezTo>
                  <a:lnTo>
                    <a:pt x="37922" y="29210"/>
                  </a:lnTo>
                  <a:cubicBezTo>
                    <a:pt x="36703" y="35140"/>
                    <a:pt x="34341" y="39700"/>
                    <a:pt x="30798" y="42888"/>
                  </a:cubicBezTo>
                  <a:cubicBezTo>
                    <a:pt x="27267" y="46088"/>
                    <a:pt x="23343" y="47675"/>
                    <a:pt x="19050" y="47675"/>
                  </a:cubicBezTo>
                  <a:cubicBezTo>
                    <a:pt x="13957" y="47675"/>
                    <a:pt x="9487" y="45529"/>
                    <a:pt x="5702" y="41249"/>
                  </a:cubicBezTo>
                  <a:cubicBezTo>
                    <a:pt x="1905" y="36970"/>
                    <a:pt x="0" y="31166"/>
                    <a:pt x="0" y="23863"/>
                  </a:cubicBezTo>
                  <a:cubicBezTo>
                    <a:pt x="0" y="16789"/>
                    <a:pt x="2108" y="11049"/>
                    <a:pt x="6312" y="6629"/>
                  </a:cubicBezTo>
                  <a:cubicBezTo>
                    <a:pt x="10528" y="2197"/>
                    <a:pt x="15570"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7" name="Shape 407"/>
            <p:cNvSpPr/>
            <p:nvPr/>
          </p:nvSpPr>
          <p:spPr>
            <a:xfrm>
              <a:off x="88024" y="23533"/>
              <a:ext cx="37910" cy="47675"/>
            </a:xfrm>
            <a:custGeom>
              <a:avLst/>
              <a:gdLst/>
              <a:ahLst/>
              <a:cxnLst/>
              <a:rect l="0" t="0" r="0" b="0"/>
              <a:pathLst>
                <a:path w="37910" h="47675">
                  <a:moveTo>
                    <a:pt x="21450" y="0"/>
                  </a:moveTo>
                  <a:cubicBezTo>
                    <a:pt x="25883" y="0"/>
                    <a:pt x="29515" y="1156"/>
                    <a:pt x="32347" y="3505"/>
                  </a:cubicBezTo>
                  <a:cubicBezTo>
                    <a:pt x="35204" y="5842"/>
                    <a:pt x="36627" y="8280"/>
                    <a:pt x="36627" y="10795"/>
                  </a:cubicBezTo>
                  <a:cubicBezTo>
                    <a:pt x="36627" y="12052"/>
                    <a:pt x="36220" y="13056"/>
                    <a:pt x="35433" y="13818"/>
                  </a:cubicBezTo>
                  <a:cubicBezTo>
                    <a:pt x="34620" y="14592"/>
                    <a:pt x="33503" y="14974"/>
                    <a:pt x="32055" y="14974"/>
                  </a:cubicBezTo>
                  <a:cubicBezTo>
                    <a:pt x="30137" y="14974"/>
                    <a:pt x="28664" y="14351"/>
                    <a:pt x="27686" y="13106"/>
                  </a:cubicBezTo>
                  <a:cubicBezTo>
                    <a:pt x="27127" y="12420"/>
                    <a:pt x="26759" y="11113"/>
                    <a:pt x="26581" y="9182"/>
                  </a:cubicBezTo>
                  <a:cubicBezTo>
                    <a:pt x="26403" y="7251"/>
                    <a:pt x="25743" y="5779"/>
                    <a:pt x="24600" y="4763"/>
                  </a:cubicBezTo>
                  <a:cubicBezTo>
                    <a:pt x="23444" y="3772"/>
                    <a:pt x="21857" y="3277"/>
                    <a:pt x="19825" y="3277"/>
                  </a:cubicBezTo>
                  <a:cubicBezTo>
                    <a:pt x="16548" y="3277"/>
                    <a:pt x="13919" y="4496"/>
                    <a:pt x="11925" y="6909"/>
                  </a:cubicBezTo>
                  <a:cubicBezTo>
                    <a:pt x="9271" y="10122"/>
                    <a:pt x="7950" y="14363"/>
                    <a:pt x="7950" y="19634"/>
                  </a:cubicBezTo>
                  <a:cubicBezTo>
                    <a:pt x="7950" y="25006"/>
                    <a:pt x="9258" y="29743"/>
                    <a:pt x="11900" y="33858"/>
                  </a:cubicBezTo>
                  <a:cubicBezTo>
                    <a:pt x="14529" y="37973"/>
                    <a:pt x="18085" y="40018"/>
                    <a:pt x="22581" y="40018"/>
                  </a:cubicBezTo>
                  <a:cubicBezTo>
                    <a:pt x="25794" y="40018"/>
                    <a:pt x="28664" y="38926"/>
                    <a:pt x="31229" y="36728"/>
                  </a:cubicBezTo>
                  <a:cubicBezTo>
                    <a:pt x="33020" y="35230"/>
                    <a:pt x="34785" y="32486"/>
                    <a:pt x="36487" y="28537"/>
                  </a:cubicBezTo>
                  <a:lnTo>
                    <a:pt x="37910" y="29210"/>
                  </a:lnTo>
                  <a:cubicBezTo>
                    <a:pt x="36690" y="35140"/>
                    <a:pt x="34328" y="39700"/>
                    <a:pt x="30785" y="42888"/>
                  </a:cubicBezTo>
                  <a:cubicBezTo>
                    <a:pt x="27241" y="46088"/>
                    <a:pt x="23330" y="47675"/>
                    <a:pt x="19050" y="47675"/>
                  </a:cubicBezTo>
                  <a:cubicBezTo>
                    <a:pt x="13932" y="47675"/>
                    <a:pt x="9487" y="45529"/>
                    <a:pt x="5690" y="41249"/>
                  </a:cubicBezTo>
                  <a:cubicBezTo>
                    <a:pt x="1892" y="36970"/>
                    <a:pt x="0" y="31166"/>
                    <a:pt x="0" y="23863"/>
                  </a:cubicBezTo>
                  <a:cubicBezTo>
                    <a:pt x="0" y="16789"/>
                    <a:pt x="2095" y="11049"/>
                    <a:pt x="6299" y="6629"/>
                  </a:cubicBezTo>
                  <a:cubicBezTo>
                    <a:pt x="10515" y="2197"/>
                    <a:pt x="15557"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8" name="Shape 408"/>
            <p:cNvSpPr/>
            <p:nvPr/>
          </p:nvSpPr>
          <p:spPr>
            <a:xfrm>
              <a:off x="59144" y="23533"/>
              <a:ext cx="24206" cy="47193"/>
            </a:xfrm>
            <a:custGeom>
              <a:avLst/>
              <a:gdLst/>
              <a:ahLst/>
              <a:cxnLst/>
              <a:rect l="0" t="0" r="0" b="0"/>
              <a:pathLst>
                <a:path w="24206" h="47193">
                  <a:moveTo>
                    <a:pt x="1524" y="0"/>
                  </a:moveTo>
                  <a:cubicBezTo>
                    <a:pt x="5524" y="0"/>
                    <a:pt x="8801" y="660"/>
                    <a:pt x="11354" y="2006"/>
                  </a:cubicBezTo>
                  <a:cubicBezTo>
                    <a:pt x="13271" y="3022"/>
                    <a:pt x="14694" y="4610"/>
                    <a:pt x="15621" y="6782"/>
                  </a:cubicBezTo>
                  <a:cubicBezTo>
                    <a:pt x="16218" y="8179"/>
                    <a:pt x="16510" y="11061"/>
                    <a:pt x="16510" y="15405"/>
                  </a:cubicBezTo>
                  <a:lnTo>
                    <a:pt x="16510" y="30696"/>
                  </a:lnTo>
                  <a:cubicBezTo>
                    <a:pt x="16510" y="34975"/>
                    <a:pt x="16586" y="37605"/>
                    <a:pt x="16751" y="38582"/>
                  </a:cubicBezTo>
                  <a:lnTo>
                    <a:pt x="17564" y="40513"/>
                  </a:lnTo>
                  <a:lnTo>
                    <a:pt x="18872" y="41008"/>
                  </a:lnTo>
                  <a:lnTo>
                    <a:pt x="20231" y="40665"/>
                  </a:lnTo>
                  <a:cubicBezTo>
                    <a:pt x="20930" y="40233"/>
                    <a:pt x="22250" y="39039"/>
                    <a:pt x="24206" y="37071"/>
                  </a:cubicBezTo>
                  <a:lnTo>
                    <a:pt x="24206" y="39827"/>
                  </a:lnTo>
                  <a:cubicBezTo>
                    <a:pt x="20549" y="44742"/>
                    <a:pt x="17043" y="47193"/>
                    <a:pt x="13703" y="47193"/>
                  </a:cubicBezTo>
                  <a:cubicBezTo>
                    <a:pt x="12090" y="47193"/>
                    <a:pt x="10820" y="46634"/>
                    <a:pt x="9881" y="45517"/>
                  </a:cubicBezTo>
                  <a:cubicBezTo>
                    <a:pt x="8915" y="44412"/>
                    <a:pt x="8433" y="42507"/>
                    <a:pt x="8395" y="39827"/>
                  </a:cubicBezTo>
                  <a:lnTo>
                    <a:pt x="0" y="45816"/>
                  </a:lnTo>
                  <a:lnTo>
                    <a:pt x="0" y="40829"/>
                  </a:lnTo>
                  <a:lnTo>
                    <a:pt x="8395" y="36626"/>
                  </a:lnTo>
                  <a:lnTo>
                    <a:pt x="8395" y="19494"/>
                  </a:lnTo>
                  <a:lnTo>
                    <a:pt x="0" y="23158"/>
                  </a:lnTo>
                  <a:lnTo>
                    <a:pt x="0" y="20135"/>
                  </a:lnTo>
                  <a:lnTo>
                    <a:pt x="8395" y="16497"/>
                  </a:lnTo>
                  <a:lnTo>
                    <a:pt x="8395" y="14732"/>
                  </a:lnTo>
                  <a:cubicBezTo>
                    <a:pt x="8395" y="10236"/>
                    <a:pt x="7696" y="7162"/>
                    <a:pt x="6261" y="5486"/>
                  </a:cubicBezTo>
                  <a:cubicBezTo>
                    <a:pt x="4839" y="3822"/>
                    <a:pt x="2769" y="2997"/>
                    <a:pt x="51" y="2997"/>
                  </a:cubicBezTo>
                  <a:lnTo>
                    <a:pt x="0" y="3014"/>
                  </a:lnTo>
                  <a:lnTo>
                    <a:pt x="0" y="444"/>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69" name="Shape 409"/>
            <p:cNvSpPr/>
            <p:nvPr/>
          </p:nvSpPr>
          <p:spPr>
            <a:xfrm>
              <a:off x="130886" y="0"/>
              <a:ext cx="49009" cy="69838"/>
            </a:xfrm>
            <a:custGeom>
              <a:avLst/>
              <a:gdLst/>
              <a:ahLst/>
              <a:cxnLst/>
              <a:rect l="0" t="0" r="0" b="0"/>
              <a:pathLst>
                <a:path w="49009" h="69838">
                  <a:moveTo>
                    <a:pt x="13449" y="0"/>
                  </a:moveTo>
                  <a:lnTo>
                    <a:pt x="15710" y="0"/>
                  </a:lnTo>
                  <a:lnTo>
                    <a:pt x="15710" y="32906"/>
                  </a:lnTo>
                  <a:cubicBezTo>
                    <a:pt x="19342" y="28905"/>
                    <a:pt x="22225" y="26353"/>
                    <a:pt x="24359" y="25222"/>
                  </a:cubicBezTo>
                  <a:cubicBezTo>
                    <a:pt x="26492" y="24092"/>
                    <a:pt x="28613" y="23533"/>
                    <a:pt x="30734" y="23533"/>
                  </a:cubicBezTo>
                  <a:cubicBezTo>
                    <a:pt x="33299" y="23533"/>
                    <a:pt x="35496" y="24232"/>
                    <a:pt x="37312" y="25642"/>
                  </a:cubicBezTo>
                  <a:cubicBezTo>
                    <a:pt x="39154" y="27051"/>
                    <a:pt x="40513" y="29261"/>
                    <a:pt x="41389" y="32271"/>
                  </a:cubicBezTo>
                  <a:cubicBezTo>
                    <a:pt x="42012" y="34366"/>
                    <a:pt x="42329" y="38202"/>
                    <a:pt x="42329" y="43752"/>
                  </a:cubicBezTo>
                  <a:lnTo>
                    <a:pt x="42329" y="59678"/>
                  </a:lnTo>
                  <a:cubicBezTo>
                    <a:pt x="42329" y="62523"/>
                    <a:pt x="42558" y="64465"/>
                    <a:pt x="43015" y="65519"/>
                  </a:cubicBezTo>
                  <a:lnTo>
                    <a:pt x="44678" y="67387"/>
                  </a:lnTo>
                  <a:cubicBezTo>
                    <a:pt x="45479" y="67844"/>
                    <a:pt x="46914" y="68072"/>
                    <a:pt x="49009" y="68072"/>
                  </a:cubicBezTo>
                  <a:lnTo>
                    <a:pt x="49009" y="69838"/>
                  </a:lnTo>
                  <a:lnTo>
                    <a:pt x="26911" y="69838"/>
                  </a:lnTo>
                  <a:lnTo>
                    <a:pt x="26911" y="68072"/>
                  </a:lnTo>
                  <a:lnTo>
                    <a:pt x="27940" y="68072"/>
                  </a:lnTo>
                  <a:cubicBezTo>
                    <a:pt x="30035" y="68072"/>
                    <a:pt x="31483" y="67755"/>
                    <a:pt x="32309" y="67120"/>
                  </a:cubicBezTo>
                  <a:cubicBezTo>
                    <a:pt x="33121" y="66472"/>
                    <a:pt x="33706" y="65532"/>
                    <a:pt x="34023" y="64288"/>
                  </a:cubicBezTo>
                  <a:cubicBezTo>
                    <a:pt x="34125" y="63767"/>
                    <a:pt x="34176" y="62230"/>
                    <a:pt x="34176" y="59678"/>
                  </a:cubicBezTo>
                  <a:lnTo>
                    <a:pt x="34176" y="43752"/>
                  </a:lnTo>
                  <a:cubicBezTo>
                    <a:pt x="34176" y="38850"/>
                    <a:pt x="33909" y="35623"/>
                    <a:pt x="33414" y="34087"/>
                  </a:cubicBezTo>
                  <a:cubicBezTo>
                    <a:pt x="32906" y="32538"/>
                    <a:pt x="32093" y="31395"/>
                    <a:pt x="30988" y="30620"/>
                  </a:cubicBezTo>
                  <a:cubicBezTo>
                    <a:pt x="29870" y="29858"/>
                    <a:pt x="28537" y="29464"/>
                    <a:pt x="26962" y="29464"/>
                  </a:cubicBezTo>
                  <a:cubicBezTo>
                    <a:pt x="25349" y="29464"/>
                    <a:pt x="23685" y="29883"/>
                    <a:pt x="21946" y="30747"/>
                  </a:cubicBezTo>
                  <a:cubicBezTo>
                    <a:pt x="20206" y="31598"/>
                    <a:pt x="18123" y="33312"/>
                    <a:pt x="15710" y="35903"/>
                  </a:cubicBezTo>
                  <a:lnTo>
                    <a:pt x="15710" y="59678"/>
                  </a:lnTo>
                  <a:cubicBezTo>
                    <a:pt x="15710" y="62751"/>
                    <a:pt x="15888" y="64669"/>
                    <a:pt x="16231" y="65418"/>
                  </a:cubicBezTo>
                  <a:lnTo>
                    <a:pt x="18136" y="67310"/>
                  </a:lnTo>
                  <a:cubicBezTo>
                    <a:pt x="19075" y="67818"/>
                    <a:pt x="20688" y="68072"/>
                    <a:pt x="22974" y="68072"/>
                  </a:cubicBezTo>
                  <a:lnTo>
                    <a:pt x="22974" y="69838"/>
                  </a:lnTo>
                  <a:lnTo>
                    <a:pt x="673" y="69838"/>
                  </a:lnTo>
                  <a:lnTo>
                    <a:pt x="673" y="68072"/>
                  </a:lnTo>
                  <a:cubicBezTo>
                    <a:pt x="2680" y="68072"/>
                    <a:pt x="4254" y="67767"/>
                    <a:pt x="5385" y="67145"/>
                  </a:cubicBezTo>
                  <a:lnTo>
                    <a:pt x="6959" y="65278"/>
                  </a:lnTo>
                  <a:cubicBezTo>
                    <a:pt x="7366" y="64351"/>
                    <a:pt x="7557" y="62497"/>
                    <a:pt x="7557" y="59678"/>
                  </a:cubicBezTo>
                  <a:lnTo>
                    <a:pt x="7557" y="18962"/>
                  </a:lnTo>
                  <a:cubicBezTo>
                    <a:pt x="7557" y="13818"/>
                    <a:pt x="7442" y="10668"/>
                    <a:pt x="7188" y="9475"/>
                  </a:cubicBezTo>
                  <a:cubicBezTo>
                    <a:pt x="6934" y="8293"/>
                    <a:pt x="6566" y="7506"/>
                    <a:pt x="6058" y="7074"/>
                  </a:cubicBezTo>
                  <a:lnTo>
                    <a:pt x="4026" y="6439"/>
                  </a:lnTo>
                  <a:cubicBezTo>
                    <a:pt x="3327" y="6439"/>
                    <a:pt x="2210" y="6693"/>
                    <a:pt x="673" y="7214"/>
                  </a:cubicBezTo>
                  <a:lnTo>
                    <a:pt x="0" y="5512"/>
                  </a:lnTo>
                  <a:lnTo>
                    <a:pt x="1344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0" name="Shape 410"/>
            <p:cNvSpPr/>
            <p:nvPr/>
          </p:nvSpPr>
          <p:spPr>
            <a:xfrm>
              <a:off x="300482" y="23724"/>
              <a:ext cx="27210" cy="67627"/>
            </a:xfrm>
            <a:custGeom>
              <a:avLst/>
              <a:gdLst/>
              <a:ahLst/>
              <a:cxnLst/>
              <a:rect l="0" t="0" r="0" b="0"/>
              <a:pathLst>
                <a:path w="27210" h="67627">
                  <a:moveTo>
                    <a:pt x="14097" y="0"/>
                  </a:moveTo>
                  <a:lnTo>
                    <a:pt x="15964" y="0"/>
                  </a:lnTo>
                  <a:lnTo>
                    <a:pt x="15964" y="10502"/>
                  </a:lnTo>
                  <a:cubicBezTo>
                    <a:pt x="18301" y="6553"/>
                    <a:pt x="20625" y="3772"/>
                    <a:pt x="22974" y="2184"/>
                  </a:cubicBezTo>
                  <a:lnTo>
                    <a:pt x="27210" y="823"/>
                  </a:lnTo>
                  <a:lnTo>
                    <a:pt x="27210" y="7296"/>
                  </a:lnTo>
                  <a:lnTo>
                    <a:pt x="26480" y="6921"/>
                  </a:lnTo>
                  <a:cubicBezTo>
                    <a:pt x="24905" y="6921"/>
                    <a:pt x="23355" y="7315"/>
                    <a:pt x="21819" y="8103"/>
                  </a:cubicBezTo>
                  <a:cubicBezTo>
                    <a:pt x="20638" y="8699"/>
                    <a:pt x="18682" y="10452"/>
                    <a:pt x="15964" y="13411"/>
                  </a:cubicBezTo>
                  <a:lnTo>
                    <a:pt x="15964" y="30200"/>
                  </a:lnTo>
                  <a:cubicBezTo>
                    <a:pt x="15964" y="33833"/>
                    <a:pt x="16116" y="36233"/>
                    <a:pt x="16408" y="37376"/>
                  </a:cubicBezTo>
                  <a:cubicBezTo>
                    <a:pt x="16866" y="39281"/>
                    <a:pt x="17983" y="40945"/>
                    <a:pt x="19774" y="42380"/>
                  </a:cubicBezTo>
                  <a:cubicBezTo>
                    <a:pt x="21552" y="43814"/>
                    <a:pt x="23813" y="44552"/>
                    <a:pt x="26530" y="44552"/>
                  </a:cubicBezTo>
                  <a:lnTo>
                    <a:pt x="27210" y="44224"/>
                  </a:lnTo>
                  <a:lnTo>
                    <a:pt x="27210" y="47247"/>
                  </a:lnTo>
                  <a:lnTo>
                    <a:pt x="26683" y="47485"/>
                  </a:lnTo>
                  <a:cubicBezTo>
                    <a:pt x="24244" y="47485"/>
                    <a:pt x="22149" y="47142"/>
                    <a:pt x="20396" y="46456"/>
                  </a:cubicBezTo>
                  <a:cubicBezTo>
                    <a:pt x="19076" y="45961"/>
                    <a:pt x="17602" y="44983"/>
                    <a:pt x="15964" y="43510"/>
                  </a:cubicBezTo>
                  <a:lnTo>
                    <a:pt x="15964" y="57213"/>
                  </a:lnTo>
                  <a:cubicBezTo>
                    <a:pt x="15964" y="60286"/>
                    <a:pt x="16154" y="62255"/>
                    <a:pt x="16535" y="63093"/>
                  </a:cubicBezTo>
                  <a:lnTo>
                    <a:pt x="18491" y="65074"/>
                  </a:lnTo>
                  <a:cubicBezTo>
                    <a:pt x="19431" y="65557"/>
                    <a:pt x="21120" y="65811"/>
                    <a:pt x="23584" y="65811"/>
                  </a:cubicBezTo>
                  <a:lnTo>
                    <a:pt x="23584" y="67627"/>
                  </a:lnTo>
                  <a:lnTo>
                    <a:pt x="0" y="67627"/>
                  </a:lnTo>
                  <a:lnTo>
                    <a:pt x="0" y="65811"/>
                  </a:lnTo>
                  <a:lnTo>
                    <a:pt x="1232" y="65811"/>
                  </a:lnTo>
                  <a:cubicBezTo>
                    <a:pt x="3023" y="65849"/>
                    <a:pt x="4572" y="65494"/>
                    <a:pt x="5855" y="64782"/>
                  </a:cubicBezTo>
                  <a:lnTo>
                    <a:pt x="7290" y="63043"/>
                  </a:lnTo>
                  <a:cubicBezTo>
                    <a:pt x="7645" y="62243"/>
                    <a:pt x="7811" y="60185"/>
                    <a:pt x="7811" y="56921"/>
                  </a:cubicBezTo>
                  <a:lnTo>
                    <a:pt x="7811" y="14389"/>
                  </a:lnTo>
                  <a:cubicBezTo>
                    <a:pt x="7811" y="11468"/>
                    <a:pt x="7684" y="9627"/>
                    <a:pt x="7417" y="8839"/>
                  </a:cubicBezTo>
                  <a:lnTo>
                    <a:pt x="6160" y="7073"/>
                  </a:lnTo>
                  <a:lnTo>
                    <a:pt x="3835" y="6490"/>
                  </a:lnTo>
                  <a:cubicBezTo>
                    <a:pt x="3048" y="6490"/>
                    <a:pt x="2045" y="6705"/>
                    <a:pt x="838" y="7176"/>
                  </a:cubicBezTo>
                  <a:lnTo>
                    <a:pt x="254" y="5600"/>
                  </a:lnTo>
                  <a:lnTo>
                    <a:pt x="140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1" name="Shape 411"/>
            <p:cNvSpPr/>
            <p:nvPr/>
          </p:nvSpPr>
          <p:spPr>
            <a:xfrm>
              <a:off x="277139" y="23533"/>
              <a:ext cx="21717" cy="47542"/>
            </a:xfrm>
            <a:custGeom>
              <a:avLst/>
              <a:gdLst/>
              <a:ahLst/>
              <a:cxnLst/>
              <a:rect l="0" t="0" r="0" b="0"/>
              <a:pathLst>
                <a:path w="21717" h="47542">
                  <a:moveTo>
                    <a:pt x="51" y="0"/>
                  </a:moveTo>
                  <a:cubicBezTo>
                    <a:pt x="6858" y="0"/>
                    <a:pt x="12332" y="2591"/>
                    <a:pt x="16459" y="7759"/>
                  </a:cubicBezTo>
                  <a:cubicBezTo>
                    <a:pt x="19952" y="12179"/>
                    <a:pt x="21717" y="17246"/>
                    <a:pt x="21717" y="22974"/>
                  </a:cubicBezTo>
                  <a:cubicBezTo>
                    <a:pt x="21717" y="27000"/>
                    <a:pt x="20752" y="31090"/>
                    <a:pt x="18822" y="35204"/>
                  </a:cubicBezTo>
                  <a:cubicBezTo>
                    <a:pt x="16878" y="39332"/>
                    <a:pt x="14224" y="42443"/>
                    <a:pt x="10833" y="44538"/>
                  </a:cubicBezTo>
                  <a:lnTo>
                    <a:pt x="0" y="47542"/>
                  </a:lnTo>
                  <a:lnTo>
                    <a:pt x="0" y="43070"/>
                  </a:lnTo>
                  <a:lnTo>
                    <a:pt x="1626" y="44196"/>
                  </a:lnTo>
                  <a:cubicBezTo>
                    <a:pt x="4801" y="44196"/>
                    <a:pt x="7417" y="42875"/>
                    <a:pt x="9474" y="40259"/>
                  </a:cubicBezTo>
                  <a:cubicBezTo>
                    <a:pt x="11544" y="37643"/>
                    <a:pt x="12573" y="33147"/>
                    <a:pt x="12573" y="26759"/>
                  </a:cubicBezTo>
                  <a:cubicBezTo>
                    <a:pt x="12573" y="18770"/>
                    <a:pt x="10858" y="12484"/>
                    <a:pt x="7417" y="7912"/>
                  </a:cubicBezTo>
                  <a:lnTo>
                    <a:pt x="0" y="3960"/>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2" name="Shape 412"/>
            <p:cNvSpPr/>
            <p:nvPr/>
          </p:nvSpPr>
          <p:spPr>
            <a:xfrm>
              <a:off x="353123" y="24854"/>
              <a:ext cx="49111" cy="66701"/>
            </a:xfrm>
            <a:custGeom>
              <a:avLst/>
              <a:gdLst/>
              <a:ahLst/>
              <a:cxnLst/>
              <a:rect l="0" t="0" r="0" b="0"/>
              <a:pathLst>
                <a:path w="49111" h="66701">
                  <a:moveTo>
                    <a:pt x="0" y="0"/>
                  </a:moveTo>
                  <a:lnTo>
                    <a:pt x="20968" y="0"/>
                  </a:lnTo>
                  <a:lnTo>
                    <a:pt x="20968" y="1816"/>
                  </a:lnTo>
                  <a:lnTo>
                    <a:pt x="19939" y="1816"/>
                  </a:lnTo>
                  <a:cubicBezTo>
                    <a:pt x="18466" y="1816"/>
                    <a:pt x="17361" y="2133"/>
                    <a:pt x="16624" y="2781"/>
                  </a:cubicBezTo>
                  <a:lnTo>
                    <a:pt x="15519" y="5156"/>
                  </a:lnTo>
                  <a:cubicBezTo>
                    <a:pt x="15519" y="6438"/>
                    <a:pt x="16053" y="8204"/>
                    <a:pt x="17132" y="10452"/>
                  </a:cubicBezTo>
                  <a:lnTo>
                    <a:pt x="28092" y="33147"/>
                  </a:lnTo>
                  <a:lnTo>
                    <a:pt x="38164" y="8293"/>
                  </a:lnTo>
                  <a:cubicBezTo>
                    <a:pt x="38710" y="6959"/>
                    <a:pt x="38989" y="5626"/>
                    <a:pt x="38989" y="4318"/>
                  </a:cubicBezTo>
                  <a:lnTo>
                    <a:pt x="38659" y="2997"/>
                  </a:lnTo>
                  <a:lnTo>
                    <a:pt x="37427" y="2133"/>
                  </a:lnTo>
                  <a:cubicBezTo>
                    <a:pt x="36868" y="1918"/>
                    <a:pt x="35890" y="1816"/>
                    <a:pt x="34468" y="1816"/>
                  </a:cubicBezTo>
                  <a:lnTo>
                    <a:pt x="34468" y="0"/>
                  </a:lnTo>
                  <a:lnTo>
                    <a:pt x="49111" y="0"/>
                  </a:lnTo>
                  <a:lnTo>
                    <a:pt x="49111" y="1816"/>
                  </a:lnTo>
                  <a:cubicBezTo>
                    <a:pt x="47892" y="1943"/>
                    <a:pt x="46965" y="2210"/>
                    <a:pt x="46304" y="2603"/>
                  </a:cubicBezTo>
                  <a:lnTo>
                    <a:pt x="44145" y="4813"/>
                  </a:lnTo>
                  <a:cubicBezTo>
                    <a:pt x="43853" y="5270"/>
                    <a:pt x="43307" y="6541"/>
                    <a:pt x="42482" y="8598"/>
                  </a:cubicBezTo>
                  <a:lnTo>
                    <a:pt x="24155" y="53480"/>
                  </a:lnTo>
                  <a:cubicBezTo>
                    <a:pt x="22390" y="57835"/>
                    <a:pt x="20079" y="61125"/>
                    <a:pt x="17208" y="63347"/>
                  </a:cubicBezTo>
                  <a:cubicBezTo>
                    <a:pt x="14351" y="65583"/>
                    <a:pt x="11595" y="66701"/>
                    <a:pt x="8941" y="66701"/>
                  </a:cubicBezTo>
                  <a:cubicBezTo>
                    <a:pt x="6998" y="66701"/>
                    <a:pt x="5410" y="66142"/>
                    <a:pt x="4178" y="65024"/>
                  </a:cubicBezTo>
                  <a:cubicBezTo>
                    <a:pt x="2921" y="63906"/>
                    <a:pt x="2299" y="62636"/>
                    <a:pt x="2299" y="61189"/>
                  </a:cubicBezTo>
                  <a:cubicBezTo>
                    <a:pt x="2299" y="59817"/>
                    <a:pt x="2743" y="58712"/>
                    <a:pt x="3658" y="57886"/>
                  </a:cubicBezTo>
                  <a:cubicBezTo>
                    <a:pt x="4559" y="57048"/>
                    <a:pt x="5791" y="56629"/>
                    <a:pt x="7366" y="56629"/>
                  </a:cubicBezTo>
                  <a:cubicBezTo>
                    <a:pt x="8445" y="56629"/>
                    <a:pt x="9919" y="56985"/>
                    <a:pt x="11786" y="57709"/>
                  </a:cubicBezTo>
                  <a:cubicBezTo>
                    <a:pt x="13094" y="58191"/>
                    <a:pt x="13907" y="58445"/>
                    <a:pt x="14249" y="58445"/>
                  </a:cubicBezTo>
                  <a:cubicBezTo>
                    <a:pt x="15227" y="58445"/>
                    <a:pt x="16294" y="57938"/>
                    <a:pt x="17463" y="56921"/>
                  </a:cubicBezTo>
                  <a:cubicBezTo>
                    <a:pt x="18618" y="55905"/>
                    <a:pt x="19787" y="53937"/>
                    <a:pt x="20968" y="51029"/>
                  </a:cubicBezTo>
                  <a:lnTo>
                    <a:pt x="24155" y="43218"/>
                  </a:lnTo>
                  <a:lnTo>
                    <a:pt x="8001" y="9271"/>
                  </a:lnTo>
                  <a:cubicBezTo>
                    <a:pt x="7506" y="8268"/>
                    <a:pt x="6731" y="7010"/>
                    <a:pt x="5652" y="5499"/>
                  </a:cubicBezTo>
                  <a:cubicBezTo>
                    <a:pt x="4826" y="4356"/>
                    <a:pt x="4153" y="3581"/>
                    <a:pt x="3632" y="3187"/>
                  </a:cubicBezTo>
                  <a:cubicBezTo>
                    <a:pt x="2870" y="2667"/>
                    <a:pt x="1664" y="2210"/>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3" name="Shape 413"/>
            <p:cNvSpPr/>
            <p:nvPr/>
          </p:nvSpPr>
          <p:spPr>
            <a:xfrm>
              <a:off x="463956" y="23533"/>
              <a:ext cx="30696" cy="47675"/>
            </a:xfrm>
            <a:custGeom>
              <a:avLst/>
              <a:gdLst/>
              <a:ahLst/>
              <a:cxnLst/>
              <a:rect l="0" t="0" r="0" b="0"/>
              <a:pathLst>
                <a:path w="30696" h="47675">
                  <a:moveTo>
                    <a:pt x="13652" y="0"/>
                  </a:moveTo>
                  <a:cubicBezTo>
                    <a:pt x="15430" y="0"/>
                    <a:pt x="17577" y="368"/>
                    <a:pt x="20091" y="1118"/>
                  </a:cubicBezTo>
                  <a:cubicBezTo>
                    <a:pt x="21755" y="1613"/>
                    <a:pt x="22873" y="1867"/>
                    <a:pt x="23432" y="1867"/>
                  </a:cubicBezTo>
                  <a:lnTo>
                    <a:pt x="24663" y="1524"/>
                  </a:lnTo>
                  <a:lnTo>
                    <a:pt x="25692" y="0"/>
                  </a:lnTo>
                  <a:lnTo>
                    <a:pt x="27318" y="0"/>
                  </a:lnTo>
                  <a:lnTo>
                    <a:pt x="27318" y="15316"/>
                  </a:lnTo>
                  <a:lnTo>
                    <a:pt x="25692" y="15316"/>
                  </a:lnTo>
                  <a:cubicBezTo>
                    <a:pt x="24447" y="10502"/>
                    <a:pt x="22847" y="7226"/>
                    <a:pt x="20904" y="5486"/>
                  </a:cubicBezTo>
                  <a:cubicBezTo>
                    <a:pt x="18948" y="3759"/>
                    <a:pt x="16472" y="2895"/>
                    <a:pt x="13462" y="2895"/>
                  </a:cubicBezTo>
                  <a:cubicBezTo>
                    <a:pt x="11163" y="2895"/>
                    <a:pt x="9322" y="3505"/>
                    <a:pt x="7912" y="4711"/>
                  </a:cubicBezTo>
                  <a:cubicBezTo>
                    <a:pt x="6502" y="5918"/>
                    <a:pt x="5791" y="7264"/>
                    <a:pt x="5791" y="8737"/>
                  </a:cubicBezTo>
                  <a:cubicBezTo>
                    <a:pt x="5791" y="10579"/>
                    <a:pt x="6325" y="12141"/>
                    <a:pt x="7366" y="13449"/>
                  </a:cubicBezTo>
                  <a:cubicBezTo>
                    <a:pt x="8382" y="14795"/>
                    <a:pt x="10439" y="16218"/>
                    <a:pt x="13564" y="17729"/>
                  </a:cubicBezTo>
                  <a:lnTo>
                    <a:pt x="20726" y="21209"/>
                  </a:lnTo>
                  <a:cubicBezTo>
                    <a:pt x="27368" y="24447"/>
                    <a:pt x="30696" y="28727"/>
                    <a:pt x="30696" y="34024"/>
                  </a:cubicBezTo>
                  <a:cubicBezTo>
                    <a:pt x="30696" y="38112"/>
                    <a:pt x="29146" y="41415"/>
                    <a:pt x="26060" y="43929"/>
                  </a:cubicBezTo>
                  <a:cubicBezTo>
                    <a:pt x="22962" y="46431"/>
                    <a:pt x="19495" y="47675"/>
                    <a:pt x="15672" y="47675"/>
                  </a:cubicBezTo>
                  <a:cubicBezTo>
                    <a:pt x="12929" y="47675"/>
                    <a:pt x="9779" y="47193"/>
                    <a:pt x="6236" y="46203"/>
                  </a:cubicBezTo>
                  <a:lnTo>
                    <a:pt x="3581" y="45720"/>
                  </a:lnTo>
                  <a:lnTo>
                    <a:pt x="1829" y="47003"/>
                  </a:lnTo>
                  <a:lnTo>
                    <a:pt x="203" y="47003"/>
                  </a:lnTo>
                  <a:lnTo>
                    <a:pt x="203" y="30937"/>
                  </a:lnTo>
                  <a:lnTo>
                    <a:pt x="1829" y="30937"/>
                  </a:lnTo>
                  <a:cubicBezTo>
                    <a:pt x="2743" y="35509"/>
                    <a:pt x="4496" y="38976"/>
                    <a:pt x="7074" y="41287"/>
                  </a:cubicBezTo>
                  <a:cubicBezTo>
                    <a:pt x="9665" y="43624"/>
                    <a:pt x="12560" y="44780"/>
                    <a:pt x="15761" y="44780"/>
                  </a:cubicBezTo>
                  <a:cubicBezTo>
                    <a:pt x="18021" y="44780"/>
                    <a:pt x="19876" y="44120"/>
                    <a:pt x="21298" y="42799"/>
                  </a:cubicBezTo>
                  <a:cubicBezTo>
                    <a:pt x="22720" y="41466"/>
                    <a:pt x="23432" y="39865"/>
                    <a:pt x="23432" y="38011"/>
                  </a:cubicBezTo>
                  <a:cubicBezTo>
                    <a:pt x="23432" y="35751"/>
                    <a:pt x="22631" y="33858"/>
                    <a:pt x="21044" y="32309"/>
                  </a:cubicBezTo>
                  <a:cubicBezTo>
                    <a:pt x="19456" y="30772"/>
                    <a:pt x="16294" y="28828"/>
                    <a:pt x="11544" y="26467"/>
                  </a:cubicBezTo>
                  <a:cubicBezTo>
                    <a:pt x="6795" y="24105"/>
                    <a:pt x="3683" y="21984"/>
                    <a:pt x="2210" y="20091"/>
                  </a:cubicBezTo>
                  <a:cubicBezTo>
                    <a:pt x="749" y="18211"/>
                    <a:pt x="0" y="15862"/>
                    <a:pt x="0" y="13005"/>
                  </a:cubicBezTo>
                  <a:cubicBezTo>
                    <a:pt x="0" y="9309"/>
                    <a:pt x="1270" y="6223"/>
                    <a:pt x="3810" y="3721"/>
                  </a:cubicBezTo>
                  <a:cubicBezTo>
                    <a:pt x="6350" y="1232"/>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4" name="Shape 414"/>
            <p:cNvSpPr/>
            <p:nvPr/>
          </p:nvSpPr>
          <p:spPr>
            <a:xfrm>
              <a:off x="431622" y="23533"/>
              <a:ext cx="22543" cy="46304"/>
            </a:xfrm>
            <a:custGeom>
              <a:avLst/>
              <a:gdLst/>
              <a:ahLst/>
              <a:cxnLst/>
              <a:rect l="0" t="0" r="0" b="0"/>
              <a:pathLst>
                <a:path w="22543" h="46304">
                  <a:moveTo>
                    <a:pt x="13551" y="0"/>
                  </a:moveTo>
                  <a:lnTo>
                    <a:pt x="15723" y="0"/>
                  </a:lnTo>
                  <a:lnTo>
                    <a:pt x="15723" y="36144"/>
                  </a:lnTo>
                  <a:cubicBezTo>
                    <a:pt x="15723" y="38964"/>
                    <a:pt x="15913" y="40830"/>
                    <a:pt x="16320" y="41770"/>
                  </a:cubicBezTo>
                  <a:lnTo>
                    <a:pt x="18148" y="43853"/>
                  </a:lnTo>
                  <a:cubicBezTo>
                    <a:pt x="18936" y="44310"/>
                    <a:pt x="20422" y="44538"/>
                    <a:pt x="22543" y="44538"/>
                  </a:cubicBezTo>
                  <a:lnTo>
                    <a:pt x="22543" y="46304"/>
                  </a:lnTo>
                  <a:lnTo>
                    <a:pt x="686" y="46304"/>
                  </a:lnTo>
                  <a:lnTo>
                    <a:pt x="686" y="44538"/>
                  </a:lnTo>
                  <a:cubicBezTo>
                    <a:pt x="2883" y="44538"/>
                    <a:pt x="4356" y="44335"/>
                    <a:pt x="5106" y="43904"/>
                  </a:cubicBezTo>
                  <a:lnTo>
                    <a:pt x="6896" y="41796"/>
                  </a:lnTo>
                  <a:cubicBezTo>
                    <a:pt x="7341" y="40805"/>
                    <a:pt x="7557" y="38926"/>
                    <a:pt x="7557" y="36144"/>
                  </a:cubicBezTo>
                  <a:lnTo>
                    <a:pt x="7557" y="18809"/>
                  </a:lnTo>
                  <a:cubicBezTo>
                    <a:pt x="7557" y="13919"/>
                    <a:pt x="7417" y="10769"/>
                    <a:pt x="7125" y="9322"/>
                  </a:cubicBezTo>
                  <a:lnTo>
                    <a:pt x="6045" y="7138"/>
                  </a:lnTo>
                  <a:lnTo>
                    <a:pt x="4026" y="6528"/>
                  </a:lnTo>
                  <a:cubicBezTo>
                    <a:pt x="3099" y="6528"/>
                    <a:pt x="1994" y="6782"/>
                    <a:pt x="686"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5" name="Shape 415"/>
            <p:cNvSpPr/>
            <p:nvPr/>
          </p:nvSpPr>
          <p:spPr>
            <a:xfrm>
              <a:off x="327692" y="23533"/>
              <a:ext cx="19996" cy="47438"/>
            </a:xfrm>
            <a:custGeom>
              <a:avLst/>
              <a:gdLst/>
              <a:ahLst/>
              <a:cxnLst/>
              <a:rect l="0" t="0" r="0" b="0"/>
              <a:pathLst>
                <a:path w="19996" h="47438">
                  <a:moveTo>
                    <a:pt x="3156" y="0"/>
                  </a:moveTo>
                  <a:cubicBezTo>
                    <a:pt x="7664" y="0"/>
                    <a:pt x="11436" y="1765"/>
                    <a:pt x="14434" y="5296"/>
                  </a:cubicBezTo>
                  <a:cubicBezTo>
                    <a:pt x="18142" y="9613"/>
                    <a:pt x="19996" y="15253"/>
                    <a:pt x="19996" y="22199"/>
                  </a:cubicBezTo>
                  <a:cubicBezTo>
                    <a:pt x="19996" y="29959"/>
                    <a:pt x="17761" y="36373"/>
                    <a:pt x="13316" y="41440"/>
                  </a:cubicBezTo>
                  <a:lnTo>
                    <a:pt x="0" y="47438"/>
                  </a:lnTo>
                  <a:lnTo>
                    <a:pt x="0" y="44415"/>
                  </a:lnTo>
                  <a:lnTo>
                    <a:pt x="7271" y="40907"/>
                  </a:lnTo>
                  <a:cubicBezTo>
                    <a:pt x="9925" y="37567"/>
                    <a:pt x="11246" y="32868"/>
                    <a:pt x="11246" y="26809"/>
                  </a:cubicBezTo>
                  <a:cubicBezTo>
                    <a:pt x="11246" y="19939"/>
                    <a:pt x="9747" y="14643"/>
                    <a:pt x="6737" y="10947"/>
                  </a:cubicBezTo>
                  <a:lnTo>
                    <a:pt x="0" y="7487"/>
                  </a:lnTo>
                  <a:lnTo>
                    <a:pt x="0" y="1014"/>
                  </a:lnTo>
                  <a:lnTo>
                    <a:pt x="31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6" name="Shape 416"/>
            <p:cNvSpPr/>
            <p:nvPr/>
          </p:nvSpPr>
          <p:spPr>
            <a:xfrm>
              <a:off x="438252" y="0"/>
              <a:ext cx="9970" cy="9970"/>
            </a:xfrm>
            <a:custGeom>
              <a:avLst/>
              <a:gdLst/>
              <a:ahLst/>
              <a:cxnLst/>
              <a:rect l="0" t="0" r="0" b="0"/>
              <a:pathLst>
                <a:path w="9970" h="9970">
                  <a:moveTo>
                    <a:pt x="5004" y="0"/>
                  </a:moveTo>
                  <a:cubicBezTo>
                    <a:pt x="6388" y="0"/>
                    <a:pt x="7544" y="483"/>
                    <a:pt x="8522" y="1448"/>
                  </a:cubicBezTo>
                  <a:cubicBezTo>
                    <a:pt x="9487" y="2413"/>
                    <a:pt x="9970" y="3582"/>
                    <a:pt x="9970" y="4966"/>
                  </a:cubicBezTo>
                  <a:cubicBezTo>
                    <a:pt x="9970" y="6338"/>
                    <a:pt x="9487" y="7519"/>
                    <a:pt x="8522" y="8496"/>
                  </a:cubicBezTo>
                  <a:cubicBezTo>
                    <a:pt x="7544" y="9475"/>
                    <a:pt x="6388" y="9970"/>
                    <a:pt x="5004" y="9970"/>
                  </a:cubicBezTo>
                  <a:cubicBezTo>
                    <a:pt x="3632" y="9970"/>
                    <a:pt x="2451" y="9475"/>
                    <a:pt x="1473" y="8496"/>
                  </a:cubicBezTo>
                  <a:cubicBezTo>
                    <a:pt x="495" y="7519"/>
                    <a:pt x="0" y="6338"/>
                    <a:pt x="0" y="4966"/>
                  </a:cubicBezTo>
                  <a:cubicBezTo>
                    <a:pt x="0" y="3582"/>
                    <a:pt x="483" y="2413"/>
                    <a:pt x="1448" y="1448"/>
                  </a:cubicBezTo>
                  <a:cubicBezTo>
                    <a:pt x="2413"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7" name="Shape 417"/>
            <p:cNvSpPr/>
            <p:nvPr/>
          </p:nvSpPr>
          <p:spPr>
            <a:xfrm>
              <a:off x="75806" y="143106"/>
              <a:ext cx="20282" cy="46984"/>
            </a:xfrm>
            <a:custGeom>
              <a:avLst/>
              <a:gdLst/>
              <a:ahLst/>
              <a:cxnLst/>
              <a:rect l="0" t="0" r="0" b="0"/>
              <a:pathLst>
                <a:path w="20282" h="46984">
                  <a:moveTo>
                    <a:pt x="20282" y="0"/>
                  </a:moveTo>
                  <a:lnTo>
                    <a:pt x="20282" y="2728"/>
                  </a:lnTo>
                  <a:lnTo>
                    <a:pt x="13449" y="6167"/>
                  </a:lnTo>
                  <a:cubicBezTo>
                    <a:pt x="10477" y="9583"/>
                    <a:pt x="8992" y="14548"/>
                    <a:pt x="8992" y="21101"/>
                  </a:cubicBezTo>
                  <a:cubicBezTo>
                    <a:pt x="8992" y="27706"/>
                    <a:pt x="10427" y="32786"/>
                    <a:pt x="13309" y="36304"/>
                  </a:cubicBezTo>
                  <a:lnTo>
                    <a:pt x="20282" y="40126"/>
                  </a:lnTo>
                  <a:lnTo>
                    <a:pt x="20282" y="46561"/>
                  </a:lnTo>
                  <a:lnTo>
                    <a:pt x="18364" y="46984"/>
                  </a:lnTo>
                  <a:cubicBezTo>
                    <a:pt x="13449" y="46984"/>
                    <a:pt x="9157" y="44927"/>
                    <a:pt x="5499" y="40825"/>
                  </a:cubicBezTo>
                  <a:cubicBezTo>
                    <a:pt x="1829" y="36710"/>
                    <a:pt x="0" y="31427"/>
                    <a:pt x="0" y="24988"/>
                  </a:cubicBezTo>
                  <a:cubicBezTo>
                    <a:pt x="0" y="18536"/>
                    <a:pt x="2032" y="12631"/>
                    <a:pt x="6083" y="7271"/>
                  </a:cubicBezTo>
                  <a:lnTo>
                    <a:pt x="202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8" name="Shape 418"/>
            <p:cNvSpPr/>
            <p:nvPr/>
          </p:nvSpPr>
          <p:spPr>
            <a:xfrm>
              <a:off x="222352" y="143822"/>
              <a:ext cx="17380" cy="45238"/>
            </a:xfrm>
            <a:custGeom>
              <a:avLst/>
              <a:gdLst/>
              <a:ahLst/>
              <a:cxnLst/>
              <a:rect l="0" t="0" r="0" b="0"/>
              <a:pathLst>
                <a:path w="17380" h="45238">
                  <a:moveTo>
                    <a:pt x="17380" y="0"/>
                  </a:moveTo>
                  <a:lnTo>
                    <a:pt x="17380" y="2299"/>
                  </a:lnTo>
                  <a:lnTo>
                    <a:pt x="10719" y="5184"/>
                  </a:lnTo>
                  <a:cubicBezTo>
                    <a:pt x="8585" y="7305"/>
                    <a:pt x="7328" y="10239"/>
                    <a:pt x="6972" y="13997"/>
                  </a:cubicBezTo>
                  <a:lnTo>
                    <a:pt x="17380" y="13997"/>
                  </a:lnTo>
                  <a:lnTo>
                    <a:pt x="17380" y="16855"/>
                  </a:lnTo>
                  <a:lnTo>
                    <a:pt x="6972" y="16855"/>
                  </a:lnTo>
                  <a:cubicBezTo>
                    <a:pt x="6934" y="23522"/>
                    <a:pt x="8560" y="28768"/>
                    <a:pt x="11824" y="32565"/>
                  </a:cubicBezTo>
                  <a:lnTo>
                    <a:pt x="17380" y="35304"/>
                  </a:lnTo>
                  <a:lnTo>
                    <a:pt x="17380" y="45238"/>
                  </a:lnTo>
                  <a:lnTo>
                    <a:pt x="5766" y="39956"/>
                  </a:lnTo>
                  <a:cubicBezTo>
                    <a:pt x="1918" y="35753"/>
                    <a:pt x="0" y="30101"/>
                    <a:pt x="0" y="22989"/>
                  </a:cubicBezTo>
                  <a:cubicBezTo>
                    <a:pt x="0" y="15293"/>
                    <a:pt x="1956" y="9298"/>
                    <a:pt x="5918" y="4981"/>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79" name="Shape 419"/>
            <p:cNvSpPr/>
            <p:nvPr/>
          </p:nvSpPr>
          <p:spPr>
            <a:xfrm>
              <a:off x="124193" y="142401"/>
              <a:ext cx="22542" cy="46317"/>
            </a:xfrm>
            <a:custGeom>
              <a:avLst/>
              <a:gdLst/>
              <a:ahLst/>
              <a:cxnLst/>
              <a:rect l="0" t="0" r="0" b="0"/>
              <a:pathLst>
                <a:path w="22542" h="46317">
                  <a:moveTo>
                    <a:pt x="13564" y="0"/>
                  </a:moveTo>
                  <a:lnTo>
                    <a:pt x="15722" y="0"/>
                  </a:lnTo>
                  <a:lnTo>
                    <a:pt x="15722" y="36144"/>
                  </a:lnTo>
                  <a:cubicBezTo>
                    <a:pt x="15722" y="38951"/>
                    <a:pt x="15913" y="40831"/>
                    <a:pt x="16319" y="41770"/>
                  </a:cubicBezTo>
                  <a:lnTo>
                    <a:pt x="18148" y="43853"/>
                  </a:lnTo>
                  <a:cubicBezTo>
                    <a:pt x="18948" y="44310"/>
                    <a:pt x="20422" y="44539"/>
                    <a:pt x="22542" y="44539"/>
                  </a:cubicBezTo>
                  <a:lnTo>
                    <a:pt x="22542" y="46317"/>
                  </a:lnTo>
                  <a:lnTo>
                    <a:pt x="686" y="46317"/>
                  </a:lnTo>
                  <a:lnTo>
                    <a:pt x="686" y="44539"/>
                  </a:lnTo>
                  <a:cubicBezTo>
                    <a:pt x="2883" y="44539"/>
                    <a:pt x="4356" y="44323"/>
                    <a:pt x="5118" y="43904"/>
                  </a:cubicBezTo>
                  <a:lnTo>
                    <a:pt x="6896" y="41796"/>
                  </a:lnTo>
                  <a:cubicBezTo>
                    <a:pt x="7340" y="40805"/>
                    <a:pt x="7569" y="38938"/>
                    <a:pt x="7569" y="36144"/>
                  </a:cubicBezTo>
                  <a:lnTo>
                    <a:pt x="7569" y="18809"/>
                  </a:lnTo>
                  <a:cubicBezTo>
                    <a:pt x="7569" y="13932"/>
                    <a:pt x="7417" y="10770"/>
                    <a:pt x="7125" y="9322"/>
                  </a:cubicBezTo>
                  <a:lnTo>
                    <a:pt x="6045" y="7150"/>
                  </a:lnTo>
                  <a:lnTo>
                    <a:pt x="4026" y="6528"/>
                  </a:lnTo>
                  <a:cubicBezTo>
                    <a:pt x="3099" y="6528"/>
                    <a:pt x="1994" y="6769"/>
                    <a:pt x="686"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0" name="Shape 420"/>
            <p:cNvSpPr/>
            <p:nvPr/>
          </p:nvSpPr>
          <p:spPr>
            <a:xfrm>
              <a:off x="189001" y="118970"/>
              <a:ext cx="39827" cy="69748"/>
            </a:xfrm>
            <a:custGeom>
              <a:avLst/>
              <a:gdLst/>
              <a:ahLst/>
              <a:cxnLst/>
              <a:rect l="0" t="0" r="0" b="0"/>
              <a:pathLst>
                <a:path w="39827" h="69748">
                  <a:moveTo>
                    <a:pt x="27495" y="0"/>
                  </a:moveTo>
                  <a:cubicBezTo>
                    <a:pt x="30937" y="0"/>
                    <a:pt x="34087" y="1105"/>
                    <a:pt x="36982" y="3340"/>
                  </a:cubicBezTo>
                  <a:cubicBezTo>
                    <a:pt x="38875" y="4813"/>
                    <a:pt x="39827" y="6464"/>
                    <a:pt x="39827" y="8306"/>
                  </a:cubicBezTo>
                  <a:lnTo>
                    <a:pt x="38545" y="11074"/>
                  </a:lnTo>
                  <a:lnTo>
                    <a:pt x="35801" y="12382"/>
                  </a:lnTo>
                  <a:lnTo>
                    <a:pt x="33426" y="11569"/>
                  </a:lnTo>
                  <a:cubicBezTo>
                    <a:pt x="32576" y="11036"/>
                    <a:pt x="31560" y="9868"/>
                    <a:pt x="30340" y="8077"/>
                  </a:cubicBezTo>
                  <a:cubicBezTo>
                    <a:pt x="29134" y="6299"/>
                    <a:pt x="28029" y="5093"/>
                    <a:pt x="27013" y="4470"/>
                  </a:cubicBezTo>
                  <a:cubicBezTo>
                    <a:pt x="25997" y="3848"/>
                    <a:pt x="24867" y="3543"/>
                    <a:pt x="23622" y="3543"/>
                  </a:cubicBezTo>
                  <a:cubicBezTo>
                    <a:pt x="22111" y="3543"/>
                    <a:pt x="20828" y="3937"/>
                    <a:pt x="19787" y="4737"/>
                  </a:cubicBezTo>
                  <a:cubicBezTo>
                    <a:pt x="18732" y="5549"/>
                    <a:pt x="17983" y="6794"/>
                    <a:pt x="17526" y="8471"/>
                  </a:cubicBezTo>
                  <a:cubicBezTo>
                    <a:pt x="17069" y="10160"/>
                    <a:pt x="16840" y="14503"/>
                    <a:pt x="16840" y="21513"/>
                  </a:cubicBezTo>
                  <a:lnTo>
                    <a:pt x="16840" y="24764"/>
                  </a:lnTo>
                  <a:lnTo>
                    <a:pt x="28435" y="24764"/>
                  </a:lnTo>
                  <a:lnTo>
                    <a:pt x="28435" y="28295"/>
                  </a:lnTo>
                  <a:lnTo>
                    <a:pt x="16840" y="28295"/>
                  </a:lnTo>
                  <a:lnTo>
                    <a:pt x="16840" y="57861"/>
                  </a:lnTo>
                  <a:cubicBezTo>
                    <a:pt x="16840" y="62052"/>
                    <a:pt x="17297" y="64694"/>
                    <a:pt x="18212" y="65811"/>
                  </a:cubicBezTo>
                  <a:cubicBezTo>
                    <a:pt x="19431" y="67246"/>
                    <a:pt x="21044" y="67970"/>
                    <a:pt x="23076" y="67970"/>
                  </a:cubicBezTo>
                  <a:lnTo>
                    <a:pt x="27153" y="67970"/>
                  </a:lnTo>
                  <a:lnTo>
                    <a:pt x="27153" y="69748"/>
                  </a:lnTo>
                  <a:lnTo>
                    <a:pt x="292" y="69748"/>
                  </a:lnTo>
                  <a:lnTo>
                    <a:pt x="292" y="67970"/>
                  </a:lnTo>
                  <a:lnTo>
                    <a:pt x="2299" y="67970"/>
                  </a:lnTo>
                  <a:cubicBezTo>
                    <a:pt x="3607" y="67970"/>
                    <a:pt x="4813" y="67652"/>
                    <a:pt x="5893" y="66992"/>
                  </a:cubicBezTo>
                  <a:lnTo>
                    <a:pt x="8115" y="64338"/>
                  </a:lnTo>
                  <a:cubicBezTo>
                    <a:pt x="8534" y="63233"/>
                    <a:pt x="8738" y="61061"/>
                    <a:pt x="8738" y="57861"/>
                  </a:cubicBezTo>
                  <a:lnTo>
                    <a:pt x="8738" y="28295"/>
                  </a:lnTo>
                  <a:lnTo>
                    <a:pt x="0" y="28295"/>
                  </a:lnTo>
                  <a:lnTo>
                    <a:pt x="0" y="24764"/>
                  </a:lnTo>
                  <a:lnTo>
                    <a:pt x="8738" y="24764"/>
                  </a:lnTo>
                  <a:lnTo>
                    <a:pt x="8738" y="21806"/>
                  </a:lnTo>
                  <a:cubicBezTo>
                    <a:pt x="8738" y="17322"/>
                    <a:pt x="9461" y="13526"/>
                    <a:pt x="10897" y="10413"/>
                  </a:cubicBezTo>
                  <a:cubicBezTo>
                    <a:pt x="12332" y="7315"/>
                    <a:pt x="14542" y="4787"/>
                    <a:pt x="17513" y="2870"/>
                  </a:cubicBezTo>
                  <a:cubicBezTo>
                    <a:pt x="20460" y="965"/>
                    <a:pt x="23800" y="0"/>
                    <a:pt x="2749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1" name="Shape 421"/>
            <p:cNvSpPr/>
            <p:nvPr/>
          </p:nvSpPr>
          <p:spPr>
            <a:xfrm>
              <a:off x="155499" y="118970"/>
              <a:ext cx="39840" cy="69748"/>
            </a:xfrm>
            <a:custGeom>
              <a:avLst/>
              <a:gdLst/>
              <a:ahLst/>
              <a:cxnLst/>
              <a:rect l="0" t="0" r="0" b="0"/>
              <a:pathLst>
                <a:path w="39840" h="69748">
                  <a:moveTo>
                    <a:pt x="27508" y="0"/>
                  </a:moveTo>
                  <a:cubicBezTo>
                    <a:pt x="30950" y="0"/>
                    <a:pt x="34112" y="1105"/>
                    <a:pt x="36982" y="3340"/>
                  </a:cubicBezTo>
                  <a:cubicBezTo>
                    <a:pt x="38887" y="4813"/>
                    <a:pt x="39840" y="6464"/>
                    <a:pt x="39840" y="8306"/>
                  </a:cubicBezTo>
                  <a:lnTo>
                    <a:pt x="38557" y="11074"/>
                  </a:lnTo>
                  <a:lnTo>
                    <a:pt x="35801" y="12382"/>
                  </a:lnTo>
                  <a:lnTo>
                    <a:pt x="33426" y="11569"/>
                  </a:lnTo>
                  <a:cubicBezTo>
                    <a:pt x="32588" y="11036"/>
                    <a:pt x="31560" y="9868"/>
                    <a:pt x="30353" y="8077"/>
                  </a:cubicBezTo>
                  <a:cubicBezTo>
                    <a:pt x="29146" y="6299"/>
                    <a:pt x="28029" y="5093"/>
                    <a:pt x="27013" y="4470"/>
                  </a:cubicBezTo>
                  <a:cubicBezTo>
                    <a:pt x="25997" y="3848"/>
                    <a:pt x="24867" y="3543"/>
                    <a:pt x="23622" y="3543"/>
                  </a:cubicBezTo>
                  <a:cubicBezTo>
                    <a:pt x="22111" y="3543"/>
                    <a:pt x="20853" y="3937"/>
                    <a:pt x="19799" y="4737"/>
                  </a:cubicBezTo>
                  <a:cubicBezTo>
                    <a:pt x="18758" y="5549"/>
                    <a:pt x="17996" y="6794"/>
                    <a:pt x="17539" y="8471"/>
                  </a:cubicBezTo>
                  <a:cubicBezTo>
                    <a:pt x="17082" y="10160"/>
                    <a:pt x="16840" y="14503"/>
                    <a:pt x="16840" y="21513"/>
                  </a:cubicBezTo>
                  <a:lnTo>
                    <a:pt x="16840" y="24764"/>
                  </a:lnTo>
                  <a:lnTo>
                    <a:pt x="28435" y="24764"/>
                  </a:lnTo>
                  <a:lnTo>
                    <a:pt x="28435" y="28295"/>
                  </a:lnTo>
                  <a:lnTo>
                    <a:pt x="16840" y="28295"/>
                  </a:lnTo>
                  <a:lnTo>
                    <a:pt x="16840" y="57861"/>
                  </a:lnTo>
                  <a:cubicBezTo>
                    <a:pt x="16840" y="62052"/>
                    <a:pt x="17297" y="64694"/>
                    <a:pt x="18224" y="65811"/>
                  </a:cubicBezTo>
                  <a:cubicBezTo>
                    <a:pt x="19431" y="67246"/>
                    <a:pt x="21057" y="67970"/>
                    <a:pt x="23076" y="67970"/>
                  </a:cubicBezTo>
                  <a:lnTo>
                    <a:pt x="27165" y="67970"/>
                  </a:lnTo>
                  <a:lnTo>
                    <a:pt x="27165" y="69748"/>
                  </a:lnTo>
                  <a:lnTo>
                    <a:pt x="305" y="69748"/>
                  </a:lnTo>
                  <a:lnTo>
                    <a:pt x="305" y="67970"/>
                  </a:lnTo>
                  <a:lnTo>
                    <a:pt x="2311" y="67970"/>
                  </a:lnTo>
                  <a:cubicBezTo>
                    <a:pt x="3620" y="67970"/>
                    <a:pt x="4813" y="67652"/>
                    <a:pt x="5893" y="66992"/>
                  </a:cubicBezTo>
                  <a:lnTo>
                    <a:pt x="8141" y="64338"/>
                  </a:lnTo>
                  <a:cubicBezTo>
                    <a:pt x="8547" y="63233"/>
                    <a:pt x="8750" y="61061"/>
                    <a:pt x="8750" y="57861"/>
                  </a:cubicBezTo>
                  <a:lnTo>
                    <a:pt x="8750" y="28295"/>
                  </a:lnTo>
                  <a:lnTo>
                    <a:pt x="0" y="28295"/>
                  </a:lnTo>
                  <a:lnTo>
                    <a:pt x="0" y="24764"/>
                  </a:lnTo>
                  <a:lnTo>
                    <a:pt x="8750" y="24764"/>
                  </a:lnTo>
                  <a:lnTo>
                    <a:pt x="8750" y="21806"/>
                  </a:lnTo>
                  <a:cubicBezTo>
                    <a:pt x="8750" y="17322"/>
                    <a:pt x="9461" y="13526"/>
                    <a:pt x="10897" y="10413"/>
                  </a:cubicBezTo>
                  <a:cubicBezTo>
                    <a:pt x="12344" y="7315"/>
                    <a:pt x="14554" y="4787"/>
                    <a:pt x="17513" y="2870"/>
                  </a:cubicBezTo>
                  <a:cubicBezTo>
                    <a:pt x="20472" y="965"/>
                    <a:pt x="23800"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2" name="Shape 422"/>
            <p:cNvSpPr/>
            <p:nvPr/>
          </p:nvSpPr>
          <p:spPr>
            <a:xfrm>
              <a:off x="130823" y="118881"/>
              <a:ext cx="9970" cy="9969"/>
            </a:xfrm>
            <a:custGeom>
              <a:avLst/>
              <a:gdLst/>
              <a:ahLst/>
              <a:cxnLst/>
              <a:rect l="0" t="0" r="0" b="0"/>
              <a:pathLst>
                <a:path w="9970" h="9969">
                  <a:moveTo>
                    <a:pt x="5004" y="0"/>
                  </a:moveTo>
                  <a:cubicBezTo>
                    <a:pt x="6388" y="0"/>
                    <a:pt x="7544" y="483"/>
                    <a:pt x="8522" y="1448"/>
                  </a:cubicBezTo>
                  <a:cubicBezTo>
                    <a:pt x="9487" y="2413"/>
                    <a:pt x="9970" y="3581"/>
                    <a:pt x="9970" y="4953"/>
                  </a:cubicBezTo>
                  <a:cubicBezTo>
                    <a:pt x="9970" y="6338"/>
                    <a:pt x="9487" y="7506"/>
                    <a:pt x="8522" y="8496"/>
                  </a:cubicBezTo>
                  <a:cubicBezTo>
                    <a:pt x="7544" y="9474"/>
                    <a:pt x="6388" y="9969"/>
                    <a:pt x="5004" y="9969"/>
                  </a:cubicBezTo>
                  <a:cubicBezTo>
                    <a:pt x="3632" y="9969"/>
                    <a:pt x="2451" y="9474"/>
                    <a:pt x="1473" y="8496"/>
                  </a:cubicBezTo>
                  <a:cubicBezTo>
                    <a:pt x="495" y="7506"/>
                    <a:pt x="0" y="6338"/>
                    <a:pt x="0" y="4953"/>
                  </a:cubicBezTo>
                  <a:cubicBezTo>
                    <a:pt x="0" y="3581"/>
                    <a:pt x="483" y="2413"/>
                    <a:pt x="1448" y="1448"/>
                  </a:cubicBezTo>
                  <a:cubicBezTo>
                    <a:pt x="2413" y="483"/>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3" name="Shape 423"/>
            <p:cNvSpPr/>
            <p:nvPr/>
          </p:nvSpPr>
          <p:spPr>
            <a:xfrm>
              <a:off x="96088" y="118881"/>
              <a:ext cx="26911" cy="71209"/>
            </a:xfrm>
            <a:custGeom>
              <a:avLst/>
              <a:gdLst/>
              <a:ahLst/>
              <a:cxnLst/>
              <a:rect l="0" t="0" r="0" b="0"/>
              <a:pathLst>
                <a:path w="26911" h="71209">
                  <a:moveTo>
                    <a:pt x="17183" y="0"/>
                  </a:moveTo>
                  <a:lnTo>
                    <a:pt x="19406" y="0"/>
                  </a:lnTo>
                  <a:lnTo>
                    <a:pt x="19406" y="51994"/>
                  </a:lnTo>
                  <a:cubicBezTo>
                    <a:pt x="19406" y="57277"/>
                    <a:pt x="19520" y="60490"/>
                    <a:pt x="19761" y="61658"/>
                  </a:cubicBezTo>
                  <a:cubicBezTo>
                    <a:pt x="20015" y="62814"/>
                    <a:pt x="20409" y="63627"/>
                    <a:pt x="20942" y="64084"/>
                  </a:cubicBezTo>
                  <a:lnTo>
                    <a:pt x="22835" y="64770"/>
                  </a:lnTo>
                  <a:cubicBezTo>
                    <a:pt x="23724" y="64770"/>
                    <a:pt x="24892" y="64503"/>
                    <a:pt x="26378" y="63944"/>
                  </a:cubicBezTo>
                  <a:lnTo>
                    <a:pt x="26911" y="65646"/>
                  </a:lnTo>
                  <a:lnTo>
                    <a:pt x="13551" y="71209"/>
                  </a:lnTo>
                  <a:lnTo>
                    <a:pt x="11290" y="71209"/>
                  </a:lnTo>
                  <a:lnTo>
                    <a:pt x="11290" y="64770"/>
                  </a:lnTo>
                  <a:cubicBezTo>
                    <a:pt x="9093" y="67069"/>
                    <a:pt x="6947" y="68720"/>
                    <a:pt x="4864" y="69710"/>
                  </a:cubicBezTo>
                  <a:lnTo>
                    <a:pt x="0" y="70785"/>
                  </a:lnTo>
                  <a:lnTo>
                    <a:pt x="0" y="64350"/>
                  </a:lnTo>
                  <a:lnTo>
                    <a:pt x="2642" y="65798"/>
                  </a:lnTo>
                  <a:cubicBezTo>
                    <a:pt x="5639" y="65798"/>
                    <a:pt x="8509" y="64312"/>
                    <a:pt x="11290" y="61341"/>
                  </a:cubicBezTo>
                  <a:lnTo>
                    <a:pt x="11290" y="38150"/>
                  </a:lnTo>
                  <a:cubicBezTo>
                    <a:pt x="11087" y="35928"/>
                    <a:pt x="10503" y="33896"/>
                    <a:pt x="9525" y="32068"/>
                  </a:cubicBezTo>
                  <a:cubicBezTo>
                    <a:pt x="8547" y="30226"/>
                    <a:pt x="7252" y="28842"/>
                    <a:pt x="5626" y="27915"/>
                  </a:cubicBezTo>
                  <a:cubicBezTo>
                    <a:pt x="4001" y="26988"/>
                    <a:pt x="2426" y="26505"/>
                    <a:pt x="889" y="26505"/>
                  </a:cubicBezTo>
                  <a:lnTo>
                    <a:pt x="0" y="26952"/>
                  </a:lnTo>
                  <a:lnTo>
                    <a:pt x="0" y="24224"/>
                  </a:lnTo>
                  <a:lnTo>
                    <a:pt x="1473" y="23470"/>
                  </a:lnTo>
                  <a:cubicBezTo>
                    <a:pt x="5436" y="23470"/>
                    <a:pt x="8712" y="24727"/>
                    <a:pt x="11290" y="27254"/>
                  </a:cubicBezTo>
                  <a:lnTo>
                    <a:pt x="11290" y="18948"/>
                  </a:lnTo>
                  <a:cubicBezTo>
                    <a:pt x="11290" y="13805"/>
                    <a:pt x="11163" y="10643"/>
                    <a:pt x="10935" y="9474"/>
                  </a:cubicBezTo>
                  <a:cubicBezTo>
                    <a:pt x="10681" y="8293"/>
                    <a:pt x="10300" y="7480"/>
                    <a:pt x="9779" y="7061"/>
                  </a:cubicBezTo>
                  <a:lnTo>
                    <a:pt x="7811" y="6426"/>
                  </a:lnTo>
                  <a:cubicBezTo>
                    <a:pt x="6947" y="6426"/>
                    <a:pt x="5817" y="6693"/>
                    <a:pt x="4420" y="7214"/>
                  </a:cubicBezTo>
                  <a:lnTo>
                    <a:pt x="3772" y="5486"/>
                  </a:lnTo>
                  <a:lnTo>
                    <a:pt x="171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4" name="Shape 424"/>
            <p:cNvSpPr/>
            <p:nvPr/>
          </p:nvSpPr>
          <p:spPr>
            <a:xfrm>
              <a:off x="239732" y="171319"/>
              <a:ext cx="20669" cy="18771"/>
            </a:xfrm>
            <a:custGeom>
              <a:avLst/>
              <a:gdLst/>
              <a:ahLst/>
              <a:cxnLst/>
              <a:rect l="0" t="0" r="0" b="0"/>
              <a:pathLst>
                <a:path w="20669" h="18771">
                  <a:moveTo>
                    <a:pt x="19158" y="0"/>
                  </a:moveTo>
                  <a:lnTo>
                    <a:pt x="20669" y="991"/>
                  </a:lnTo>
                  <a:cubicBezTo>
                    <a:pt x="19983" y="5474"/>
                    <a:pt x="17989" y="9551"/>
                    <a:pt x="14675" y="13234"/>
                  </a:cubicBezTo>
                  <a:cubicBezTo>
                    <a:pt x="11373" y="16917"/>
                    <a:pt x="7233" y="18771"/>
                    <a:pt x="2267" y="18771"/>
                  </a:cubicBezTo>
                  <a:lnTo>
                    <a:pt x="0" y="17740"/>
                  </a:lnTo>
                  <a:lnTo>
                    <a:pt x="0" y="7806"/>
                  </a:lnTo>
                  <a:lnTo>
                    <a:pt x="5988" y="10757"/>
                  </a:lnTo>
                  <a:cubicBezTo>
                    <a:pt x="8934" y="10757"/>
                    <a:pt x="11500" y="9958"/>
                    <a:pt x="13671" y="8331"/>
                  </a:cubicBezTo>
                  <a:cubicBezTo>
                    <a:pt x="15856" y="6719"/>
                    <a:pt x="17672"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5" name="Shape 425"/>
            <p:cNvSpPr/>
            <p:nvPr/>
          </p:nvSpPr>
          <p:spPr>
            <a:xfrm>
              <a:off x="301600" y="143823"/>
              <a:ext cx="17386" cy="45239"/>
            </a:xfrm>
            <a:custGeom>
              <a:avLst/>
              <a:gdLst/>
              <a:ahLst/>
              <a:cxnLst/>
              <a:rect l="0" t="0" r="0" b="0"/>
              <a:pathLst>
                <a:path w="17386" h="45239">
                  <a:moveTo>
                    <a:pt x="17386" y="0"/>
                  </a:moveTo>
                  <a:lnTo>
                    <a:pt x="17386" y="2300"/>
                  </a:lnTo>
                  <a:lnTo>
                    <a:pt x="10732" y="5182"/>
                  </a:lnTo>
                  <a:cubicBezTo>
                    <a:pt x="8585" y="7303"/>
                    <a:pt x="7341" y="10237"/>
                    <a:pt x="6972" y="13996"/>
                  </a:cubicBezTo>
                  <a:lnTo>
                    <a:pt x="17386" y="13996"/>
                  </a:lnTo>
                  <a:lnTo>
                    <a:pt x="17386" y="16854"/>
                  </a:lnTo>
                  <a:lnTo>
                    <a:pt x="6972" y="16854"/>
                  </a:lnTo>
                  <a:cubicBezTo>
                    <a:pt x="6947" y="23521"/>
                    <a:pt x="8573" y="28766"/>
                    <a:pt x="11849" y="32564"/>
                  </a:cubicBezTo>
                  <a:lnTo>
                    <a:pt x="17386" y="35296"/>
                  </a:lnTo>
                  <a:lnTo>
                    <a:pt x="17386" y="45239"/>
                  </a:lnTo>
                  <a:lnTo>
                    <a:pt x="5766" y="39955"/>
                  </a:lnTo>
                  <a:cubicBezTo>
                    <a:pt x="1918" y="35751"/>
                    <a:pt x="0" y="30099"/>
                    <a:pt x="0" y="22987"/>
                  </a:cubicBezTo>
                  <a:cubicBezTo>
                    <a:pt x="0" y="15291"/>
                    <a:pt x="1968" y="9297"/>
                    <a:pt x="5918" y="497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6" name="Shape 426"/>
            <p:cNvSpPr/>
            <p:nvPr/>
          </p:nvSpPr>
          <p:spPr>
            <a:xfrm>
              <a:off x="262001" y="142401"/>
              <a:ext cx="33503" cy="46317"/>
            </a:xfrm>
            <a:custGeom>
              <a:avLst/>
              <a:gdLst/>
              <a:ahLst/>
              <a:cxnLst/>
              <a:rect l="0" t="0" r="0" b="0"/>
              <a:pathLst>
                <a:path w="33503" h="46317">
                  <a:moveTo>
                    <a:pt x="13602" y="0"/>
                  </a:moveTo>
                  <a:lnTo>
                    <a:pt x="15659" y="0"/>
                  </a:lnTo>
                  <a:lnTo>
                    <a:pt x="15659" y="10109"/>
                  </a:lnTo>
                  <a:cubicBezTo>
                    <a:pt x="19431" y="3378"/>
                    <a:pt x="23292" y="0"/>
                    <a:pt x="27254" y="0"/>
                  </a:cubicBezTo>
                  <a:cubicBezTo>
                    <a:pt x="29058" y="0"/>
                    <a:pt x="30543" y="546"/>
                    <a:pt x="31725" y="1639"/>
                  </a:cubicBezTo>
                  <a:cubicBezTo>
                    <a:pt x="32906" y="2743"/>
                    <a:pt x="33503" y="4013"/>
                    <a:pt x="33503" y="5449"/>
                  </a:cubicBezTo>
                  <a:cubicBezTo>
                    <a:pt x="33503" y="6718"/>
                    <a:pt x="33058" y="7798"/>
                    <a:pt x="32220" y="8699"/>
                  </a:cubicBezTo>
                  <a:cubicBezTo>
                    <a:pt x="31369" y="9576"/>
                    <a:pt x="30340" y="10020"/>
                    <a:pt x="29172" y="10020"/>
                  </a:cubicBezTo>
                  <a:cubicBezTo>
                    <a:pt x="28029" y="10020"/>
                    <a:pt x="26733" y="9449"/>
                    <a:pt x="25311" y="8319"/>
                  </a:cubicBezTo>
                  <a:cubicBezTo>
                    <a:pt x="23889" y="7201"/>
                    <a:pt x="22834" y="6630"/>
                    <a:pt x="22149" y="6630"/>
                  </a:cubicBezTo>
                  <a:lnTo>
                    <a:pt x="20231" y="7607"/>
                  </a:lnTo>
                  <a:cubicBezTo>
                    <a:pt x="18758" y="8954"/>
                    <a:pt x="17234" y="11164"/>
                    <a:pt x="15659" y="14237"/>
                  </a:cubicBezTo>
                  <a:lnTo>
                    <a:pt x="15659" y="35789"/>
                  </a:lnTo>
                  <a:cubicBezTo>
                    <a:pt x="15659" y="38291"/>
                    <a:pt x="15977" y="40170"/>
                    <a:pt x="16586" y="41453"/>
                  </a:cubicBezTo>
                  <a:lnTo>
                    <a:pt x="18847" y="43662"/>
                  </a:lnTo>
                  <a:cubicBezTo>
                    <a:pt x="19939" y="44247"/>
                    <a:pt x="21488" y="44539"/>
                    <a:pt x="23520" y="44539"/>
                  </a:cubicBezTo>
                  <a:lnTo>
                    <a:pt x="23520" y="46317"/>
                  </a:lnTo>
                  <a:lnTo>
                    <a:pt x="483" y="46317"/>
                  </a:lnTo>
                  <a:lnTo>
                    <a:pt x="483" y="44539"/>
                  </a:lnTo>
                  <a:cubicBezTo>
                    <a:pt x="2781" y="44539"/>
                    <a:pt x="4470" y="44183"/>
                    <a:pt x="5588" y="43459"/>
                  </a:cubicBezTo>
                  <a:cubicBezTo>
                    <a:pt x="6413" y="42938"/>
                    <a:pt x="6985" y="42113"/>
                    <a:pt x="7315" y="40957"/>
                  </a:cubicBezTo>
                  <a:cubicBezTo>
                    <a:pt x="7480" y="40399"/>
                    <a:pt x="7569" y="38812"/>
                    <a:pt x="7569" y="36195"/>
                  </a:cubicBezTo>
                  <a:lnTo>
                    <a:pt x="7569" y="18758"/>
                  </a:lnTo>
                  <a:cubicBezTo>
                    <a:pt x="7569" y="13526"/>
                    <a:pt x="7455" y="10402"/>
                    <a:pt x="7239" y="9398"/>
                  </a:cubicBezTo>
                  <a:lnTo>
                    <a:pt x="6058" y="7214"/>
                  </a:lnTo>
                  <a:lnTo>
                    <a:pt x="3924" y="6528"/>
                  </a:lnTo>
                  <a:cubicBezTo>
                    <a:pt x="2908" y="6528"/>
                    <a:pt x="1753" y="6769"/>
                    <a:pt x="483" y="7265"/>
                  </a:cubicBezTo>
                  <a:lnTo>
                    <a:pt x="0" y="5499"/>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7" name="Shape 427"/>
            <p:cNvSpPr/>
            <p:nvPr/>
          </p:nvSpPr>
          <p:spPr>
            <a:xfrm>
              <a:off x="239732" y="142351"/>
              <a:ext cx="20669" cy="18326"/>
            </a:xfrm>
            <a:custGeom>
              <a:avLst/>
              <a:gdLst/>
              <a:ahLst/>
              <a:cxnLst/>
              <a:rect l="0" t="0" r="0" b="0"/>
              <a:pathLst>
                <a:path w="20669" h="18326">
                  <a:moveTo>
                    <a:pt x="3384" y="0"/>
                  </a:moveTo>
                  <a:cubicBezTo>
                    <a:pt x="8426" y="0"/>
                    <a:pt x="12566" y="1663"/>
                    <a:pt x="15805" y="4990"/>
                  </a:cubicBezTo>
                  <a:cubicBezTo>
                    <a:pt x="19056" y="8318"/>
                    <a:pt x="20669" y="12750"/>
                    <a:pt x="20669" y="18326"/>
                  </a:cubicBezTo>
                  <a:lnTo>
                    <a:pt x="0" y="18326"/>
                  </a:lnTo>
                  <a:lnTo>
                    <a:pt x="0" y="15468"/>
                  </a:lnTo>
                  <a:lnTo>
                    <a:pt x="10408" y="15468"/>
                  </a:lnTo>
                  <a:cubicBezTo>
                    <a:pt x="10255" y="12585"/>
                    <a:pt x="9900" y="10554"/>
                    <a:pt x="9379" y="9372"/>
                  </a:cubicBezTo>
                  <a:cubicBezTo>
                    <a:pt x="8566" y="7544"/>
                    <a:pt x="7334" y="6108"/>
                    <a:pt x="5721" y="5067"/>
                  </a:cubicBezTo>
                  <a:cubicBezTo>
                    <a:pt x="4096" y="4013"/>
                    <a:pt x="2394" y="3492"/>
                    <a:pt x="641" y="3492"/>
                  </a:cubicBezTo>
                  <a:lnTo>
                    <a:pt x="0" y="3770"/>
                  </a:lnTo>
                  <a:lnTo>
                    <a:pt x="0" y="1471"/>
                  </a:lnTo>
                  <a:lnTo>
                    <a:pt x="33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8" name="Shape 428"/>
            <p:cNvSpPr/>
            <p:nvPr/>
          </p:nvSpPr>
          <p:spPr>
            <a:xfrm>
              <a:off x="318986" y="171319"/>
              <a:ext cx="20676" cy="18771"/>
            </a:xfrm>
            <a:custGeom>
              <a:avLst/>
              <a:gdLst/>
              <a:ahLst/>
              <a:cxnLst/>
              <a:rect l="0" t="0" r="0" b="0"/>
              <a:pathLst>
                <a:path w="20676" h="18771">
                  <a:moveTo>
                    <a:pt x="19152" y="0"/>
                  </a:moveTo>
                  <a:lnTo>
                    <a:pt x="20676" y="991"/>
                  </a:lnTo>
                  <a:cubicBezTo>
                    <a:pt x="19990" y="5474"/>
                    <a:pt x="17996" y="9551"/>
                    <a:pt x="14681" y="13234"/>
                  </a:cubicBezTo>
                  <a:cubicBezTo>
                    <a:pt x="11379" y="16917"/>
                    <a:pt x="7226" y="18771"/>
                    <a:pt x="2261" y="18771"/>
                  </a:cubicBezTo>
                  <a:lnTo>
                    <a:pt x="0" y="17743"/>
                  </a:lnTo>
                  <a:lnTo>
                    <a:pt x="0" y="7800"/>
                  </a:lnTo>
                  <a:lnTo>
                    <a:pt x="5995" y="10757"/>
                  </a:lnTo>
                  <a:cubicBezTo>
                    <a:pt x="8941" y="10757"/>
                    <a:pt x="11494" y="9958"/>
                    <a:pt x="13678" y="8331"/>
                  </a:cubicBezTo>
                  <a:cubicBezTo>
                    <a:pt x="15850" y="6719"/>
                    <a:pt x="17691"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89" name="Shape 429"/>
            <p:cNvSpPr/>
            <p:nvPr/>
          </p:nvSpPr>
          <p:spPr>
            <a:xfrm>
              <a:off x="341097" y="142401"/>
              <a:ext cx="49263" cy="46317"/>
            </a:xfrm>
            <a:custGeom>
              <a:avLst/>
              <a:gdLst/>
              <a:ahLst/>
              <a:cxnLst/>
              <a:rect l="0" t="0" r="0" b="0"/>
              <a:pathLst>
                <a:path w="49263" h="46317">
                  <a:moveTo>
                    <a:pt x="13564" y="0"/>
                  </a:moveTo>
                  <a:lnTo>
                    <a:pt x="15685" y="0"/>
                  </a:lnTo>
                  <a:lnTo>
                    <a:pt x="15685" y="9525"/>
                  </a:lnTo>
                  <a:cubicBezTo>
                    <a:pt x="20955" y="3175"/>
                    <a:pt x="25971" y="0"/>
                    <a:pt x="30747" y="0"/>
                  </a:cubicBezTo>
                  <a:cubicBezTo>
                    <a:pt x="33211" y="0"/>
                    <a:pt x="35331" y="610"/>
                    <a:pt x="37084" y="1842"/>
                  </a:cubicBezTo>
                  <a:cubicBezTo>
                    <a:pt x="38862" y="3061"/>
                    <a:pt x="40259" y="5093"/>
                    <a:pt x="41313" y="7900"/>
                  </a:cubicBezTo>
                  <a:cubicBezTo>
                    <a:pt x="42037" y="9868"/>
                    <a:pt x="42393" y="12878"/>
                    <a:pt x="42393" y="16942"/>
                  </a:cubicBezTo>
                  <a:lnTo>
                    <a:pt x="42393" y="36144"/>
                  </a:lnTo>
                  <a:cubicBezTo>
                    <a:pt x="42393" y="38989"/>
                    <a:pt x="42621" y="40932"/>
                    <a:pt x="43078" y="41948"/>
                  </a:cubicBezTo>
                  <a:lnTo>
                    <a:pt x="44831" y="43853"/>
                  </a:lnTo>
                  <a:cubicBezTo>
                    <a:pt x="45631" y="44310"/>
                    <a:pt x="47104" y="44539"/>
                    <a:pt x="49263" y="44539"/>
                  </a:cubicBezTo>
                  <a:lnTo>
                    <a:pt x="49263" y="46317"/>
                  </a:lnTo>
                  <a:lnTo>
                    <a:pt x="27013" y="46317"/>
                  </a:lnTo>
                  <a:lnTo>
                    <a:pt x="27013" y="44539"/>
                  </a:lnTo>
                  <a:lnTo>
                    <a:pt x="27953" y="44539"/>
                  </a:lnTo>
                  <a:cubicBezTo>
                    <a:pt x="30061" y="44539"/>
                    <a:pt x="31521" y="44235"/>
                    <a:pt x="32347" y="43586"/>
                  </a:cubicBezTo>
                  <a:cubicBezTo>
                    <a:pt x="33185" y="42952"/>
                    <a:pt x="33769" y="42011"/>
                    <a:pt x="34099" y="40754"/>
                  </a:cubicBezTo>
                  <a:cubicBezTo>
                    <a:pt x="34226" y="40272"/>
                    <a:pt x="34303" y="38735"/>
                    <a:pt x="34303" y="36144"/>
                  </a:cubicBezTo>
                  <a:lnTo>
                    <a:pt x="34303" y="17729"/>
                  </a:lnTo>
                  <a:cubicBezTo>
                    <a:pt x="34303" y="13627"/>
                    <a:pt x="33769" y="10668"/>
                    <a:pt x="32702" y="8801"/>
                  </a:cubicBezTo>
                  <a:cubicBezTo>
                    <a:pt x="31636" y="6960"/>
                    <a:pt x="29832" y="6045"/>
                    <a:pt x="27318" y="6045"/>
                  </a:cubicBezTo>
                  <a:cubicBezTo>
                    <a:pt x="23419" y="6045"/>
                    <a:pt x="19533" y="8166"/>
                    <a:pt x="15685" y="12433"/>
                  </a:cubicBezTo>
                  <a:lnTo>
                    <a:pt x="15685" y="36144"/>
                  </a:lnTo>
                  <a:cubicBezTo>
                    <a:pt x="15685" y="39192"/>
                    <a:pt x="15850" y="41072"/>
                    <a:pt x="16218" y="41796"/>
                  </a:cubicBezTo>
                  <a:lnTo>
                    <a:pt x="18110" y="43879"/>
                  </a:lnTo>
                  <a:cubicBezTo>
                    <a:pt x="18910" y="44323"/>
                    <a:pt x="20549" y="44539"/>
                    <a:pt x="23000" y="44539"/>
                  </a:cubicBezTo>
                  <a:lnTo>
                    <a:pt x="23000" y="46317"/>
                  </a:lnTo>
                  <a:lnTo>
                    <a:pt x="749" y="46317"/>
                  </a:lnTo>
                  <a:lnTo>
                    <a:pt x="749" y="44539"/>
                  </a:lnTo>
                  <a:lnTo>
                    <a:pt x="1727" y="44539"/>
                  </a:lnTo>
                  <a:cubicBezTo>
                    <a:pt x="4026" y="44539"/>
                    <a:pt x="5575" y="43955"/>
                    <a:pt x="6363" y="42799"/>
                  </a:cubicBezTo>
                  <a:cubicBezTo>
                    <a:pt x="7176" y="41631"/>
                    <a:pt x="7569" y="39421"/>
                    <a:pt x="7569" y="36144"/>
                  </a:cubicBezTo>
                  <a:lnTo>
                    <a:pt x="7569" y="19444"/>
                  </a:lnTo>
                  <a:cubicBezTo>
                    <a:pt x="7569" y="14046"/>
                    <a:pt x="7442" y="10757"/>
                    <a:pt x="7214" y="9576"/>
                  </a:cubicBezTo>
                  <a:cubicBezTo>
                    <a:pt x="6960" y="8395"/>
                    <a:pt x="6579" y="7595"/>
                    <a:pt x="6071" y="7176"/>
                  </a:cubicBezTo>
                  <a:lnTo>
                    <a:pt x="4039" y="6528"/>
                  </a:lnTo>
                  <a:cubicBezTo>
                    <a:pt x="3111" y="6528"/>
                    <a:pt x="2032" y="6769"/>
                    <a:pt x="749"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0" name="Shape 430"/>
            <p:cNvSpPr/>
            <p:nvPr/>
          </p:nvSpPr>
          <p:spPr>
            <a:xfrm>
              <a:off x="318986" y="142351"/>
              <a:ext cx="20676" cy="18326"/>
            </a:xfrm>
            <a:custGeom>
              <a:avLst/>
              <a:gdLst/>
              <a:ahLst/>
              <a:cxnLst/>
              <a:rect l="0" t="0" r="0" b="0"/>
              <a:pathLst>
                <a:path w="20676" h="18326">
                  <a:moveTo>
                    <a:pt x="3391" y="0"/>
                  </a:moveTo>
                  <a:cubicBezTo>
                    <a:pt x="8433" y="0"/>
                    <a:pt x="12573" y="1663"/>
                    <a:pt x="15812" y="4990"/>
                  </a:cubicBezTo>
                  <a:cubicBezTo>
                    <a:pt x="19050" y="8318"/>
                    <a:pt x="20676" y="12750"/>
                    <a:pt x="20676" y="18326"/>
                  </a:cubicBezTo>
                  <a:lnTo>
                    <a:pt x="0" y="18326"/>
                  </a:lnTo>
                  <a:lnTo>
                    <a:pt x="0" y="15468"/>
                  </a:lnTo>
                  <a:lnTo>
                    <a:pt x="10414" y="15468"/>
                  </a:lnTo>
                  <a:cubicBezTo>
                    <a:pt x="10249" y="12585"/>
                    <a:pt x="9906" y="10554"/>
                    <a:pt x="9373" y="9372"/>
                  </a:cubicBezTo>
                  <a:cubicBezTo>
                    <a:pt x="8560" y="7544"/>
                    <a:pt x="7341" y="6108"/>
                    <a:pt x="5715" y="5067"/>
                  </a:cubicBezTo>
                  <a:cubicBezTo>
                    <a:pt x="4102" y="4013"/>
                    <a:pt x="2413" y="3492"/>
                    <a:pt x="648" y="3492"/>
                  </a:cubicBezTo>
                  <a:lnTo>
                    <a:pt x="0" y="3773"/>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1" name="Shape 431"/>
            <p:cNvSpPr/>
            <p:nvPr/>
          </p:nvSpPr>
          <p:spPr>
            <a:xfrm>
              <a:off x="393205" y="128952"/>
              <a:ext cx="27115" cy="60490"/>
            </a:xfrm>
            <a:custGeom>
              <a:avLst/>
              <a:gdLst/>
              <a:ahLst/>
              <a:cxnLst/>
              <a:rect l="0" t="0" r="0" b="0"/>
              <a:pathLst>
                <a:path w="27115" h="60490">
                  <a:moveTo>
                    <a:pt x="13703" y="0"/>
                  </a:moveTo>
                  <a:lnTo>
                    <a:pt x="15215" y="0"/>
                  </a:lnTo>
                  <a:lnTo>
                    <a:pt x="15215" y="14783"/>
                  </a:lnTo>
                  <a:lnTo>
                    <a:pt x="25730" y="14783"/>
                  </a:lnTo>
                  <a:lnTo>
                    <a:pt x="25730" y="18212"/>
                  </a:lnTo>
                  <a:lnTo>
                    <a:pt x="15215" y="18212"/>
                  </a:lnTo>
                  <a:lnTo>
                    <a:pt x="15215" y="47384"/>
                  </a:lnTo>
                  <a:cubicBezTo>
                    <a:pt x="15215" y="50292"/>
                    <a:pt x="15634" y="52261"/>
                    <a:pt x="16472" y="53277"/>
                  </a:cubicBezTo>
                  <a:cubicBezTo>
                    <a:pt x="17310" y="54293"/>
                    <a:pt x="18377" y="54801"/>
                    <a:pt x="19698" y="54801"/>
                  </a:cubicBezTo>
                  <a:lnTo>
                    <a:pt x="22835" y="53797"/>
                  </a:lnTo>
                  <a:cubicBezTo>
                    <a:pt x="23851" y="53125"/>
                    <a:pt x="24625" y="52134"/>
                    <a:pt x="25184" y="50813"/>
                  </a:cubicBezTo>
                  <a:lnTo>
                    <a:pt x="27115" y="50813"/>
                  </a:lnTo>
                  <a:cubicBezTo>
                    <a:pt x="25959" y="54026"/>
                    <a:pt x="24333" y="56452"/>
                    <a:pt x="22250" y="58065"/>
                  </a:cubicBezTo>
                  <a:cubicBezTo>
                    <a:pt x="20155" y="59690"/>
                    <a:pt x="17983" y="60490"/>
                    <a:pt x="15761" y="60490"/>
                  </a:cubicBezTo>
                  <a:cubicBezTo>
                    <a:pt x="14250" y="60490"/>
                    <a:pt x="12789" y="60084"/>
                    <a:pt x="11328" y="59246"/>
                  </a:cubicBezTo>
                  <a:cubicBezTo>
                    <a:pt x="9893" y="58407"/>
                    <a:pt x="8827" y="57214"/>
                    <a:pt x="8141" y="55652"/>
                  </a:cubicBezTo>
                  <a:cubicBezTo>
                    <a:pt x="7468" y="54102"/>
                    <a:pt x="7112" y="51702"/>
                    <a:pt x="7112" y="48464"/>
                  </a:cubicBezTo>
                  <a:lnTo>
                    <a:pt x="7112" y="18212"/>
                  </a:lnTo>
                  <a:lnTo>
                    <a:pt x="0" y="18212"/>
                  </a:lnTo>
                  <a:lnTo>
                    <a:pt x="0" y="16587"/>
                  </a:lnTo>
                  <a:cubicBezTo>
                    <a:pt x="1791" y="15875"/>
                    <a:pt x="3632" y="14656"/>
                    <a:pt x="5512" y="12929"/>
                  </a:cubicBezTo>
                  <a:cubicBezTo>
                    <a:pt x="7404" y="11214"/>
                    <a:pt x="9081" y="9170"/>
                    <a:pt x="10554" y="6821"/>
                  </a:cubicBezTo>
                  <a:cubicBezTo>
                    <a:pt x="11303" y="5576"/>
                    <a:pt x="12357" y="3290"/>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292" name="Group 291"/>
          <p:cNvGrpSpPr/>
          <p:nvPr/>
        </p:nvGrpSpPr>
        <p:grpSpPr>
          <a:xfrm>
            <a:off x="2731895" y="3000019"/>
            <a:ext cx="2066192" cy="204339"/>
            <a:chOff x="0" y="0"/>
            <a:chExt cx="827291" cy="89865"/>
          </a:xfrm>
        </p:grpSpPr>
        <p:sp>
          <p:nvSpPr>
            <p:cNvPr id="293" name="Shape 443"/>
            <p:cNvSpPr/>
            <p:nvPr/>
          </p:nvSpPr>
          <p:spPr>
            <a:xfrm>
              <a:off x="167577" y="20879"/>
              <a:ext cx="21507" cy="48641"/>
            </a:xfrm>
            <a:custGeom>
              <a:avLst/>
              <a:gdLst/>
              <a:ahLst/>
              <a:cxnLst/>
              <a:rect l="0" t="0" r="0" b="0"/>
              <a:pathLst>
                <a:path w="21507" h="48641">
                  <a:moveTo>
                    <a:pt x="21412" y="0"/>
                  </a:moveTo>
                  <a:lnTo>
                    <a:pt x="21507" y="26"/>
                  </a:lnTo>
                  <a:lnTo>
                    <a:pt x="21507" y="3521"/>
                  </a:lnTo>
                  <a:lnTo>
                    <a:pt x="17323" y="5359"/>
                  </a:lnTo>
                  <a:cubicBezTo>
                    <a:pt x="16116" y="6630"/>
                    <a:pt x="15329" y="9119"/>
                    <a:pt x="14961" y="12827"/>
                  </a:cubicBezTo>
                  <a:cubicBezTo>
                    <a:pt x="14580" y="16548"/>
                    <a:pt x="14389" y="21704"/>
                    <a:pt x="14389" y="28334"/>
                  </a:cubicBezTo>
                  <a:cubicBezTo>
                    <a:pt x="14389" y="31826"/>
                    <a:pt x="14618" y="35103"/>
                    <a:pt x="15088" y="38151"/>
                  </a:cubicBezTo>
                  <a:cubicBezTo>
                    <a:pt x="15443" y="40475"/>
                    <a:pt x="16218" y="42253"/>
                    <a:pt x="17386" y="43447"/>
                  </a:cubicBezTo>
                  <a:cubicBezTo>
                    <a:pt x="18567" y="44666"/>
                    <a:pt x="19914" y="45276"/>
                    <a:pt x="21412" y="45276"/>
                  </a:cubicBezTo>
                  <a:lnTo>
                    <a:pt x="21507" y="45244"/>
                  </a:lnTo>
                  <a:lnTo>
                    <a:pt x="21507" y="48641"/>
                  </a:lnTo>
                  <a:lnTo>
                    <a:pt x="5601" y="41390"/>
                  </a:lnTo>
                  <a:cubicBezTo>
                    <a:pt x="1867" y="36538"/>
                    <a:pt x="0" y="30924"/>
                    <a:pt x="0" y="24549"/>
                  </a:cubicBezTo>
                  <a:cubicBezTo>
                    <a:pt x="0" y="17970"/>
                    <a:pt x="1918" y="12217"/>
                    <a:pt x="5728" y="7341"/>
                  </a:cubicBezTo>
                  <a:cubicBezTo>
                    <a:pt x="9538" y="2439"/>
                    <a:pt x="14757"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4" name="Shape 444"/>
            <p:cNvSpPr/>
            <p:nvPr/>
          </p:nvSpPr>
          <p:spPr>
            <a:xfrm>
              <a:off x="121971" y="20879"/>
              <a:ext cx="39433" cy="47282"/>
            </a:xfrm>
            <a:custGeom>
              <a:avLst/>
              <a:gdLst/>
              <a:ahLst/>
              <a:cxnLst/>
              <a:rect l="0" t="0" r="0" b="0"/>
              <a:pathLst>
                <a:path w="39433" h="47282">
                  <a:moveTo>
                    <a:pt x="33388" y="0"/>
                  </a:moveTo>
                  <a:cubicBezTo>
                    <a:pt x="35217" y="0"/>
                    <a:pt x="36678" y="546"/>
                    <a:pt x="37782" y="1677"/>
                  </a:cubicBezTo>
                  <a:cubicBezTo>
                    <a:pt x="38875" y="2807"/>
                    <a:pt x="39433" y="4407"/>
                    <a:pt x="39433" y="6465"/>
                  </a:cubicBezTo>
                  <a:cubicBezTo>
                    <a:pt x="39433" y="8661"/>
                    <a:pt x="38900" y="10376"/>
                    <a:pt x="37833" y="11582"/>
                  </a:cubicBezTo>
                  <a:cubicBezTo>
                    <a:pt x="36766" y="12789"/>
                    <a:pt x="35471" y="13398"/>
                    <a:pt x="33973" y="13398"/>
                  </a:cubicBezTo>
                  <a:cubicBezTo>
                    <a:pt x="32245" y="13398"/>
                    <a:pt x="30734" y="12840"/>
                    <a:pt x="29464" y="11722"/>
                  </a:cubicBezTo>
                  <a:cubicBezTo>
                    <a:pt x="28181" y="10605"/>
                    <a:pt x="27432" y="9995"/>
                    <a:pt x="27203" y="9868"/>
                  </a:cubicBezTo>
                  <a:lnTo>
                    <a:pt x="26060" y="9563"/>
                  </a:lnTo>
                  <a:lnTo>
                    <a:pt x="23368" y="10643"/>
                  </a:lnTo>
                  <a:cubicBezTo>
                    <a:pt x="22022" y="11761"/>
                    <a:pt x="21018" y="13348"/>
                    <a:pt x="20320" y="15405"/>
                  </a:cubicBezTo>
                  <a:cubicBezTo>
                    <a:pt x="19279" y="18580"/>
                    <a:pt x="18745" y="22098"/>
                    <a:pt x="18745" y="25933"/>
                  </a:cubicBezTo>
                  <a:lnTo>
                    <a:pt x="18745" y="36487"/>
                  </a:lnTo>
                  <a:lnTo>
                    <a:pt x="18796" y="39230"/>
                  </a:lnTo>
                  <a:cubicBezTo>
                    <a:pt x="18796" y="41097"/>
                    <a:pt x="18923" y="42304"/>
                    <a:pt x="19139" y="42825"/>
                  </a:cubicBezTo>
                  <a:lnTo>
                    <a:pt x="20891" y="44755"/>
                  </a:lnTo>
                  <a:cubicBezTo>
                    <a:pt x="21666" y="45162"/>
                    <a:pt x="22962" y="45428"/>
                    <a:pt x="24803" y="45517"/>
                  </a:cubicBezTo>
                  <a:lnTo>
                    <a:pt x="24803" y="47282"/>
                  </a:lnTo>
                  <a:lnTo>
                    <a:pt x="0" y="47282"/>
                  </a:lnTo>
                  <a:lnTo>
                    <a:pt x="0" y="45517"/>
                  </a:lnTo>
                  <a:cubicBezTo>
                    <a:pt x="1994" y="45351"/>
                    <a:pt x="3340" y="44806"/>
                    <a:pt x="4039" y="43879"/>
                  </a:cubicBezTo>
                  <a:cubicBezTo>
                    <a:pt x="4750" y="42938"/>
                    <a:pt x="5105" y="40475"/>
                    <a:pt x="5105" y="36487"/>
                  </a:cubicBezTo>
                  <a:lnTo>
                    <a:pt x="5105" y="11100"/>
                  </a:lnTo>
                  <a:cubicBezTo>
                    <a:pt x="5105" y="8471"/>
                    <a:pt x="4966" y="6807"/>
                    <a:pt x="4712" y="6083"/>
                  </a:cubicBezTo>
                  <a:lnTo>
                    <a:pt x="3277" y="4064"/>
                  </a:lnTo>
                  <a:cubicBezTo>
                    <a:pt x="2654" y="3645"/>
                    <a:pt x="1562" y="3340"/>
                    <a:pt x="0" y="3175"/>
                  </a:cubicBezTo>
                  <a:lnTo>
                    <a:pt x="0" y="1372"/>
                  </a:lnTo>
                  <a:lnTo>
                    <a:pt x="18745" y="1372"/>
                  </a:lnTo>
                  <a:lnTo>
                    <a:pt x="18745" y="11773"/>
                  </a:lnTo>
                  <a:cubicBezTo>
                    <a:pt x="21793" y="7023"/>
                    <a:pt x="24460" y="3873"/>
                    <a:pt x="26759" y="2324"/>
                  </a:cubicBezTo>
                  <a:cubicBezTo>
                    <a:pt x="29058" y="762"/>
                    <a:pt x="31255" y="0"/>
                    <a:pt x="333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5" name="Shape 445"/>
            <p:cNvSpPr/>
            <p:nvPr/>
          </p:nvSpPr>
          <p:spPr>
            <a:xfrm>
              <a:off x="66904" y="1562"/>
              <a:ext cx="49606" cy="66599"/>
            </a:xfrm>
            <a:custGeom>
              <a:avLst/>
              <a:gdLst/>
              <a:ahLst/>
              <a:cxnLst/>
              <a:rect l="0" t="0" r="0" b="0"/>
              <a:pathLst>
                <a:path w="49606" h="66599">
                  <a:moveTo>
                    <a:pt x="0" y="0"/>
                  </a:moveTo>
                  <a:lnTo>
                    <a:pt x="18707" y="0"/>
                  </a:lnTo>
                  <a:lnTo>
                    <a:pt x="18707" y="26581"/>
                  </a:lnTo>
                  <a:cubicBezTo>
                    <a:pt x="21222" y="23926"/>
                    <a:pt x="23533" y="22047"/>
                    <a:pt x="25629" y="20942"/>
                  </a:cubicBezTo>
                  <a:cubicBezTo>
                    <a:pt x="27724" y="19850"/>
                    <a:pt x="29908" y="19317"/>
                    <a:pt x="32169" y="19317"/>
                  </a:cubicBezTo>
                  <a:cubicBezTo>
                    <a:pt x="35039" y="19317"/>
                    <a:pt x="37516" y="20130"/>
                    <a:pt x="39560" y="21768"/>
                  </a:cubicBezTo>
                  <a:cubicBezTo>
                    <a:pt x="41605" y="23406"/>
                    <a:pt x="42951" y="25324"/>
                    <a:pt x="43624" y="27534"/>
                  </a:cubicBezTo>
                  <a:cubicBezTo>
                    <a:pt x="44298" y="29743"/>
                    <a:pt x="44640" y="33465"/>
                    <a:pt x="44640" y="38709"/>
                  </a:cubicBezTo>
                  <a:lnTo>
                    <a:pt x="44640" y="56629"/>
                  </a:lnTo>
                  <a:cubicBezTo>
                    <a:pt x="44640" y="60134"/>
                    <a:pt x="44971" y="62319"/>
                    <a:pt x="45618" y="63195"/>
                  </a:cubicBezTo>
                  <a:cubicBezTo>
                    <a:pt x="46279" y="64059"/>
                    <a:pt x="47600" y="64605"/>
                    <a:pt x="49606" y="64833"/>
                  </a:cubicBezTo>
                  <a:lnTo>
                    <a:pt x="49606" y="66599"/>
                  </a:lnTo>
                  <a:lnTo>
                    <a:pt x="26314" y="66599"/>
                  </a:lnTo>
                  <a:lnTo>
                    <a:pt x="26314" y="64833"/>
                  </a:lnTo>
                  <a:cubicBezTo>
                    <a:pt x="27953" y="64605"/>
                    <a:pt x="29185" y="63944"/>
                    <a:pt x="30010" y="62865"/>
                  </a:cubicBezTo>
                  <a:cubicBezTo>
                    <a:pt x="30594" y="62014"/>
                    <a:pt x="30886" y="59944"/>
                    <a:pt x="30886" y="56629"/>
                  </a:cubicBezTo>
                  <a:lnTo>
                    <a:pt x="30886" y="36157"/>
                  </a:lnTo>
                  <a:cubicBezTo>
                    <a:pt x="30886" y="32359"/>
                    <a:pt x="30734" y="29972"/>
                    <a:pt x="30442" y="29007"/>
                  </a:cubicBezTo>
                  <a:lnTo>
                    <a:pt x="28943" y="26733"/>
                  </a:lnTo>
                  <a:lnTo>
                    <a:pt x="26556" y="25933"/>
                  </a:lnTo>
                  <a:cubicBezTo>
                    <a:pt x="25260" y="25933"/>
                    <a:pt x="23978" y="26391"/>
                    <a:pt x="22733" y="27280"/>
                  </a:cubicBezTo>
                  <a:cubicBezTo>
                    <a:pt x="21488" y="28194"/>
                    <a:pt x="20142" y="29769"/>
                    <a:pt x="18707" y="32017"/>
                  </a:cubicBezTo>
                  <a:lnTo>
                    <a:pt x="18707" y="56629"/>
                  </a:lnTo>
                  <a:cubicBezTo>
                    <a:pt x="18707" y="59906"/>
                    <a:pt x="18948" y="61950"/>
                    <a:pt x="19444" y="62764"/>
                  </a:cubicBezTo>
                  <a:cubicBezTo>
                    <a:pt x="20066" y="63881"/>
                    <a:pt x="21336" y="64567"/>
                    <a:pt x="23279" y="64833"/>
                  </a:cubicBezTo>
                  <a:lnTo>
                    <a:pt x="23279" y="66599"/>
                  </a:lnTo>
                  <a:lnTo>
                    <a:pt x="0" y="66599"/>
                  </a:lnTo>
                  <a:lnTo>
                    <a:pt x="0" y="64833"/>
                  </a:lnTo>
                  <a:cubicBezTo>
                    <a:pt x="1930" y="64643"/>
                    <a:pt x="3302" y="64021"/>
                    <a:pt x="4127" y="62967"/>
                  </a:cubicBezTo>
                  <a:cubicBezTo>
                    <a:pt x="4674" y="62243"/>
                    <a:pt x="4953" y="60134"/>
                    <a:pt x="4953" y="56629"/>
                  </a:cubicBezTo>
                  <a:lnTo>
                    <a:pt x="4953" y="9969"/>
                  </a:lnTo>
                  <a:cubicBezTo>
                    <a:pt x="4953" y="6503"/>
                    <a:pt x="4635" y="4343"/>
                    <a:pt x="4001" y="3493"/>
                  </a:cubicBezTo>
                  <a:cubicBezTo>
                    <a:pt x="3353" y="2642"/>
                    <a:pt x="2032" y="208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6" name="Shape 446"/>
            <p:cNvSpPr/>
            <p:nvPr/>
          </p:nvSpPr>
          <p:spPr>
            <a:xfrm>
              <a:off x="0" y="1562"/>
              <a:ext cx="59830" cy="66599"/>
            </a:xfrm>
            <a:custGeom>
              <a:avLst/>
              <a:gdLst/>
              <a:ahLst/>
              <a:cxnLst/>
              <a:rect l="0" t="0" r="0" b="0"/>
              <a:pathLst>
                <a:path w="59830" h="66599">
                  <a:moveTo>
                    <a:pt x="0" y="0"/>
                  </a:moveTo>
                  <a:lnTo>
                    <a:pt x="59830" y="0"/>
                  </a:lnTo>
                  <a:lnTo>
                    <a:pt x="59830" y="18034"/>
                  </a:lnTo>
                  <a:lnTo>
                    <a:pt x="58052" y="18034"/>
                  </a:lnTo>
                  <a:cubicBezTo>
                    <a:pt x="57010" y="13868"/>
                    <a:pt x="55842" y="10871"/>
                    <a:pt x="54572" y="9068"/>
                  </a:cubicBezTo>
                  <a:cubicBezTo>
                    <a:pt x="53289" y="7239"/>
                    <a:pt x="51549" y="5804"/>
                    <a:pt x="49314" y="4711"/>
                  </a:cubicBezTo>
                  <a:cubicBezTo>
                    <a:pt x="48070" y="4128"/>
                    <a:pt x="45885" y="3835"/>
                    <a:pt x="42774" y="3835"/>
                  </a:cubicBezTo>
                  <a:lnTo>
                    <a:pt x="37833" y="3835"/>
                  </a:lnTo>
                  <a:lnTo>
                    <a:pt x="37833" y="55207"/>
                  </a:lnTo>
                  <a:cubicBezTo>
                    <a:pt x="37833" y="58610"/>
                    <a:pt x="38011" y="60744"/>
                    <a:pt x="38379" y="61595"/>
                  </a:cubicBezTo>
                  <a:lnTo>
                    <a:pt x="40589" y="63818"/>
                  </a:lnTo>
                  <a:cubicBezTo>
                    <a:pt x="41694" y="64465"/>
                    <a:pt x="43180" y="64795"/>
                    <a:pt x="45098" y="64795"/>
                  </a:cubicBezTo>
                  <a:lnTo>
                    <a:pt x="47307" y="64795"/>
                  </a:lnTo>
                  <a:lnTo>
                    <a:pt x="47307" y="66599"/>
                  </a:lnTo>
                  <a:lnTo>
                    <a:pt x="12433" y="66599"/>
                  </a:lnTo>
                  <a:lnTo>
                    <a:pt x="12433" y="64795"/>
                  </a:lnTo>
                  <a:lnTo>
                    <a:pt x="14630" y="64795"/>
                  </a:lnTo>
                  <a:cubicBezTo>
                    <a:pt x="16574" y="64795"/>
                    <a:pt x="18136" y="64439"/>
                    <a:pt x="19317" y="63754"/>
                  </a:cubicBezTo>
                  <a:lnTo>
                    <a:pt x="21323" y="61392"/>
                  </a:lnTo>
                  <a:cubicBezTo>
                    <a:pt x="21679" y="60604"/>
                    <a:pt x="21869" y="58547"/>
                    <a:pt x="21869" y="55207"/>
                  </a:cubicBezTo>
                  <a:lnTo>
                    <a:pt x="21869" y="3835"/>
                  </a:lnTo>
                  <a:lnTo>
                    <a:pt x="17043" y="3835"/>
                  </a:lnTo>
                  <a:cubicBezTo>
                    <a:pt x="12560" y="3835"/>
                    <a:pt x="9296" y="4788"/>
                    <a:pt x="7264" y="6680"/>
                  </a:cubicBezTo>
                  <a:cubicBezTo>
                    <a:pt x="4432" y="9334"/>
                    <a:pt x="2629" y="13119"/>
                    <a:pt x="1867" y="18034"/>
                  </a:cubicBezTo>
                  <a:lnTo>
                    <a:pt x="0" y="1803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7" name="Shape 447"/>
            <p:cNvSpPr/>
            <p:nvPr/>
          </p:nvSpPr>
          <p:spPr>
            <a:xfrm>
              <a:off x="218745" y="22251"/>
              <a:ext cx="49593" cy="47295"/>
            </a:xfrm>
            <a:custGeom>
              <a:avLst/>
              <a:gdLst/>
              <a:ahLst/>
              <a:cxnLst/>
              <a:rect l="0" t="0" r="0" b="0"/>
              <a:pathLst>
                <a:path w="49593" h="47295">
                  <a:moveTo>
                    <a:pt x="0" y="0"/>
                  </a:moveTo>
                  <a:lnTo>
                    <a:pt x="18707" y="0"/>
                  </a:lnTo>
                  <a:lnTo>
                    <a:pt x="18707" y="31381"/>
                  </a:lnTo>
                  <a:cubicBezTo>
                    <a:pt x="18707" y="34645"/>
                    <a:pt x="18859" y="36754"/>
                    <a:pt x="19164" y="37719"/>
                  </a:cubicBezTo>
                  <a:lnTo>
                    <a:pt x="20650" y="39877"/>
                  </a:lnTo>
                  <a:lnTo>
                    <a:pt x="22974" y="40601"/>
                  </a:lnTo>
                  <a:cubicBezTo>
                    <a:pt x="24155" y="40601"/>
                    <a:pt x="25222" y="40297"/>
                    <a:pt x="26162" y="39674"/>
                  </a:cubicBezTo>
                  <a:cubicBezTo>
                    <a:pt x="27483" y="38823"/>
                    <a:pt x="29058" y="37109"/>
                    <a:pt x="30886" y="34518"/>
                  </a:cubicBezTo>
                  <a:lnTo>
                    <a:pt x="30886" y="9957"/>
                  </a:lnTo>
                  <a:cubicBezTo>
                    <a:pt x="30886" y="6502"/>
                    <a:pt x="30569" y="4330"/>
                    <a:pt x="29921" y="3480"/>
                  </a:cubicBezTo>
                  <a:cubicBezTo>
                    <a:pt x="29286" y="2629"/>
                    <a:pt x="27953" y="2070"/>
                    <a:pt x="25933" y="1803"/>
                  </a:cubicBezTo>
                  <a:lnTo>
                    <a:pt x="25933" y="0"/>
                  </a:lnTo>
                  <a:lnTo>
                    <a:pt x="44628" y="0"/>
                  </a:lnTo>
                  <a:lnTo>
                    <a:pt x="44628" y="35940"/>
                  </a:lnTo>
                  <a:cubicBezTo>
                    <a:pt x="44628" y="39446"/>
                    <a:pt x="44971" y="41630"/>
                    <a:pt x="45618" y="42507"/>
                  </a:cubicBezTo>
                  <a:cubicBezTo>
                    <a:pt x="46266" y="43370"/>
                    <a:pt x="47600" y="43916"/>
                    <a:pt x="49593" y="44145"/>
                  </a:cubicBezTo>
                  <a:lnTo>
                    <a:pt x="49593" y="45910"/>
                  </a:lnTo>
                  <a:lnTo>
                    <a:pt x="30886" y="45910"/>
                  </a:lnTo>
                  <a:lnTo>
                    <a:pt x="30886" y="39776"/>
                  </a:lnTo>
                  <a:cubicBezTo>
                    <a:pt x="28689" y="42392"/>
                    <a:pt x="26505" y="44297"/>
                    <a:pt x="24308" y="45491"/>
                  </a:cubicBezTo>
                  <a:cubicBezTo>
                    <a:pt x="22111" y="46698"/>
                    <a:pt x="19647" y="47295"/>
                    <a:pt x="16942" y="47295"/>
                  </a:cubicBezTo>
                  <a:cubicBezTo>
                    <a:pt x="14351" y="47295"/>
                    <a:pt x="12052" y="46494"/>
                    <a:pt x="10046" y="44907"/>
                  </a:cubicBezTo>
                  <a:cubicBezTo>
                    <a:pt x="8014" y="43319"/>
                    <a:pt x="6668" y="41465"/>
                    <a:pt x="5982" y="39332"/>
                  </a:cubicBezTo>
                  <a:cubicBezTo>
                    <a:pt x="5296" y="37211"/>
                    <a:pt x="4953" y="33489"/>
                    <a:pt x="4953" y="28181"/>
                  </a:cubicBezTo>
                  <a:lnTo>
                    <a:pt x="4953" y="9957"/>
                  </a:lnTo>
                  <a:cubicBezTo>
                    <a:pt x="4953" y="6502"/>
                    <a:pt x="4635" y="4330"/>
                    <a:pt x="4000" y="3480"/>
                  </a:cubicBezTo>
                  <a:cubicBezTo>
                    <a:pt x="3353" y="2629"/>
                    <a:pt x="2019" y="2070"/>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8" name="Shape 448"/>
            <p:cNvSpPr/>
            <p:nvPr/>
          </p:nvSpPr>
          <p:spPr>
            <a:xfrm>
              <a:off x="189084" y="20905"/>
              <a:ext cx="21571" cy="48640"/>
            </a:xfrm>
            <a:custGeom>
              <a:avLst/>
              <a:gdLst/>
              <a:ahLst/>
              <a:cxnLst/>
              <a:rect l="0" t="0" r="0" b="0"/>
              <a:pathLst>
                <a:path w="21571" h="48640">
                  <a:moveTo>
                    <a:pt x="0" y="0"/>
                  </a:moveTo>
                  <a:lnTo>
                    <a:pt x="11055" y="3060"/>
                  </a:lnTo>
                  <a:cubicBezTo>
                    <a:pt x="14484" y="5118"/>
                    <a:pt x="17101" y="8051"/>
                    <a:pt x="18891" y="11848"/>
                  </a:cubicBezTo>
                  <a:cubicBezTo>
                    <a:pt x="20682" y="15646"/>
                    <a:pt x="21571" y="19798"/>
                    <a:pt x="21571" y="24319"/>
                  </a:cubicBezTo>
                  <a:cubicBezTo>
                    <a:pt x="21571" y="30835"/>
                    <a:pt x="19907" y="36295"/>
                    <a:pt x="16605" y="40677"/>
                  </a:cubicBezTo>
                  <a:cubicBezTo>
                    <a:pt x="12617" y="45986"/>
                    <a:pt x="7093" y="48640"/>
                    <a:pt x="57" y="48640"/>
                  </a:cubicBezTo>
                  <a:lnTo>
                    <a:pt x="0" y="48614"/>
                  </a:lnTo>
                  <a:lnTo>
                    <a:pt x="0" y="45217"/>
                  </a:lnTo>
                  <a:lnTo>
                    <a:pt x="3588" y="44017"/>
                  </a:lnTo>
                  <a:cubicBezTo>
                    <a:pt x="4858" y="42900"/>
                    <a:pt x="5721" y="41350"/>
                    <a:pt x="6140" y="39343"/>
                  </a:cubicBezTo>
                  <a:cubicBezTo>
                    <a:pt x="6801" y="36245"/>
                    <a:pt x="7118" y="29959"/>
                    <a:pt x="7118" y="20497"/>
                  </a:cubicBezTo>
                  <a:cubicBezTo>
                    <a:pt x="7118" y="14922"/>
                    <a:pt x="6814" y="11099"/>
                    <a:pt x="6191" y="9016"/>
                  </a:cubicBezTo>
                  <a:cubicBezTo>
                    <a:pt x="5569" y="6946"/>
                    <a:pt x="4655" y="5435"/>
                    <a:pt x="3435" y="4482"/>
                  </a:cubicBezTo>
                  <a:cubicBezTo>
                    <a:pt x="2597" y="3797"/>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299" name="Shape 449"/>
            <p:cNvSpPr/>
            <p:nvPr/>
          </p:nvSpPr>
          <p:spPr>
            <a:xfrm>
              <a:off x="274244" y="20879"/>
              <a:ext cx="22466" cy="68986"/>
            </a:xfrm>
            <a:custGeom>
              <a:avLst/>
              <a:gdLst/>
              <a:ahLst/>
              <a:cxnLst/>
              <a:rect l="0" t="0" r="0" b="0"/>
              <a:pathLst>
                <a:path w="22466" h="68986">
                  <a:moveTo>
                    <a:pt x="19647" y="0"/>
                  </a:moveTo>
                  <a:lnTo>
                    <a:pt x="22466" y="569"/>
                  </a:lnTo>
                  <a:lnTo>
                    <a:pt x="22466" y="4039"/>
                  </a:lnTo>
                  <a:lnTo>
                    <a:pt x="20574" y="3035"/>
                  </a:lnTo>
                  <a:cubicBezTo>
                    <a:pt x="18669" y="3035"/>
                    <a:pt x="17069" y="3988"/>
                    <a:pt x="15761" y="5906"/>
                  </a:cubicBezTo>
                  <a:cubicBezTo>
                    <a:pt x="14453" y="7824"/>
                    <a:pt x="13805" y="11785"/>
                    <a:pt x="13805" y="17818"/>
                  </a:cubicBezTo>
                  <a:cubicBezTo>
                    <a:pt x="13805" y="22708"/>
                    <a:pt x="14440" y="26035"/>
                    <a:pt x="15735" y="27864"/>
                  </a:cubicBezTo>
                  <a:cubicBezTo>
                    <a:pt x="17043" y="29667"/>
                    <a:pt x="18567" y="30594"/>
                    <a:pt x="20333" y="30594"/>
                  </a:cubicBezTo>
                  <a:lnTo>
                    <a:pt x="22466" y="29420"/>
                  </a:lnTo>
                  <a:lnTo>
                    <a:pt x="22466" y="33266"/>
                  </a:lnTo>
                  <a:lnTo>
                    <a:pt x="21806" y="33427"/>
                  </a:lnTo>
                  <a:cubicBezTo>
                    <a:pt x="21615" y="33427"/>
                    <a:pt x="19647" y="33350"/>
                    <a:pt x="15913" y="33198"/>
                  </a:cubicBezTo>
                  <a:cubicBezTo>
                    <a:pt x="14427" y="33198"/>
                    <a:pt x="13208" y="33680"/>
                    <a:pt x="12205" y="34633"/>
                  </a:cubicBezTo>
                  <a:cubicBezTo>
                    <a:pt x="11214" y="35598"/>
                    <a:pt x="10719" y="36754"/>
                    <a:pt x="10719" y="38100"/>
                  </a:cubicBezTo>
                  <a:cubicBezTo>
                    <a:pt x="10719" y="39281"/>
                    <a:pt x="11163" y="40234"/>
                    <a:pt x="12052" y="40996"/>
                  </a:cubicBezTo>
                  <a:cubicBezTo>
                    <a:pt x="12954" y="41758"/>
                    <a:pt x="14415" y="42126"/>
                    <a:pt x="16459" y="42126"/>
                  </a:cubicBezTo>
                  <a:lnTo>
                    <a:pt x="22466" y="42054"/>
                  </a:lnTo>
                  <a:lnTo>
                    <a:pt x="22466" y="54243"/>
                  </a:lnTo>
                  <a:lnTo>
                    <a:pt x="17678" y="54064"/>
                  </a:lnTo>
                  <a:cubicBezTo>
                    <a:pt x="14351" y="54064"/>
                    <a:pt x="12129" y="54343"/>
                    <a:pt x="11049" y="54902"/>
                  </a:cubicBezTo>
                  <a:cubicBezTo>
                    <a:pt x="9182" y="55918"/>
                    <a:pt x="8255" y="57290"/>
                    <a:pt x="8255" y="59017"/>
                  </a:cubicBezTo>
                  <a:cubicBezTo>
                    <a:pt x="8255" y="60693"/>
                    <a:pt x="9207" y="62205"/>
                    <a:pt x="11151" y="63564"/>
                  </a:cubicBezTo>
                  <a:cubicBezTo>
                    <a:pt x="13081" y="64922"/>
                    <a:pt x="16713" y="65608"/>
                    <a:pt x="22047" y="65608"/>
                  </a:cubicBezTo>
                  <a:lnTo>
                    <a:pt x="22466" y="65537"/>
                  </a:lnTo>
                  <a:lnTo>
                    <a:pt x="22466" y="68715"/>
                  </a:lnTo>
                  <a:lnTo>
                    <a:pt x="20815" y="68986"/>
                  </a:lnTo>
                  <a:cubicBezTo>
                    <a:pt x="16701" y="68986"/>
                    <a:pt x="12929" y="68593"/>
                    <a:pt x="9525" y="67780"/>
                  </a:cubicBezTo>
                  <a:cubicBezTo>
                    <a:pt x="6121" y="66993"/>
                    <a:pt x="3683" y="65875"/>
                    <a:pt x="2210" y="64453"/>
                  </a:cubicBezTo>
                  <a:cubicBezTo>
                    <a:pt x="737" y="63017"/>
                    <a:pt x="0" y="61519"/>
                    <a:pt x="0" y="59957"/>
                  </a:cubicBezTo>
                  <a:cubicBezTo>
                    <a:pt x="0" y="58445"/>
                    <a:pt x="572" y="57100"/>
                    <a:pt x="1702" y="55905"/>
                  </a:cubicBezTo>
                  <a:cubicBezTo>
                    <a:pt x="2819" y="54711"/>
                    <a:pt x="4928" y="53708"/>
                    <a:pt x="8014" y="52895"/>
                  </a:cubicBezTo>
                  <a:cubicBezTo>
                    <a:pt x="3747" y="50788"/>
                    <a:pt x="1626" y="47879"/>
                    <a:pt x="1626" y="44145"/>
                  </a:cubicBezTo>
                  <a:cubicBezTo>
                    <a:pt x="1626" y="41872"/>
                    <a:pt x="2489" y="39688"/>
                    <a:pt x="4229" y="37567"/>
                  </a:cubicBezTo>
                  <a:cubicBezTo>
                    <a:pt x="5956" y="35433"/>
                    <a:pt x="8700" y="33579"/>
                    <a:pt x="12471" y="32004"/>
                  </a:cubicBezTo>
                  <a:cubicBezTo>
                    <a:pt x="8077" y="30404"/>
                    <a:pt x="4902" y="28296"/>
                    <a:pt x="2946" y="25680"/>
                  </a:cubicBezTo>
                  <a:cubicBezTo>
                    <a:pt x="978" y="23051"/>
                    <a:pt x="0" y="20028"/>
                    <a:pt x="0" y="16587"/>
                  </a:cubicBezTo>
                  <a:cubicBezTo>
                    <a:pt x="0" y="12103"/>
                    <a:pt x="1829" y="8217"/>
                    <a:pt x="5499" y="4928"/>
                  </a:cubicBezTo>
                  <a:cubicBezTo>
                    <a:pt x="9157" y="1625"/>
                    <a:pt x="13894" y="0"/>
                    <a:pt x="1964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0" name="Shape 450"/>
            <p:cNvSpPr/>
            <p:nvPr/>
          </p:nvSpPr>
          <p:spPr>
            <a:xfrm>
              <a:off x="296710" y="62903"/>
              <a:ext cx="22225" cy="26690"/>
            </a:xfrm>
            <a:custGeom>
              <a:avLst/>
              <a:gdLst/>
              <a:ahLst/>
              <a:cxnLst/>
              <a:rect l="0" t="0" r="0" b="0"/>
              <a:pathLst>
                <a:path w="22225" h="26690">
                  <a:moveTo>
                    <a:pt x="2489" y="0"/>
                  </a:moveTo>
                  <a:cubicBezTo>
                    <a:pt x="9360" y="0"/>
                    <a:pt x="14097" y="762"/>
                    <a:pt x="16675" y="2260"/>
                  </a:cubicBezTo>
                  <a:cubicBezTo>
                    <a:pt x="20383" y="4369"/>
                    <a:pt x="22225" y="7594"/>
                    <a:pt x="22225" y="11950"/>
                  </a:cubicBezTo>
                  <a:cubicBezTo>
                    <a:pt x="22225" y="14719"/>
                    <a:pt x="21374" y="17246"/>
                    <a:pt x="19672" y="19520"/>
                  </a:cubicBezTo>
                  <a:cubicBezTo>
                    <a:pt x="17970" y="21806"/>
                    <a:pt x="15735" y="23482"/>
                    <a:pt x="12941" y="24561"/>
                  </a:cubicBezTo>
                  <a:lnTo>
                    <a:pt x="0" y="26690"/>
                  </a:lnTo>
                  <a:lnTo>
                    <a:pt x="0" y="23513"/>
                  </a:lnTo>
                  <a:lnTo>
                    <a:pt x="10325" y="21768"/>
                  </a:lnTo>
                  <a:cubicBezTo>
                    <a:pt x="12916" y="20548"/>
                    <a:pt x="14211" y="18847"/>
                    <a:pt x="14211" y="16663"/>
                  </a:cubicBezTo>
                  <a:lnTo>
                    <a:pt x="13487" y="14592"/>
                  </a:lnTo>
                  <a:cubicBezTo>
                    <a:pt x="12598" y="13601"/>
                    <a:pt x="11265" y="12941"/>
                    <a:pt x="9474" y="12573"/>
                  </a:cubicBezTo>
                  <a:lnTo>
                    <a:pt x="0" y="12219"/>
                  </a:lnTo>
                  <a:lnTo>
                    <a:pt x="0" y="30"/>
                  </a:lnTo>
                  <a:lnTo>
                    <a:pt x="24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1" name="Shape 451"/>
            <p:cNvSpPr/>
            <p:nvPr/>
          </p:nvSpPr>
          <p:spPr>
            <a:xfrm>
              <a:off x="445795" y="22251"/>
              <a:ext cx="27222" cy="67424"/>
            </a:xfrm>
            <a:custGeom>
              <a:avLst/>
              <a:gdLst/>
              <a:ahLst/>
              <a:cxnLst/>
              <a:rect l="0" t="0" r="0" b="0"/>
              <a:pathLst>
                <a:path w="27222" h="67424">
                  <a:moveTo>
                    <a:pt x="0" y="0"/>
                  </a:moveTo>
                  <a:lnTo>
                    <a:pt x="19240" y="0"/>
                  </a:lnTo>
                  <a:lnTo>
                    <a:pt x="19240" y="6032"/>
                  </a:lnTo>
                  <a:cubicBezTo>
                    <a:pt x="20841" y="3670"/>
                    <a:pt x="22479" y="1968"/>
                    <a:pt x="24155" y="927"/>
                  </a:cubicBezTo>
                  <a:lnTo>
                    <a:pt x="27222" y="24"/>
                  </a:lnTo>
                  <a:lnTo>
                    <a:pt x="27222" y="4761"/>
                  </a:lnTo>
                  <a:lnTo>
                    <a:pt x="19240" y="11785"/>
                  </a:lnTo>
                  <a:lnTo>
                    <a:pt x="19240" y="36284"/>
                  </a:lnTo>
                  <a:lnTo>
                    <a:pt x="27222" y="41575"/>
                  </a:lnTo>
                  <a:lnTo>
                    <a:pt x="27222" y="46288"/>
                  </a:lnTo>
                  <a:lnTo>
                    <a:pt x="24397" y="45618"/>
                  </a:lnTo>
                  <a:cubicBezTo>
                    <a:pt x="22771" y="44767"/>
                    <a:pt x="21044" y="43307"/>
                    <a:pt x="19240" y="41249"/>
                  </a:cubicBezTo>
                  <a:lnTo>
                    <a:pt x="19240" y="58344"/>
                  </a:lnTo>
                  <a:cubicBezTo>
                    <a:pt x="19240" y="60693"/>
                    <a:pt x="19431" y="62293"/>
                    <a:pt x="19799" y="63157"/>
                  </a:cubicBezTo>
                  <a:lnTo>
                    <a:pt x="21552" y="65011"/>
                  </a:lnTo>
                  <a:cubicBezTo>
                    <a:pt x="22327" y="65405"/>
                    <a:pt x="23863" y="65608"/>
                    <a:pt x="26162" y="65608"/>
                  </a:cubicBezTo>
                  <a:lnTo>
                    <a:pt x="26162" y="67424"/>
                  </a:lnTo>
                  <a:lnTo>
                    <a:pt x="0" y="67424"/>
                  </a:lnTo>
                  <a:lnTo>
                    <a:pt x="0" y="65608"/>
                  </a:lnTo>
                  <a:cubicBezTo>
                    <a:pt x="2019" y="65544"/>
                    <a:pt x="3531" y="64973"/>
                    <a:pt x="4508" y="63881"/>
                  </a:cubicBezTo>
                  <a:cubicBezTo>
                    <a:pt x="5169" y="63144"/>
                    <a:pt x="5486" y="61189"/>
                    <a:pt x="5486" y="58038"/>
                  </a:cubicBezTo>
                  <a:lnTo>
                    <a:pt x="5486" y="9575"/>
                  </a:lnTo>
                  <a:cubicBezTo>
                    <a:pt x="5486" y="6324"/>
                    <a:pt x="5118" y="4254"/>
                    <a:pt x="4356" y="3365"/>
                  </a:cubicBezTo>
                  <a:cubicBezTo>
                    <a:pt x="3607" y="2451"/>
                    <a:pt x="2146" y="194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2" name="Shape 452"/>
            <p:cNvSpPr/>
            <p:nvPr/>
          </p:nvSpPr>
          <p:spPr>
            <a:xfrm>
              <a:off x="296710" y="21448"/>
              <a:ext cx="22085" cy="32696"/>
            </a:xfrm>
            <a:custGeom>
              <a:avLst/>
              <a:gdLst/>
              <a:ahLst/>
              <a:cxnLst/>
              <a:rect l="0" t="0" r="0" b="0"/>
              <a:pathLst>
                <a:path w="22085" h="32696">
                  <a:moveTo>
                    <a:pt x="0" y="0"/>
                  </a:moveTo>
                  <a:lnTo>
                    <a:pt x="6617" y="1336"/>
                  </a:lnTo>
                  <a:lnTo>
                    <a:pt x="22085" y="1336"/>
                  </a:lnTo>
                  <a:lnTo>
                    <a:pt x="22085" y="6746"/>
                  </a:lnTo>
                  <a:lnTo>
                    <a:pt x="13284" y="6746"/>
                  </a:lnTo>
                  <a:cubicBezTo>
                    <a:pt x="14884" y="8346"/>
                    <a:pt x="16002" y="9807"/>
                    <a:pt x="16624" y="11102"/>
                  </a:cubicBezTo>
                  <a:cubicBezTo>
                    <a:pt x="17412" y="12880"/>
                    <a:pt x="17805" y="14734"/>
                    <a:pt x="17805" y="16664"/>
                  </a:cubicBezTo>
                  <a:cubicBezTo>
                    <a:pt x="17805" y="19941"/>
                    <a:pt x="16891" y="22773"/>
                    <a:pt x="15088" y="25186"/>
                  </a:cubicBezTo>
                  <a:cubicBezTo>
                    <a:pt x="13259" y="27586"/>
                    <a:pt x="10795" y="29479"/>
                    <a:pt x="7671" y="30825"/>
                  </a:cubicBezTo>
                  <a:lnTo>
                    <a:pt x="0" y="32696"/>
                  </a:lnTo>
                  <a:lnTo>
                    <a:pt x="0" y="28851"/>
                  </a:lnTo>
                  <a:lnTo>
                    <a:pt x="2781" y="27320"/>
                  </a:lnTo>
                  <a:cubicBezTo>
                    <a:pt x="4089" y="25517"/>
                    <a:pt x="4737" y="22011"/>
                    <a:pt x="4737" y="16804"/>
                  </a:cubicBezTo>
                  <a:cubicBezTo>
                    <a:pt x="4737" y="10949"/>
                    <a:pt x="4013" y="6949"/>
                    <a:pt x="2540" y="4816"/>
                  </a:cubicBezTo>
                  <a:lnTo>
                    <a:pt x="0" y="346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3" name="Shape 453"/>
            <p:cNvSpPr/>
            <p:nvPr/>
          </p:nvSpPr>
          <p:spPr>
            <a:xfrm>
              <a:off x="405295" y="20879"/>
              <a:ext cx="31585" cy="48667"/>
            </a:xfrm>
            <a:custGeom>
              <a:avLst/>
              <a:gdLst/>
              <a:ahLst/>
              <a:cxnLst/>
              <a:rect l="0" t="0" r="0" b="0"/>
              <a:pathLst>
                <a:path w="31585" h="48667">
                  <a:moveTo>
                    <a:pt x="14249" y="0"/>
                  </a:moveTo>
                  <a:cubicBezTo>
                    <a:pt x="16726" y="0"/>
                    <a:pt x="19139" y="597"/>
                    <a:pt x="21476" y="1804"/>
                  </a:cubicBezTo>
                  <a:lnTo>
                    <a:pt x="23622" y="2540"/>
                  </a:lnTo>
                  <a:lnTo>
                    <a:pt x="25057" y="2172"/>
                  </a:lnTo>
                  <a:cubicBezTo>
                    <a:pt x="25413" y="1930"/>
                    <a:pt x="25984" y="1232"/>
                    <a:pt x="26772" y="76"/>
                  </a:cubicBezTo>
                  <a:lnTo>
                    <a:pt x="28435" y="76"/>
                  </a:lnTo>
                  <a:lnTo>
                    <a:pt x="29185" y="15761"/>
                  </a:lnTo>
                  <a:lnTo>
                    <a:pt x="27508" y="15761"/>
                  </a:lnTo>
                  <a:cubicBezTo>
                    <a:pt x="25514" y="11113"/>
                    <a:pt x="23444" y="7938"/>
                    <a:pt x="21298" y="6236"/>
                  </a:cubicBezTo>
                  <a:cubicBezTo>
                    <a:pt x="19152" y="4521"/>
                    <a:pt x="17018" y="3683"/>
                    <a:pt x="14884" y="3683"/>
                  </a:cubicBezTo>
                  <a:cubicBezTo>
                    <a:pt x="13538" y="3683"/>
                    <a:pt x="12395" y="4128"/>
                    <a:pt x="11443" y="5017"/>
                  </a:cubicBezTo>
                  <a:cubicBezTo>
                    <a:pt x="10490" y="5918"/>
                    <a:pt x="10020" y="6959"/>
                    <a:pt x="10020" y="8141"/>
                  </a:cubicBezTo>
                  <a:lnTo>
                    <a:pt x="10998" y="10693"/>
                  </a:lnTo>
                  <a:cubicBezTo>
                    <a:pt x="12052" y="12040"/>
                    <a:pt x="14986" y="14339"/>
                    <a:pt x="19799" y="17590"/>
                  </a:cubicBezTo>
                  <a:cubicBezTo>
                    <a:pt x="24613" y="20854"/>
                    <a:pt x="27788" y="23622"/>
                    <a:pt x="29299" y="25908"/>
                  </a:cubicBezTo>
                  <a:cubicBezTo>
                    <a:pt x="30823" y="28169"/>
                    <a:pt x="31585" y="30709"/>
                    <a:pt x="31585" y="33528"/>
                  </a:cubicBezTo>
                  <a:cubicBezTo>
                    <a:pt x="31585" y="36081"/>
                    <a:pt x="30950" y="38595"/>
                    <a:pt x="29667" y="41046"/>
                  </a:cubicBezTo>
                  <a:cubicBezTo>
                    <a:pt x="28385" y="43497"/>
                    <a:pt x="26594" y="45389"/>
                    <a:pt x="24270" y="46698"/>
                  </a:cubicBezTo>
                  <a:cubicBezTo>
                    <a:pt x="21946" y="48006"/>
                    <a:pt x="19368" y="48667"/>
                    <a:pt x="16561" y="48667"/>
                  </a:cubicBezTo>
                  <a:cubicBezTo>
                    <a:pt x="14364" y="48667"/>
                    <a:pt x="11430" y="47981"/>
                    <a:pt x="7760" y="46596"/>
                  </a:cubicBezTo>
                  <a:lnTo>
                    <a:pt x="5753" y="46050"/>
                  </a:lnTo>
                  <a:cubicBezTo>
                    <a:pt x="4674" y="46050"/>
                    <a:pt x="3772" y="46875"/>
                    <a:pt x="3048" y="48514"/>
                  </a:cubicBezTo>
                  <a:lnTo>
                    <a:pt x="1422" y="48514"/>
                  </a:lnTo>
                  <a:lnTo>
                    <a:pt x="648" y="32004"/>
                  </a:lnTo>
                  <a:lnTo>
                    <a:pt x="2311" y="32004"/>
                  </a:lnTo>
                  <a:cubicBezTo>
                    <a:pt x="3785" y="36335"/>
                    <a:pt x="5804" y="39574"/>
                    <a:pt x="8369" y="41745"/>
                  </a:cubicBezTo>
                  <a:cubicBezTo>
                    <a:pt x="10947" y="43904"/>
                    <a:pt x="13386" y="44983"/>
                    <a:pt x="15672" y="44983"/>
                  </a:cubicBezTo>
                  <a:cubicBezTo>
                    <a:pt x="17247" y="44983"/>
                    <a:pt x="18529" y="44488"/>
                    <a:pt x="19520" y="43523"/>
                  </a:cubicBezTo>
                  <a:cubicBezTo>
                    <a:pt x="20523" y="42558"/>
                    <a:pt x="21019" y="41390"/>
                    <a:pt x="21019" y="40018"/>
                  </a:cubicBezTo>
                  <a:cubicBezTo>
                    <a:pt x="21019" y="38443"/>
                    <a:pt x="20536" y="37084"/>
                    <a:pt x="19545" y="35941"/>
                  </a:cubicBezTo>
                  <a:cubicBezTo>
                    <a:pt x="18567" y="34798"/>
                    <a:pt x="16370" y="33058"/>
                    <a:pt x="12979" y="30734"/>
                  </a:cubicBezTo>
                  <a:cubicBezTo>
                    <a:pt x="7963" y="27267"/>
                    <a:pt x="4712" y="24612"/>
                    <a:pt x="3251" y="22771"/>
                  </a:cubicBezTo>
                  <a:cubicBezTo>
                    <a:pt x="1079" y="20104"/>
                    <a:pt x="0" y="17132"/>
                    <a:pt x="0" y="13881"/>
                  </a:cubicBezTo>
                  <a:cubicBezTo>
                    <a:pt x="0" y="10351"/>
                    <a:pt x="1232" y="7150"/>
                    <a:pt x="3658" y="4280"/>
                  </a:cubicBezTo>
                  <a:cubicBezTo>
                    <a:pt x="6109" y="1422"/>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4" name="Shape 454"/>
            <p:cNvSpPr/>
            <p:nvPr/>
          </p:nvSpPr>
          <p:spPr>
            <a:xfrm>
              <a:off x="325603" y="1562"/>
              <a:ext cx="49606" cy="66599"/>
            </a:xfrm>
            <a:custGeom>
              <a:avLst/>
              <a:gdLst/>
              <a:ahLst/>
              <a:cxnLst/>
              <a:rect l="0" t="0" r="0" b="0"/>
              <a:pathLst>
                <a:path w="49606" h="66599">
                  <a:moveTo>
                    <a:pt x="0" y="0"/>
                  </a:moveTo>
                  <a:lnTo>
                    <a:pt x="18707" y="0"/>
                  </a:lnTo>
                  <a:lnTo>
                    <a:pt x="18707" y="26581"/>
                  </a:lnTo>
                  <a:cubicBezTo>
                    <a:pt x="21234" y="23926"/>
                    <a:pt x="23533" y="22047"/>
                    <a:pt x="25629" y="20942"/>
                  </a:cubicBezTo>
                  <a:cubicBezTo>
                    <a:pt x="27724" y="19850"/>
                    <a:pt x="29909" y="19317"/>
                    <a:pt x="32169" y="19317"/>
                  </a:cubicBezTo>
                  <a:cubicBezTo>
                    <a:pt x="35039" y="19317"/>
                    <a:pt x="37516" y="20130"/>
                    <a:pt x="39561" y="21768"/>
                  </a:cubicBezTo>
                  <a:cubicBezTo>
                    <a:pt x="41605" y="23406"/>
                    <a:pt x="42964" y="25324"/>
                    <a:pt x="43637" y="27534"/>
                  </a:cubicBezTo>
                  <a:cubicBezTo>
                    <a:pt x="44310" y="29743"/>
                    <a:pt x="44640" y="33465"/>
                    <a:pt x="44640" y="38709"/>
                  </a:cubicBezTo>
                  <a:lnTo>
                    <a:pt x="44640" y="56629"/>
                  </a:lnTo>
                  <a:cubicBezTo>
                    <a:pt x="44640" y="60134"/>
                    <a:pt x="44971" y="62319"/>
                    <a:pt x="45618" y="63195"/>
                  </a:cubicBezTo>
                  <a:cubicBezTo>
                    <a:pt x="46279" y="64059"/>
                    <a:pt x="47612" y="64605"/>
                    <a:pt x="49606" y="64833"/>
                  </a:cubicBezTo>
                  <a:lnTo>
                    <a:pt x="49606" y="66599"/>
                  </a:lnTo>
                  <a:lnTo>
                    <a:pt x="26327" y="66599"/>
                  </a:lnTo>
                  <a:lnTo>
                    <a:pt x="26327" y="64833"/>
                  </a:lnTo>
                  <a:cubicBezTo>
                    <a:pt x="27965" y="64605"/>
                    <a:pt x="29197" y="63944"/>
                    <a:pt x="30010" y="62865"/>
                  </a:cubicBezTo>
                  <a:cubicBezTo>
                    <a:pt x="30594" y="62014"/>
                    <a:pt x="30886" y="59944"/>
                    <a:pt x="30886" y="56629"/>
                  </a:cubicBezTo>
                  <a:lnTo>
                    <a:pt x="30886" y="36157"/>
                  </a:lnTo>
                  <a:cubicBezTo>
                    <a:pt x="30886" y="32359"/>
                    <a:pt x="30747" y="29972"/>
                    <a:pt x="30442" y="29007"/>
                  </a:cubicBezTo>
                  <a:lnTo>
                    <a:pt x="28956" y="26733"/>
                  </a:lnTo>
                  <a:lnTo>
                    <a:pt x="26556" y="25933"/>
                  </a:lnTo>
                  <a:cubicBezTo>
                    <a:pt x="25260" y="25933"/>
                    <a:pt x="23978" y="26391"/>
                    <a:pt x="22746" y="27280"/>
                  </a:cubicBezTo>
                  <a:cubicBezTo>
                    <a:pt x="21488" y="28194"/>
                    <a:pt x="20155" y="29769"/>
                    <a:pt x="18707" y="32017"/>
                  </a:cubicBezTo>
                  <a:lnTo>
                    <a:pt x="18707" y="56629"/>
                  </a:lnTo>
                  <a:cubicBezTo>
                    <a:pt x="18707" y="59906"/>
                    <a:pt x="18961" y="61950"/>
                    <a:pt x="19444" y="62764"/>
                  </a:cubicBezTo>
                  <a:cubicBezTo>
                    <a:pt x="20066" y="63881"/>
                    <a:pt x="21336" y="64567"/>
                    <a:pt x="23279" y="64833"/>
                  </a:cubicBezTo>
                  <a:lnTo>
                    <a:pt x="23279" y="66599"/>
                  </a:lnTo>
                  <a:lnTo>
                    <a:pt x="0" y="66599"/>
                  </a:lnTo>
                  <a:lnTo>
                    <a:pt x="0" y="64833"/>
                  </a:lnTo>
                  <a:cubicBezTo>
                    <a:pt x="1931" y="64643"/>
                    <a:pt x="3302" y="64021"/>
                    <a:pt x="4128" y="62967"/>
                  </a:cubicBezTo>
                  <a:cubicBezTo>
                    <a:pt x="4686" y="62243"/>
                    <a:pt x="4953" y="60134"/>
                    <a:pt x="4953" y="56629"/>
                  </a:cubicBezTo>
                  <a:lnTo>
                    <a:pt x="4953" y="9969"/>
                  </a:lnTo>
                  <a:cubicBezTo>
                    <a:pt x="4953" y="6503"/>
                    <a:pt x="4636" y="4343"/>
                    <a:pt x="4001" y="3493"/>
                  </a:cubicBezTo>
                  <a:cubicBezTo>
                    <a:pt x="3353" y="2642"/>
                    <a:pt x="2032" y="208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5" name="Shape 455"/>
            <p:cNvSpPr/>
            <p:nvPr/>
          </p:nvSpPr>
          <p:spPr>
            <a:xfrm>
              <a:off x="548234" y="21409"/>
              <a:ext cx="19641" cy="48108"/>
            </a:xfrm>
            <a:custGeom>
              <a:avLst/>
              <a:gdLst/>
              <a:ahLst/>
              <a:cxnLst/>
              <a:rect l="0" t="0" r="0" b="0"/>
              <a:pathLst>
                <a:path w="19641" h="48108">
                  <a:moveTo>
                    <a:pt x="19641" y="0"/>
                  </a:moveTo>
                  <a:lnTo>
                    <a:pt x="19641" y="2885"/>
                  </a:lnTo>
                  <a:lnTo>
                    <a:pt x="15862" y="5159"/>
                  </a:lnTo>
                  <a:cubicBezTo>
                    <a:pt x="13932" y="8068"/>
                    <a:pt x="12954" y="12068"/>
                    <a:pt x="12954" y="17135"/>
                  </a:cubicBezTo>
                  <a:lnTo>
                    <a:pt x="12954" y="18862"/>
                  </a:lnTo>
                  <a:lnTo>
                    <a:pt x="19641" y="18862"/>
                  </a:lnTo>
                  <a:lnTo>
                    <a:pt x="19641" y="22152"/>
                  </a:lnTo>
                  <a:lnTo>
                    <a:pt x="13208" y="22152"/>
                  </a:lnTo>
                  <a:cubicBezTo>
                    <a:pt x="13500" y="28235"/>
                    <a:pt x="15126" y="33048"/>
                    <a:pt x="18072" y="36579"/>
                  </a:cubicBezTo>
                  <a:lnTo>
                    <a:pt x="19641" y="37366"/>
                  </a:lnTo>
                  <a:lnTo>
                    <a:pt x="19641" y="48108"/>
                  </a:lnTo>
                  <a:lnTo>
                    <a:pt x="4229" y="40262"/>
                  </a:lnTo>
                  <a:cubicBezTo>
                    <a:pt x="1397" y="36046"/>
                    <a:pt x="0" y="30800"/>
                    <a:pt x="0" y="24552"/>
                  </a:cubicBezTo>
                  <a:cubicBezTo>
                    <a:pt x="0" y="16894"/>
                    <a:pt x="2070" y="10799"/>
                    <a:pt x="6210" y="6265"/>
                  </a:cubicBezTo>
                  <a:lnTo>
                    <a:pt x="196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6" name="Shape 456"/>
            <p:cNvSpPr/>
            <p:nvPr/>
          </p:nvSpPr>
          <p:spPr>
            <a:xfrm>
              <a:off x="502374" y="20879"/>
              <a:ext cx="39433" cy="47282"/>
            </a:xfrm>
            <a:custGeom>
              <a:avLst/>
              <a:gdLst/>
              <a:ahLst/>
              <a:cxnLst/>
              <a:rect l="0" t="0" r="0" b="0"/>
              <a:pathLst>
                <a:path w="39433" h="47282">
                  <a:moveTo>
                    <a:pt x="33401" y="0"/>
                  </a:moveTo>
                  <a:cubicBezTo>
                    <a:pt x="35230" y="0"/>
                    <a:pt x="36690" y="546"/>
                    <a:pt x="37782" y="1677"/>
                  </a:cubicBezTo>
                  <a:cubicBezTo>
                    <a:pt x="38887" y="2807"/>
                    <a:pt x="39433" y="4407"/>
                    <a:pt x="39433" y="6465"/>
                  </a:cubicBezTo>
                  <a:cubicBezTo>
                    <a:pt x="39433" y="8661"/>
                    <a:pt x="38900" y="10376"/>
                    <a:pt x="37833" y="11582"/>
                  </a:cubicBezTo>
                  <a:cubicBezTo>
                    <a:pt x="36779" y="12789"/>
                    <a:pt x="35496" y="13398"/>
                    <a:pt x="33972" y="13398"/>
                  </a:cubicBezTo>
                  <a:cubicBezTo>
                    <a:pt x="32245" y="13398"/>
                    <a:pt x="30747" y="12840"/>
                    <a:pt x="29464" y="11722"/>
                  </a:cubicBezTo>
                  <a:cubicBezTo>
                    <a:pt x="28181" y="10605"/>
                    <a:pt x="27432" y="9995"/>
                    <a:pt x="27203" y="9868"/>
                  </a:cubicBezTo>
                  <a:lnTo>
                    <a:pt x="26073" y="9563"/>
                  </a:lnTo>
                  <a:lnTo>
                    <a:pt x="23368" y="10643"/>
                  </a:lnTo>
                  <a:cubicBezTo>
                    <a:pt x="22035" y="11761"/>
                    <a:pt x="21018" y="13348"/>
                    <a:pt x="20333" y="15405"/>
                  </a:cubicBezTo>
                  <a:cubicBezTo>
                    <a:pt x="19279" y="18580"/>
                    <a:pt x="18758" y="22098"/>
                    <a:pt x="18758" y="25933"/>
                  </a:cubicBezTo>
                  <a:lnTo>
                    <a:pt x="18758" y="36487"/>
                  </a:lnTo>
                  <a:lnTo>
                    <a:pt x="18809" y="39230"/>
                  </a:lnTo>
                  <a:cubicBezTo>
                    <a:pt x="18809" y="41097"/>
                    <a:pt x="18923" y="42304"/>
                    <a:pt x="19152" y="42825"/>
                  </a:cubicBezTo>
                  <a:lnTo>
                    <a:pt x="20891" y="44755"/>
                  </a:lnTo>
                  <a:cubicBezTo>
                    <a:pt x="21666" y="45162"/>
                    <a:pt x="22962" y="45428"/>
                    <a:pt x="24803" y="45517"/>
                  </a:cubicBezTo>
                  <a:lnTo>
                    <a:pt x="24803" y="47282"/>
                  </a:lnTo>
                  <a:lnTo>
                    <a:pt x="0" y="47282"/>
                  </a:lnTo>
                  <a:lnTo>
                    <a:pt x="0" y="45517"/>
                  </a:lnTo>
                  <a:cubicBezTo>
                    <a:pt x="1994" y="45351"/>
                    <a:pt x="3340" y="44806"/>
                    <a:pt x="4051" y="43879"/>
                  </a:cubicBezTo>
                  <a:cubicBezTo>
                    <a:pt x="4763" y="42938"/>
                    <a:pt x="5105" y="40475"/>
                    <a:pt x="5105" y="36487"/>
                  </a:cubicBezTo>
                  <a:lnTo>
                    <a:pt x="5105" y="11100"/>
                  </a:lnTo>
                  <a:cubicBezTo>
                    <a:pt x="5105" y="8471"/>
                    <a:pt x="4966" y="6807"/>
                    <a:pt x="4712" y="6083"/>
                  </a:cubicBezTo>
                  <a:lnTo>
                    <a:pt x="3277" y="4064"/>
                  </a:lnTo>
                  <a:cubicBezTo>
                    <a:pt x="2667" y="3645"/>
                    <a:pt x="1575" y="3340"/>
                    <a:pt x="0" y="3175"/>
                  </a:cubicBezTo>
                  <a:lnTo>
                    <a:pt x="0" y="1372"/>
                  </a:lnTo>
                  <a:lnTo>
                    <a:pt x="18758" y="1372"/>
                  </a:lnTo>
                  <a:lnTo>
                    <a:pt x="18758" y="11773"/>
                  </a:lnTo>
                  <a:cubicBezTo>
                    <a:pt x="21793" y="7023"/>
                    <a:pt x="24473" y="3873"/>
                    <a:pt x="26759" y="2324"/>
                  </a:cubicBezTo>
                  <a:cubicBezTo>
                    <a:pt x="29058" y="762"/>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7" name="Shape 457"/>
            <p:cNvSpPr/>
            <p:nvPr/>
          </p:nvSpPr>
          <p:spPr>
            <a:xfrm>
              <a:off x="473018" y="20879"/>
              <a:ext cx="22422" cy="48667"/>
            </a:xfrm>
            <a:custGeom>
              <a:avLst/>
              <a:gdLst/>
              <a:ahLst/>
              <a:cxnLst/>
              <a:rect l="0" t="0" r="0" b="0"/>
              <a:pathLst>
                <a:path w="22422" h="48667">
                  <a:moveTo>
                    <a:pt x="4743" y="0"/>
                  </a:moveTo>
                  <a:cubicBezTo>
                    <a:pt x="8109" y="0"/>
                    <a:pt x="11182" y="1054"/>
                    <a:pt x="13951" y="3175"/>
                  </a:cubicBezTo>
                  <a:cubicBezTo>
                    <a:pt x="16720" y="5309"/>
                    <a:pt x="18828" y="8255"/>
                    <a:pt x="20263" y="12002"/>
                  </a:cubicBezTo>
                  <a:cubicBezTo>
                    <a:pt x="21698" y="15748"/>
                    <a:pt x="22422" y="19774"/>
                    <a:pt x="22422" y="24105"/>
                  </a:cubicBezTo>
                  <a:cubicBezTo>
                    <a:pt x="22422" y="28753"/>
                    <a:pt x="21673" y="32995"/>
                    <a:pt x="20187" y="36855"/>
                  </a:cubicBezTo>
                  <a:cubicBezTo>
                    <a:pt x="18701" y="40704"/>
                    <a:pt x="16542" y="43624"/>
                    <a:pt x="13697" y="45631"/>
                  </a:cubicBezTo>
                  <a:cubicBezTo>
                    <a:pt x="10878" y="47651"/>
                    <a:pt x="7728" y="48667"/>
                    <a:pt x="4248" y="48667"/>
                  </a:cubicBezTo>
                  <a:lnTo>
                    <a:pt x="0" y="47660"/>
                  </a:lnTo>
                  <a:lnTo>
                    <a:pt x="0" y="42947"/>
                  </a:lnTo>
                  <a:lnTo>
                    <a:pt x="1060" y="43650"/>
                  </a:lnTo>
                  <a:cubicBezTo>
                    <a:pt x="2826" y="43650"/>
                    <a:pt x="4286" y="42723"/>
                    <a:pt x="5429" y="40843"/>
                  </a:cubicBezTo>
                  <a:cubicBezTo>
                    <a:pt x="7131" y="38100"/>
                    <a:pt x="7982" y="32855"/>
                    <a:pt x="7982" y="25133"/>
                  </a:cubicBezTo>
                  <a:cubicBezTo>
                    <a:pt x="7982" y="17208"/>
                    <a:pt x="7055" y="11785"/>
                    <a:pt x="5175" y="8877"/>
                  </a:cubicBezTo>
                  <a:cubicBezTo>
                    <a:pt x="3943" y="6947"/>
                    <a:pt x="2267" y="5982"/>
                    <a:pt x="171" y="5982"/>
                  </a:cubicBezTo>
                  <a:lnTo>
                    <a:pt x="0" y="6133"/>
                  </a:lnTo>
                  <a:lnTo>
                    <a:pt x="0" y="1396"/>
                  </a:lnTo>
                  <a:lnTo>
                    <a:pt x="47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8" name="Shape 458"/>
            <p:cNvSpPr/>
            <p:nvPr/>
          </p:nvSpPr>
          <p:spPr>
            <a:xfrm>
              <a:off x="567874" y="54508"/>
              <a:ext cx="18764" cy="15037"/>
            </a:xfrm>
            <a:custGeom>
              <a:avLst/>
              <a:gdLst/>
              <a:ahLst/>
              <a:cxnLst/>
              <a:rect l="0" t="0" r="0" b="0"/>
              <a:pathLst>
                <a:path w="18764" h="15037">
                  <a:moveTo>
                    <a:pt x="17101" y="0"/>
                  </a:moveTo>
                  <a:lnTo>
                    <a:pt x="18764" y="1080"/>
                  </a:lnTo>
                  <a:cubicBezTo>
                    <a:pt x="16275" y="6159"/>
                    <a:pt x="13519" y="9754"/>
                    <a:pt x="10509" y="11874"/>
                  </a:cubicBezTo>
                  <a:cubicBezTo>
                    <a:pt x="7499" y="13983"/>
                    <a:pt x="4007" y="15037"/>
                    <a:pt x="57" y="15037"/>
                  </a:cubicBezTo>
                  <a:lnTo>
                    <a:pt x="0" y="15008"/>
                  </a:lnTo>
                  <a:lnTo>
                    <a:pt x="0" y="4266"/>
                  </a:lnTo>
                  <a:lnTo>
                    <a:pt x="6585" y="7569"/>
                  </a:lnTo>
                  <a:cubicBezTo>
                    <a:pt x="8553" y="7569"/>
                    <a:pt x="10331" y="7023"/>
                    <a:pt x="11932" y="5918"/>
                  </a:cubicBezTo>
                  <a:cubicBezTo>
                    <a:pt x="13545" y="4826"/>
                    <a:pt x="15259" y="2857"/>
                    <a:pt x="17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09" name="Shape 459"/>
            <p:cNvSpPr/>
            <p:nvPr/>
          </p:nvSpPr>
          <p:spPr>
            <a:xfrm>
              <a:off x="594525" y="41842"/>
              <a:ext cx="18847" cy="26966"/>
            </a:xfrm>
            <a:custGeom>
              <a:avLst/>
              <a:gdLst/>
              <a:ahLst/>
              <a:cxnLst/>
              <a:rect l="0" t="0" r="0" b="0"/>
              <a:pathLst>
                <a:path w="18847" h="26966">
                  <a:moveTo>
                    <a:pt x="18847" y="0"/>
                  </a:moveTo>
                  <a:lnTo>
                    <a:pt x="18847" y="5131"/>
                  </a:lnTo>
                  <a:lnTo>
                    <a:pt x="15380" y="8056"/>
                  </a:lnTo>
                  <a:cubicBezTo>
                    <a:pt x="14110" y="9821"/>
                    <a:pt x="13462" y="11599"/>
                    <a:pt x="13462" y="13415"/>
                  </a:cubicBezTo>
                  <a:cubicBezTo>
                    <a:pt x="13462" y="14914"/>
                    <a:pt x="14008" y="16235"/>
                    <a:pt x="15088" y="17377"/>
                  </a:cubicBezTo>
                  <a:cubicBezTo>
                    <a:pt x="15900" y="18266"/>
                    <a:pt x="17056" y="18711"/>
                    <a:pt x="18517" y="18711"/>
                  </a:cubicBezTo>
                  <a:lnTo>
                    <a:pt x="18847" y="18552"/>
                  </a:lnTo>
                  <a:lnTo>
                    <a:pt x="18847" y="22196"/>
                  </a:lnTo>
                  <a:lnTo>
                    <a:pt x="9144" y="26966"/>
                  </a:lnTo>
                  <a:cubicBezTo>
                    <a:pt x="6528" y="26966"/>
                    <a:pt x="4343" y="26102"/>
                    <a:pt x="2616" y="24388"/>
                  </a:cubicBezTo>
                  <a:cubicBezTo>
                    <a:pt x="876" y="22661"/>
                    <a:pt x="0" y="20514"/>
                    <a:pt x="0" y="17924"/>
                  </a:cubicBezTo>
                  <a:cubicBezTo>
                    <a:pt x="0" y="14419"/>
                    <a:pt x="1524" y="11269"/>
                    <a:pt x="4534" y="8475"/>
                  </a:cubicBezTo>
                  <a:cubicBezTo>
                    <a:pt x="6039" y="7071"/>
                    <a:pt x="8433" y="5439"/>
                    <a:pt x="11716" y="3577"/>
                  </a:cubicBezTo>
                  <a:lnTo>
                    <a:pt x="188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0" name="Shape 460"/>
            <p:cNvSpPr/>
            <p:nvPr/>
          </p:nvSpPr>
          <p:spPr>
            <a:xfrm>
              <a:off x="595478" y="21389"/>
              <a:ext cx="17894" cy="19124"/>
            </a:xfrm>
            <a:custGeom>
              <a:avLst/>
              <a:gdLst/>
              <a:ahLst/>
              <a:cxnLst/>
              <a:rect l="0" t="0" r="0" b="0"/>
              <a:pathLst>
                <a:path w="17894" h="19124">
                  <a:moveTo>
                    <a:pt x="17894" y="0"/>
                  </a:moveTo>
                  <a:lnTo>
                    <a:pt x="17894" y="3458"/>
                  </a:lnTo>
                  <a:lnTo>
                    <a:pt x="17031" y="3211"/>
                  </a:lnTo>
                  <a:cubicBezTo>
                    <a:pt x="14910" y="3211"/>
                    <a:pt x="13157" y="3693"/>
                    <a:pt x="11773" y="4633"/>
                  </a:cubicBezTo>
                  <a:lnTo>
                    <a:pt x="10503" y="6703"/>
                  </a:lnTo>
                  <a:lnTo>
                    <a:pt x="11875" y="9255"/>
                  </a:lnTo>
                  <a:cubicBezTo>
                    <a:pt x="13119" y="10653"/>
                    <a:pt x="13741" y="12024"/>
                    <a:pt x="13741" y="13320"/>
                  </a:cubicBezTo>
                  <a:cubicBezTo>
                    <a:pt x="13741" y="14933"/>
                    <a:pt x="13145" y="16304"/>
                    <a:pt x="11951" y="17435"/>
                  </a:cubicBezTo>
                  <a:cubicBezTo>
                    <a:pt x="10744" y="18552"/>
                    <a:pt x="9182" y="19124"/>
                    <a:pt x="7264" y="19124"/>
                  </a:cubicBezTo>
                  <a:cubicBezTo>
                    <a:pt x="5194" y="19124"/>
                    <a:pt x="3467" y="18501"/>
                    <a:pt x="2083" y="17257"/>
                  </a:cubicBezTo>
                  <a:cubicBezTo>
                    <a:pt x="686" y="16012"/>
                    <a:pt x="0" y="14551"/>
                    <a:pt x="0" y="12888"/>
                  </a:cubicBezTo>
                  <a:cubicBezTo>
                    <a:pt x="0" y="10538"/>
                    <a:pt x="927" y="8278"/>
                    <a:pt x="2781" y="6132"/>
                  </a:cubicBezTo>
                  <a:cubicBezTo>
                    <a:pt x="4661" y="3985"/>
                    <a:pt x="7264" y="2347"/>
                    <a:pt x="10605" y="1192"/>
                  </a:cubicBezTo>
                  <a:lnTo>
                    <a:pt x="1789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1" name="Shape 461"/>
            <p:cNvSpPr/>
            <p:nvPr/>
          </p:nvSpPr>
          <p:spPr>
            <a:xfrm>
              <a:off x="567874" y="20879"/>
              <a:ext cx="18764" cy="22682"/>
            </a:xfrm>
            <a:custGeom>
              <a:avLst/>
              <a:gdLst/>
              <a:ahLst/>
              <a:cxnLst/>
              <a:rect l="0" t="0" r="0" b="0"/>
              <a:pathLst>
                <a:path w="18764" h="22682">
                  <a:moveTo>
                    <a:pt x="1137" y="0"/>
                  </a:moveTo>
                  <a:cubicBezTo>
                    <a:pt x="5785" y="0"/>
                    <a:pt x="9811" y="1892"/>
                    <a:pt x="13240" y="5715"/>
                  </a:cubicBezTo>
                  <a:cubicBezTo>
                    <a:pt x="16656" y="9525"/>
                    <a:pt x="18510" y="15189"/>
                    <a:pt x="18764" y="22682"/>
                  </a:cubicBezTo>
                  <a:lnTo>
                    <a:pt x="0" y="22682"/>
                  </a:lnTo>
                  <a:lnTo>
                    <a:pt x="0" y="19393"/>
                  </a:lnTo>
                  <a:lnTo>
                    <a:pt x="6687" y="19393"/>
                  </a:lnTo>
                  <a:cubicBezTo>
                    <a:pt x="6687" y="14122"/>
                    <a:pt x="6394" y="10503"/>
                    <a:pt x="5823" y="8534"/>
                  </a:cubicBezTo>
                  <a:cubicBezTo>
                    <a:pt x="5251" y="6566"/>
                    <a:pt x="4362" y="5080"/>
                    <a:pt x="3143" y="4064"/>
                  </a:cubicBezTo>
                  <a:cubicBezTo>
                    <a:pt x="2457" y="3480"/>
                    <a:pt x="1543" y="3175"/>
                    <a:pt x="400" y="3175"/>
                  </a:cubicBezTo>
                  <a:lnTo>
                    <a:pt x="0" y="3416"/>
                  </a:lnTo>
                  <a:lnTo>
                    <a:pt x="0" y="530"/>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2" name="Shape 462"/>
            <p:cNvSpPr/>
            <p:nvPr/>
          </p:nvSpPr>
          <p:spPr>
            <a:xfrm>
              <a:off x="645605" y="20879"/>
              <a:ext cx="22396" cy="48667"/>
            </a:xfrm>
            <a:custGeom>
              <a:avLst/>
              <a:gdLst/>
              <a:ahLst/>
              <a:cxnLst/>
              <a:rect l="0" t="0" r="0" b="0"/>
              <a:pathLst>
                <a:path w="22396" h="48667">
                  <a:moveTo>
                    <a:pt x="19101" y="0"/>
                  </a:moveTo>
                  <a:lnTo>
                    <a:pt x="22396" y="716"/>
                  </a:lnTo>
                  <a:lnTo>
                    <a:pt x="22396" y="5553"/>
                  </a:lnTo>
                  <a:lnTo>
                    <a:pt x="21501" y="4852"/>
                  </a:lnTo>
                  <a:cubicBezTo>
                    <a:pt x="20294" y="4852"/>
                    <a:pt x="19291" y="5182"/>
                    <a:pt x="18504" y="5829"/>
                  </a:cubicBezTo>
                  <a:cubicBezTo>
                    <a:pt x="17297" y="6858"/>
                    <a:pt x="16307" y="8636"/>
                    <a:pt x="15545" y="11188"/>
                  </a:cubicBezTo>
                  <a:cubicBezTo>
                    <a:pt x="14770" y="13742"/>
                    <a:pt x="14389" y="17653"/>
                    <a:pt x="14389" y="22923"/>
                  </a:cubicBezTo>
                  <a:cubicBezTo>
                    <a:pt x="14389" y="28715"/>
                    <a:pt x="14808" y="33007"/>
                    <a:pt x="15659" y="35789"/>
                  </a:cubicBezTo>
                  <a:cubicBezTo>
                    <a:pt x="16510" y="38583"/>
                    <a:pt x="17678" y="40589"/>
                    <a:pt x="19152" y="41821"/>
                  </a:cubicBezTo>
                  <a:cubicBezTo>
                    <a:pt x="19901" y="42456"/>
                    <a:pt x="20930" y="42773"/>
                    <a:pt x="22238" y="42773"/>
                  </a:cubicBezTo>
                  <a:lnTo>
                    <a:pt x="22396" y="42641"/>
                  </a:lnTo>
                  <a:lnTo>
                    <a:pt x="22396" y="47575"/>
                  </a:lnTo>
                  <a:lnTo>
                    <a:pt x="18021" y="48667"/>
                  </a:lnTo>
                  <a:cubicBezTo>
                    <a:pt x="12154" y="48667"/>
                    <a:pt x="7531" y="46038"/>
                    <a:pt x="4115" y="40792"/>
                  </a:cubicBezTo>
                  <a:cubicBezTo>
                    <a:pt x="1359" y="36538"/>
                    <a:pt x="0" y="31318"/>
                    <a:pt x="0" y="25133"/>
                  </a:cubicBezTo>
                  <a:cubicBezTo>
                    <a:pt x="0" y="20193"/>
                    <a:pt x="838" y="15761"/>
                    <a:pt x="2540" y="11849"/>
                  </a:cubicBezTo>
                  <a:cubicBezTo>
                    <a:pt x="4254" y="7938"/>
                    <a:pt x="6591" y="4979"/>
                    <a:pt x="9550" y="2984"/>
                  </a:cubicBezTo>
                  <a:cubicBezTo>
                    <a:pt x="12510" y="991"/>
                    <a:pt x="15685" y="0"/>
                    <a:pt x="19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3" name="Shape 463"/>
            <p:cNvSpPr/>
            <p:nvPr/>
          </p:nvSpPr>
          <p:spPr>
            <a:xfrm>
              <a:off x="613372" y="20879"/>
              <a:ext cx="25273" cy="47930"/>
            </a:xfrm>
            <a:custGeom>
              <a:avLst/>
              <a:gdLst/>
              <a:ahLst/>
              <a:cxnLst/>
              <a:rect l="0" t="0" r="0" b="0"/>
              <a:pathLst>
                <a:path w="25273" h="47930">
                  <a:moveTo>
                    <a:pt x="3124" y="0"/>
                  </a:moveTo>
                  <a:cubicBezTo>
                    <a:pt x="7480" y="0"/>
                    <a:pt x="10909" y="915"/>
                    <a:pt x="13449" y="2756"/>
                  </a:cubicBezTo>
                  <a:cubicBezTo>
                    <a:pt x="16002" y="4623"/>
                    <a:pt x="17640" y="6617"/>
                    <a:pt x="18390" y="8775"/>
                  </a:cubicBezTo>
                  <a:cubicBezTo>
                    <a:pt x="18847" y="10147"/>
                    <a:pt x="19088" y="13309"/>
                    <a:pt x="19088" y="18262"/>
                  </a:cubicBezTo>
                  <a:lnTo>
                    <a:pt x="19088" y="36081"/>
                  </a:lnTo>
                  <a:cubicBezTo>
                    <a:pt x="19088" y="38176"/>
                    <a:pt x="19164" y="39497"/>
                    <a:pt x="19317" y="40043"/>
                  </a:cubicBezTo>
                  <a:lnTo>
                    <a:pt x="20066" y="41249"/>
                  </a:lnTo>
                  <a:lnTo>
                    <a:pt x="21196" y="41643"/>
                  </a:lnTo>
                  <a:cubicBezTo>
                    <a:pt x="22035" y="41643"/>
                    <a:pt x="22911" y="41034"/>
                    <a:pt x="23800" y="39815"/>
                  </a:cubicBezTo>
                  <a:lnTo>
                    <a:pt x="25273" y="40996"/>
                  </a:lnTo>
                  <a:cubicBezTo>
                    <a:pt x="23622" y="43421"/>
                    <a:pt x="21933" y="45174"/>
                    <a:pt x="20193" y="46279"/>
                  </a:cubicBezTo>
                  <a:cubicBezTo>
                    <a:pt x="18428" y="47371"/>
                    <a:pt x="16446" y="47930"/>
                    <a:pt x="14211" y="47930"/>
                  </a:cubicBezTo>
                  <a:cubicBezTo>
                    <a:pt x="11595" y="47930"/>
                    <a:pt x="9550" y="47307"/>
                    <a:pt x="8090" y="46075"/>
                  </a:cubicBezTo>
                  <a:cubicBezTo>
                    <a:pt x="6604" y="44856"/>
                    <a:pt x="5702" y="42990"/>
                    <a:pt x="5385" y="40513"/>
                  </a:cubicBezTo>
                  <a:lnTo>
                    <a:pt x="0" y="43160"/>
                  </a:lnTo>
                  <a:lnTo>
                    <a:pt x="0" y="39516"/>
                  </a:lnTo>
                  <a:lnTo>
                    <a:pt x="5385" y="36919"/>
                  </a:lnTo>
                  <a:lnTo>
                    <a:pt x="5385" y="21552"/>
                  </a:lnTo>
                  <a:lnTo>
                    <a:pt x="0" y="26095"/>
                  </a:lnTo>
                  <a:lnTo>
                    <a:pt x="0" y="20964"/>
                  </a:lnTo>
                  <a:lnTo>
                    <a:pt x="5385" y="18262"/>
                  </a:lnTo>
                  <a:lnTo>
                    <a:pt x="5385" y="13653"/>
                  </a:lnTo>
                  <a:cubicBezTo>
                    <a:pt x="5385" y="10173"/>
                    <a:pt x="5182" y="7975"/>
                    <a:pt x="4813" y="7086"/>
                  </a:cubicBezTo>
                  <a:lnTo>
                    <a:pt x="2680" y="4737"/>
                  </a:lnTo>
                  <a:lnTo>
                    <a:pt x="0" y="3969"/>
                  </a:lnTo>
                  <a:lnTo>
                    <a:pt x="0" y="511"/>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4" name="Shape 464"/>
            <p:cNvSpPr/>
            <p:nvPr/>
          </p:nvSpPr>
          <p:spPr>
            <a:xfrm>
              <a:off x="698602" y="22251"/>
              <a:ext cx="24803" cy="45910"/>
            </a:xfrm>
            <a:custGeom>
              <a:avLst/>
              <a:gdLst/>
              <a:ahLst/>
              <a:cxnLst/>
              <a:rect l="0" t="0" r="0" b="0"/>
              <a:pathLst>
                <a:path w="24803" h="45910">
                  <a:moveTo>
                    <a:pt x="0" y="0"/>
                  </a:moveTo>
                  <a:lnTo>
                    <a:pt x="19240" y="0"/>
                  </a:lnTo>
                  <a:lnTo>
                    <a:pt x="19240" y="36385"/>
                  </a:lnTo>
                  <a:cubicBezTo>
                    <a:pt x="19240" y="39624"/>
                    <a:pt x="19634" y="41694"/>
                    <a:pt x="20371" y="42595"/>
                  </a:cubicBezTo>
                  <a:cubicBezTo>
                    <a:pt x="21133" y="43497"/>
                    <a:pt x="22606" y="44017"/>
                    <a:pt x="24803" y="44145"/>
                  </a:cubicBezTo>
                  <a:lnTo>
                    <a:pt x="24803" y="45910"/>
                  </a:lnTo>
                  <a:lnTo>
                    <a:pt x="0" y="45910"/>
                  </a:lnTo>
                  <a:lnTo>
                    <a:pt x="0" y="44145"/>
                  </a:lnTo>
                  <a:cubicBezTo>
                    <a:pt x="2032" y="44081"/>
                    <a:pt x="3531" y="43497"/>
                    <a:pt x="4509" y="42380"/>
                  </a:cubicBezTo>
                  <a:cubicBezTo>
                    <a:pt x="5169" y="41618"/>
                    <a:pt x="5499" y="39624"/>
                    <a:pt x="5499" y="36385"/>
                  </a:cubicBezTo>
                  <a:lnTo>
                    <a:pt x="5499" y="9575"/>
                  </a:lnTo>
                  <a:cubicBezTo>
                    <a:pt x="5499" y="6324"/>
                    <a:pt x="5118" y="4254"/>
                    <a:pt x="4369" y="3365"/>
                  </a:cubicBezTo>
                  <a:cubicBezTo>
                    <a:pt x="3619" y="2451"/>
                    <a:pt x="2159" y="1943"/>
                    <a:pt x="0" y="1803"/>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5" name="Shape 465"/>
            <p:cNvSpPr/>
            <p:nvPr/>
          </p:nvSpPr>
          <p:spPr>
            <a:xfrm>
              <a:off x="782600" y="20879"/>
              <a:ext cx="22466" cy="68986"/>
            </a:xfrm>
            <a:custGeom>
              <a:avLst/>
              <a:gdLst/>
              <a:ahLst/>
              <a:cxnLst/>
              <a:rect l="0" t="0" r="0" b="0"/>
              <a:pathLst>
                <a:path w="22466" h="68986">
                  <a:moveTo>
                    <a:pt x="19647" y="0"/>
                  </a:moveTo>
                  <a:lnTo>
                    <a:pt x="22466" y="570"/>
                  </a:lnTo>
                  <a:lnTo>
                    <a:pt x="22466" y="4041"/>
                  </a:lnTo>
                  <a:lnTo>
                    <a:pt x="20574" y="3035"/>
                  </a:lnTo>
                  <a:cubicBezTo>
                    <a:pt x="18682" y="3035"/>
                    <a:pt x="17069" y="3988"/>
                    <a:pt x="15761" y="5906"/>
                  </a:cubicBezTo>
                  <a:cubicBezTo>
                    <a:pt x="14453" y="7824"/>
                    <a:pt x="13792" y="11785"/>
                    <a:pt x="13792" y="17818"/>
                  </a:cubicBezTo>
                  <a:cubicBezTo>
                    <a:pt x="13792" y="22708"/>
                    <a:pt x="14440" y="26035"/>
                    <a:pt x="15735" y="27864"/>
                  </a:cubicBezTo>
                  <a:cubicBezTo>
                    <a:pt x="17031" y="29667"/>
                    <a:pt x="18567" y="30594"/>
                    <a:pt x="20333" y="30594"/>
                  </a:cubicBezTo>
                  <a:lnTo>
                    <a:pt x="22466" y="29417"/>
                  </a:lnTo>
                  <a:lnTo>
                    <a:pt x="22466" y="33265"/>
                  </a:lnTo>
                  <a:lnTo>
                    <a:pt x="21806" y="33427"/>
                  </a:lnTo>
                  <a:cubicBezTo>
                    <a:pt x="21603" y="33427"/>
                    <a:pt x="19647" y="33350"/>
                    <a:pt x="15913" y="33198"/>
                  </a:cubicBezTo>
                  <a:cubicBezTo>
                    <a:pt x="14440" y="33198"/>
                    <a:pt x="13195" y="33680"/>
                    <a:pt x="12205" y="34633"/>
                  </a:cubicBezTo>
                  <a:cubicBezTo>
                    <a:pt x="11201" y="35598"/>
                    <a:pt x="10706" y="36754"/>
                    <a:pt x="10706" y="38100"/>
                  </a:cubicBezTo>
                  <a:cubicBezTo>
                    <a:pt x="10706" y="39281"/>
                    <a:pt x="11150" y="40234"/>
                    <a:pt x="12052" y="40996"/>
                  </a:cubicBezTo>
                  <a:cubicBezTo>
                    <a:pt x="12954" y="41758"/>
                    <a:pt x="14427" y="42126"/>
                    <a:pt x="16446" y="42126"/>
                  </a:cubicBezTo>
                  <a:lnTo>
                    <a:pt x="22466" y="42054"/>
                  </a:lnTo>
                  <a:lnTo>
                    <a:pt x="22466" y="54243"/>
                  </a:lnTo>
                  <a:lnTo>
                    <a:pt x="17678" y="54064"/>
                  </a:lnTo>
                  <a:cubicBezTo>
                    <a:pt x="14338" y="54064"/>
                    <a:pt x="12128" y="54343"/>
                    <a:pt x="11049" y="54902"/>
                  </a:cubicBezTo>
                  <a:cubicBezTo>
                    <a:pt x="9182" y="55918"/>
                    <a:pt x="8242" y="57290"/>
                    <a:pt x="8242" y="59017"/>
                  </a:cubicBezTo>
                  <a:cubicBezTo>
                    <a:pt x="8242" y="60693"/>
                    <a:pt x="9220" y="62205"/>
                    <a:pt x="11150" y="63564"/>
                  </a:cubicBezTo>
                  <a:cubicBezTo>
                    <a:pt x="13068" y="64922"/>
                    <a:pt x="16713" y="65608"/>
                    <a:pt x="22047" y="65608"/>
                  </a:cubicBezTo>
                  <a:lnTo>
                    <a:pt x="22466" y="65537"/>
                  </a:lnTo>
                  <a:lnTo>
                    <a:pt x="22466" y="68717"/>
                  </a:lnTo>
                  <a:lnTo>
                    <a:pt x="20828" y="68986"/>
                  </a:lnTo>
                  <a:cubicBezTo>
                    <a:pt x="16700" y="68986"/>
                    <a:pt x="12928" y="68593"/>
                    <a:pt x="9525" y="67780"/>
                  </a:cubicBezTo>
                  <a:cubicBezTo>
                    <a:pt x="6121" y="66993"/>
                    <a:pt x="3683" y="65875"/>
                    <a:pt x="2210" y="64453"/>
                  </a:cubicBezTo>
                  <a:cubicBezTo>
                    <a:pt x="737" y="63017"/>
                    <a:pt x="0" y="61519"/>
                    <a:pt x="0" y="59957"/>
                  </a:cubicBezTo>
                  <a:cubicBezTo>
                    <a:pt x="0" y="58445"/>
                    <a:pt x="559" y="57100"/>
                    <a:pt x="1689" y="55905"/>
                  </a:cubicBezTo>
                  <a:cubicBezTo>
                    <a:pt x="2819" y="54711"/>
                    <a:pt x="4928" y="53708"/>
                    <a:pt x="8001" y="52895"/>
                  </a:cubicBezTo>
                  <a:cubicBezTo>
                    <a:pt x="3746" y="50788"/>
                    <a:pt x="1613" y="47879"/>
                    <a:pt x="1613" y="44145"/>
                  </a:cubicBezTo>
                  <a:cubicBezTo>
                    <a:pt x="1613" y="41872"/>
                    <a:pt x="2476" y="39688"/>
                    <a:pt x="4216" y="37567"/>
                  </a:cubicBezTo>
                  <a:cubicBezTo>
                    <a:pt x="5956" y="35433"/>
                    <a:pt x="8712" y="33579"/>
                    <a:pt x="12471" y="32004"/>
                  </a:cubicBezTo>
                  <a:cubicBezTo>
                    <a:pt x="8090" y="30404"/>
                    <a:pt x="4915" y="28296"/>
                    <a:pt x="2946" y="25680"/>
                  </a:cubicBezTo>
                  <a:cubicBezTo>
                    <a:pt x="978" y="23051"/>
                    <a:pt x="0" y="20028"/>
                    <a:pt x="0" y="16587"/>
                  </a:cubicBezTo>
                  <a:cubicBezTo>
                    <a:pt x="0" y="12103"/>
                    <a:pt x="1829" y="8217"/>
                    <a:pt x="5499" y="4928"/>
                  </a:cubicBezTo>
                  <a:cubicBezTo>
                    <a:pt x="9169" y="1625"/>
                    <a:pt x="13881" y="0"/>
                    <a:pt x="1964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6" name="Shape 466"/>
            <p:cNvSpPr/>
            <p:nvPr/>
          </p:nvSpPr>
          <p:spPr>
            <a:xfrm>
              <a:off x="727431" y="20879"/>
              <a:ext cx="49568" cy="47282"/>
            </a:xfrm>
            <a:custGeom>
              <a:avLst/>
              <a:gdLst/>
              <a:ahLst/>
              <a:cxnLst/>
              <a:rect l="0" t="0" r="0" b="0"/>
              <a:pathLst>
                <a:path w="49568" h="47282">
                  <a:moveTo>
                    <a:pt x="32461" y="0"/>
                  </a:moveTo>
                  <a:cubicBezTo>
                    <a:pt x="35446" y="0"/>
                    <a:pt x="37922" y="813"/>
                    <a:pt x="39878" y="2477"/>
                  </a:cubicBezTo>
                  <a:cubicBezTo>
                    <a:pt x="41847" y="4128"/>
                    <a:pt x="43155" y="6185"/>
                    <a:pt x="43815" y="8636"/>
                  </a:cubicBezTo>
                  <a:cubicBezTo>
                    <a:pt x="44336" y="10503"/>
                    <a:pt x="44603" y="14084"/>
                    <a:pt x="44603" y="19393"/>
                  </a:cubicBezTo>
                  <a:lnTo>
                    <a:pt x="44603" y="37262"/>
                  </a:lnTo>
                  <a:cubicBezTo>
                    <a:pt x="44603" y="40792"/>
                    <a:pt x="44907" y="43002"/>
                    <a:pt x="45555" y="43879"/>
                  </a:cubicBezTo>
                  <a:cubicBezTo>
                    <a:pt x="46190" y="44742"/>
                    <a:pt x="47536" y="45288"/>
                    <a:pt x="49568" y="45517"/>
                  </a:cubicBezTo>
                  <a:lnTo>
                    <a:pt x="49568" y="47282"/>
                  </a:lnTo>
                  <a:lnTo>
                    <a:pt x="26327" y="47282"/>
                  </a:lnTo>
                  <a:lnTo>
                    <a:pt x="26327" y="45517"/>
                  </a:lnTo>
                  <a:cubicBezTo>
                    <a:pt x="28054" y="45288"/>
                    <a:pt x="29312" y="44565"/>
                    <a:pt x="30061" y="43358"/>
                  </a:cubicBezTo>
                  <a:cubicBezTo>
                    <a:pt x="30594" y="42532"/>
                    <a:pt x="30848" y="40513"/>
                    <a:pt x="30848" y="37262"/>
                  </a:cubicBezTo>
                  <a:lnTo>
                    <a:pt x="30848" y="16840"/>
                  </a:lnTo>
                  <a:cubicBezTo>
                    <a:pt x="30848" y="13068"/>
                    <a:pt x="30696" y="10693"/>
                    <a:pt x="30404" y="9716"/>
                  </a:cubicBezTo>
                  <a:lnTo>
                    <a:pt x="28905" y="7417"/>
                  </a:lnTo>
                  <a:lnTo>
                    <a:pt x="26568" y="6617"/>
                  </a:lnTo>
                  <a:cubicBezTo>
                    <a:pt x="23749" y="6617"/>
                    <a:pt x="21133" y="8636"/>
                    <a:pt x="18720" y="12662"/>
                  </a:cubicBezTo>
                  <a:lnTo>
                    <a:pt x="18720" y="37262"/>
                  </a:lnTo>
                  <a:cubicBezTo>
                    <a:pt x="18720" y="40704"/>
                    <a:pt x="19025" y="42875"/>
                    <a:pt x="19672" y="43802"/>
                  </a:cubicBezTo>
                  <a:cubicBezTo>
                    <a:pt x="20307" y="44717"/>
                    <a:pt x="21501" y="45288"/>
                    <a:pt x="23228" y="45517"/>
                  </a:cubicBezTo>
                  <a:lnTo>
                    <a:pt x="23228" y="47282"/>
                  </a:lnTo>
                  <a:lnTo>
                    <a:pt x="0" y="47282"/>
                  </a:lnTo>
                  <a:lnTo>
                    <a:pt x="0" y="45517"/>
                  </a:lnTo>
                  <a:cubicBezTo>
                    <a:pt x="1943" y="45327"/>
                    <a:pt x="3315" y="44704"/>
                    <a:pt x="4140" y="43650"/>
                  </a:cubicBezTo>
                  <a:cubicBezTo>
                    <a:pt x="4674" y="42926"/>
                    <a:pt x="4966" y="40792"/>
                    <a:pt x="4966" y="37262"/>
                  </a:cubicBezTo>
                  <a:lnTo>
                    <a:pt x="4966" y="11329"/>
                  </a:lnTo>
                  <a:cubicBezTo>
                    <a:pt x="4966" y="7874"/>
                    <a:pt x="4648" y="5702"/>
                    <a:pt x="4013" y="4852"/>
                  </a:cubicBezTo>
                  <a:cubicBezTo>
                    <a:pt x="3365" y="4001"/>
                    <a:pt x="2032" y="3442"/>
                    <a:pt x="0" y="3175"/>
                  </a:cubicBezTo>
                  <a:lnTo>
                    <a:pt x="0" y="1372"/>
                  </a:lnTo>
                  <a:lnTo>
                    <a:pt x="18720" y="1372"/>
                  </a:lnTo>
                  <a:lnTo>
                    <a:pt x="18720" y="7315"/>
                  </a:lnTo>
                  <a:cubicBezTo>
                    <a:pt x="21082" y="4763"/>
                    <a:pt x="23330" y="2896"/>
                    <a:pt x="25489" y="1727"/>
                  </a:cubicBezTo>
                  <a:cubicBezTo>
                    <a:pt x="27648" y="571"/>
                    <a:pt x="29985"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7" name="Shape 467"/>
            <p:cNvSpPr/>
            <p:nvPr/>
          </p:nvSpPr>
          <p:spPr>
            <a:xfrm>
              <a:off x="668001" y="1562"/>
              <a:ext cx="27400" cy="67983"/>
            </a:xfrm>
            <a:custGeom>
              <a:avLst/>
              <a:gdLst/>
              <a:ahLst/>
              <a:cxnLst/>
              <a:rect l="0" t="0" r="0" b="0"/>
              <a:pathLst>
                <a:path w="27400" h="67983">
                  <a:moveTo>
                    <a:pt x="1365" y="0"/>
                  </a:moveTo>
                  <a:lnTo>
                    <a:pt x="21761" y="0"/>
                  </a:lnTo>
                  <a:lnTo>
                    <a:pt x="21761" y="52845"/>
                  </a:lnTo>
                  <a:cubicBezTo>
                    <a:pt x="21761" y="56414"/>
                    <a:pt x="21838" y="58521"/>
                    <a:pt x="22041" y="59182"/>
                  </a:cubicBezTo>
                  <a:lnTo>
                    <a:pt x="23539" y="61595"/>
                  </a:lnTo>
                  <a:cubicBezTo>
                    <a:pt x="24276" y="62116"/>
                    <a:pt x="25559" y="62446"/>
                    <a:pt x="27400" y="62573"/>
                  </a:cubicBezTo>
                  <a:lnTo>
                    <a:pt x="27400" y="64198"/>
                  </a:lnTo>
                  <a:lnTo>
                    <a:pt x="8007" y="67983"/>
                  </a:lnTo>
                  <a:lnTo>
                    <a:pt x="8007" y="60706"/>
                  </a:lnTo>
                  <a:cubicBezTo>
                    <a:pt x="5670" y="63526"/>
                    <a:pt x="3600" y="65430"/>
                    <a:pt x="1784" y="66446"/>
                  </a:cubicBezTo>
                  <a:lnTo>
                    <a:pt x="0" y="66892"/>
                  </a:lnTo>
                  <a:lnTo>
                    <a:pt x="0" y="61958"/>
                  </a:lnTo>
                  <a:lnTo>
                    <a:pt x="8007" y="55296"/>
                  </a:lnTo>
                  <a:lnTo>
                    <a:pt x="8007" y="31141"/>
                  </a:lnTo>
                  <a:lnTo>
                    <a:pt x="0" y="24870"/>
                  </a:lnTo>
                  <a:lnTo>
                    <a:pt x="0" y="20033"/>
                  </a:lnTo>
                  <a:lnTo>
                    <a:pt x="2546" y="20586"/>
                  </a:lnTo>
                  <a:cubicBezTo>
                    <a:pt x="4248" y="21437"/>
                    <a:pt x="6064" y="22923"/>
                    <a:pt x="8007" y="25057"/>
                  </a:cubicBezTo>
                  <a:lnTo>
                    <a:pt x="8007" y="11202"/>
                  </a:lnTo>
                  <a:cubicBezTo>
                    <a:pt x="8007" y="7696"/>
                    <a:pt x="7855" y="5576"/>
                    <a:pt x="7550" y="4864"/>
                  </a:cubicBezTo>
                  <a:lnTo>
                    <a:pt x="5798" y="2756"/>
                  </a:lnTo>
                  <a:cubicBezTo>
                    <a:pt x="4997" y="2299"/>
                    <a:pt x="3524" y="2070"/>
                    <a:pt x="1365" y="2070"/>
                  </a:cubicBezTo>
                  <a:lnTo>
                    <a:pt x="13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8" name="Shape 468"/>
            <p:cNvSpPr/>
            <p:nvPr/>
          </p:nvSpPr>
          <p:spPr>
            <a:xfrm>
              <a:off x="703415" y="0"/>
              <a:ext cx="15176" cy="15163"/>
            </a:xfrm>
            <a:custGeom>
              <a:avLst/>
              <a:gdLst/>
              <a:ahLst/>
              <a:cxnLst/>
              <a:rect l="0" t="0" r="0" b="0"/>
              <a:pathLst>
                <a:path w="15176" h="15163">
                  <a:moveTo>
                    <a:pt x="7556" y="0"/>
                  </a:moveTo>
                  <a:cubicBezTo>
                    <a:pt x="9677" y="0"/>
                    <a:pt x="11493" y="749"/>
                    <a:pt x="12967" y="2235"/>
                  </a:cubicBezTo>
                  <a:cubicBezTo>
                    <a:pt x="14427" y="3721"/>
                    <a:pt x="15176" y="5511"/>
                    <a:pt x="15176" y="7607"/>
                  </a:cubicBezTo>
                  <a:cubicBezTo>
                    <a:pt x="15176" y="9703"/>
                    <a:pt x="14427" y="11481"/>
                    <a:pt x="12941" y="12953"/>
                  </a:cubicBezTo>
                  <a:cubicBezTo>
                    <a:pt x="11443" y="14439"/>
                    <a:pt x="9652" y="15163"/>
                    <a:pt x="7556" y="15163"/>
                  </a:cubicBezTo>
                  <a:cubicBezTo>
                    <a:pt x="5461" y="15163"/>
                    <a:pt x="3683" y="14439"/>
                    <a:pt x="2210" y="12953"/>
                  </a:cubicBezTo>
                  <a:cubicBezTo>
                    <a:pt x="724" y="11481"/>
                    <a:pt x="0" y="9703"/>
                    <a:pt x="0" y="7607"/>
                  </a:cubicBezTo>
                  <a:cubicBezTo>
                    <a:pt x="0" y="5511"/>
                    <a:pt x="724" y="3721"/>
                    <a:pt x="2210" y="2235"/>
                  </a:cubicBezTo>
                  <a:cubicBezTo>
                    <a:pt x="3683" y="749"/>
                    <a:pt x="5461" y="0"/>
                    <a:pt x="75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19" name="Shape 469"/>
            <p:cNvSpPr/>
            <p:nvPr/>
          </p:nvSpPr>
          <p:spPr>
            <a:xfrm>
              <a:off x="805066" y="62903"/>
              <a:ext cx="22225" cy="26692"/>
            </a:xfrm>
            <a:custGeom>
              <a:avLst/>
              <a:gdLst/>
              <a:ahLst/>
              <a:cxnLst/>
              <a:rect l="0" t="0" r="0" b="0"/>
              <a:pathLst>
                <a:path w="22225" h="26692">
                  <a:moveTo>
                    <a:pt x="2476" y="0"/>
                  </a:moveTo>
                  <a:cubicBezTo>
                    <a:pt x="9360" y="0"/>
                    <a:pt x="14084" y="762"/>
                    <a:pt x="16675" y="2260"/>
                  </a:cubicBezTo>
                  <a:cubicBezTo>
                    <a:pt x="20371" y="4369"/>
                    <a:pt x="22225" y="7594"/>
                    <a:pt x="22225" y="11950"/>
                  </a:cubicBezTo>
                  <a:cubicBezTo>
                    <a:pt x="22225" y="14719"/>
                    <a:pt x="21374" y="17246"/>
                    <a:pt x="19660" y="19520"/>
                  </a:cubicBezTo>
                  <a:cubicBezTo>
                    <a:pt x="17970" y="21806"/>
                    <a:pt x="15722" y="23482"/>
                    <a:pt x="12941" y="24561"/>
                  </a:cubicBezTo>
                  <a:lnTo>
                    <a:pt x="0" y="26692"/>
                  </a:lnTo>
                  <a:lnTo>
                    <a:pt x="0" y="23513"/>
                  </a:lnTo>
                  <a:lnTo>
                    <a:pt x="10312" y="21768"/>
                  </a:lnTo>
                  <a:cubicBezTo>
                    <a:pt x="12916" y="20548"/>
                    <a:pt x="14224" y="18847"/>
                    <a:pt x="14224" y="16663"/>
                  </a:cubicBezTo>
                  <a:lnTo>
                    <a:pt x="13475" y="14592"/>
                  </a:lnTo>
                  <a:cubicBezTo>
                    <a:pt x="12598" y="13601"/>
                    <a:pt x="11252" y="12941"/>
                    <a:pt x="9487" y="12573"/>
                  </a:cubicBezTo>
                  <a:lnTo>
                    <a:pt x="0" y="12218"/>
                  </a:lnTo>
                  <a:lnTo>
                    <a:pt x="0" y="30"/>
                  </a:lnTo>
                  <a:lnTo>
                    <a:pt x="24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0" name="Shape 470"/>
            <p:cNvSpPr/>
            <p:nvPr/>
          </p:nvSpPr>
          <p:spPr>
            <a:xfrm>
              <a:off x="805066" y="21449"/>
              <a:ext cx="22072" cy="32695"/>
            </a:xfrm>
            <a:custGeom>
              <a:avLst/>
              <a:gdLst/>
              <a:ahLst/>
              <a:cxnLst/>
              <a:rect l="0" t="0" r="0" b="0"/>
              <a:pathLst>
                <a:path w="22072" h="32695">
                  <a:moveTo>
                    <a:pt x="0" y="0"/>
                  </a:moveTo>
                  <a:lnTo>
                    <a:pt x="6604" y="1335"/>
                  </a:lnTo>
                  <a:lnTo>
                    <a:pt x="22072" y="1335"/>
                  </a:lnTo>
                  <a:lnTo>
                    <a:pt x="22072" y="6745"/>
                  </a:lnTo>
                  <a:lnTo>
                    <a:pt x="13297" y="6745"/>
                  </a:lnTo>
                  <a:cubicBezTo>
                    <a:pt x="14884" y="8346"/>
                    <a:pt x="16002" y="9806"/>
                    <a:pt x="16624" y="11101"/>
                  </a:cubicBezTo>
                  <a:cubicBezTo>
                    <a:pt x="17412" y="12879"/>
                    <a:pt x="17805" y="14734"/>
                    <a:pt x="17805" y="16664"/>
                  </a:cubicBezTo>
                  <a:cubicBezTo>
                    <a:pt x="17805" y="19940"/>
                    <a:pt x="16904" y="22773"/>
                    <a:pt x="15075" y="25186"/>
                  </a:cubicBezTo>
                  <a:cubicBezTo>
                    <a:pt x="13271" y="27586"/>
                    <a:pt x="10782" y="29478"/>
                    <a:pt x="7658" y="30824"/>
                  </a:cubicBezTo>
                  <a:lnTo>
                    <a:pt x="0" y="32695"/>
                  </a:lnTo>
                  <a:lnTo>
                    <a:pt x="0" y="28847"/>
                  </a:lnTo>
                  <a:lnTo>
                    <a:pt x="2769" y="27319"/>
                  </a:lnTo>
                  <a:cubicBezTo>
                    <a:pt x="4089" y="25516"/>
                    <a:pt x="4737" y="22011"/>
                    <a:pt x="4737" y="16803"/>
                  </a:cubicBezTo>
                  <a:cubicBezTo>
                    <a:pt x="4737" y="10949"/>
                    <a:pt x="4001" y="6948"/>
                    <a:pt x="2527" y="4815"/>
                  </a:cubicBezTo>
                  <a:lnTo>
                    <a:pt x="0" y="347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321" name="Group 320"/>
          <p:cNvGrpSpPr/>
          <p:nvPr/>
        </p:nvGrpSpPr>
        <p:grpSpPr>
          <a:xfrm>
            <a:off x="5608161" y="2888983"/>
            <a:ext cx="959728" cy="375836"/>
            <a:chOff x="0" y="0"/>
            <a:chExt cx="383883" cy="163551"/>
          </a:xfrm>
        </p:grpSpPr>
        <p:sp>
          <p:nvSpPr>
            <p:cNvPr id="322" name="Shape 471"/>
            <p:cNvSpPr/>
            <p:nvPr/>
          </p:nvSpPr>
          <p:spPr>
            <a:xfrm>
              <a:off x="100514" y="1467"/>
              <a:ext cx="17386" cy="45236"/>
            </a:xfrm>
            <a:custGeom>
              <a:avLst/>
              <a:gdLst/>
              <a:ahLst/>
              <a:cxnLst/>
              <a:rect l="0" t="0" r="0" b="0"/>
              <a:pathLst>
                <a:path w="17386" h="45236">
                  <a:moveTo>
                    <a:pt x="17386" y="0"/>
                  </a:moveTo>
                  <a:lnTo>
                    <a:pt x="17386" y="2289"/>
                  </a:lnTo>
                  <a:lnTo>
                    <a:pt x="10732" y="5188"/>
                  </a:lnTo>
                  <a:cubicBezTo>
                    <a:pt x="8585" y="7295"/>
                    <a:pt x="7340" y="10229"/>
                    <a:pt x="6972" y="14001"/>
                  </a:cubicBezTo>
                  <a:lnTo>
                    <a:pt x="17386" y="14001"/>
                  </a:lnTo>
                  <a:lnTo>
                    <a:pt x="17386" y="16846"/>
                  </a:lnTo>
                  <a:lnTo>
                    <a:pt x="6972" y="16846"/>
                  </a:lnTo>
                  <a:cubicBezTo>
                    <a:pt x="6934" y="23526"/>
                    <a:pt x="8560" y="28759"/>
                    <a:pt x="11836" y="32556"/>
                  </a:cubicBezTo>
                  <a:lnTo>
                    <a:pt x="17386" y="35307"/>
                  </a:lnTo>
                  <a:lnTo>
                    <a:pt x="17386" y="45236"/>
                  </a:lnTo>
                  <a:lnTo>
                    <a:pt x="5779" y="39948"/>
                  </a:lnTo>
                  <a:cubicBezTo>
                    <a:pt x="1918" y="35744"/>
                    <a:pt x="0" y="30093"/>
                    <a:pt x="0" y="22981"/>
                  </a:cubicBezTo>
                  <a:cubicBezTo>
                    <a:pt x="0" y="15297"/>
                    <a:pt x="1968" y="9290"/>
                    <a:pt x="5905" y="4985"/>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3" name="Shape 472"/>
            <p:cNvSpPr/>
            <p:nvPr/>
          </p:nvSpPr>
          <p:spPr>
            <a:xfrm>
              <a:off x="8554" y="1371"/>
              <a:ext cx="50063" cy="46355"/>
            </a:xfrm>
            <a:custGeom>
              <a:avLst/>
              <a:gdLst/>
              <a:ahLst/>
              <a:cxnLst/>
              <a:rect l="0" t="0" r="0" b="0"/>
              <a:pathLst>
                <a:path w="50063" h="46355">
                  <a:moveTo>
                    <a:pt x="0" y="0"/>
                  </a:moveTo>
                  <a:lnTo>
                    <a:pt x="15786" y="0"/>
                  </a:lnTo>
                  <a:lnTo>
                    <a:pt x="15786" y="30099"/>
                  </a:lnTo>
                  <a:cubicBezTo>
                    <a:pt x="15786" y="34290"/>
                    <a:pt x="16497" y="37046"/>
                    <a:pt x="17958" y="38367"/>
                  </a:cubicBezTo>
                  <a:cubicBezTo>
                    <a:pt x="19418" y="39662"/>
                    <a:pt x="21171" y="40322"/>
                    <a:pt x="23241" y="40322"/>
                  </a:cubicBezTo>
                  <a:cubicBezTo>
                    <a:pt x="24651" y="40322"/>
                    <a:pt x="26251" y="39878"/>
                    <a:pt x="28029" y="38989"/>
                  </a:cubicBezTo>
                  <a:cubicBezTo>
                    <a:pt x="29820" y="38112"/>
                    <a:pt x="31928" y="36423"/>
                    <a:pt x="34379" y="33934"/>
                  </a:cubicBezTo>
                  <a:lnTo>
                    <a:pt x="34379" y="8445"/>
                  </a:lnTo>
                  <a:cubicBezTo>
                    <a:pt x="34379" y="5893"/>
                    <a:pt x="33922" y="4166"/>
                    <a:pt x="32995" y="3264"/>
                  </a:cubicBezTo>
                  <a:cubicBezTo>
                    <a:pt x="32055" y="2375"/>
                    <a:pt x="30112" y="1880"/>
                    <a:pt x="27165" y="1829"/>
                  </a:cubicBezTo>
                  <a:lnTo>
                    <a:pt x="27165" y="0"/>
                  </a:lnTo>
                  <a:lnTo>
                    <a:pt x="42494" y="0"/>
                  </a:lnTo>
                  <a:lnTo>
                    <a:pt x="42494" y="27254"/>
                  </a:lnTo>
                  <a:cubicBezTo>
                    <a:pt x="42494" y="32462"/>
                    <a:pt x="42621" y="35649"/>
                    <a:pt x="42863" y="36805"/>
                  </a:cubicBezTo>
                  <a:cubicBezTo>
                    <a:pt x="43104" y="37973"/>
                    <a:pt x="43498" y="38786"/>
                    <a:pt x="44044" y="39243"/>
                  </a:cubicBezTo>
                  <a:lnTo>
                    <a:pt x="45936" y="39929"/>
                  </a:lnTo>
                  <a:cubicBezTo>
                    <a:pt x="46952" y="39929"/>
                    <a:pt x="48082" y="39650"/>
                    <a:pt x="49365" y="39091"/>
                  </a:cubicBezTo>
                  <a:lnTo>
                    <a:pt x="50063" y="40818"/>
                  </a:lnTo>
                  <a:lnTo>
                    <a:pt x="36601" y="46355"/>
                  </a:lnTo>
                  <a:lnTo>
                    <a:pt x="34379" y="46355"/>
                  </a:lnTo>
                  <a:lnTo>
                    <a:pt x="34379" y="36830"/>
                  </a:lnTo>
                  <a:cubicBezTo>
                    <a:pt x="30531" y="41021"/>
                    <a:pt x="27572" y="43662"/>
                    <a:pt x="25553" y="44729"/>
                  </a:cubicBezTo>
                  <a:cubicBezTo>
                    <a:pt x="23520" y="45821"/>
                    <a:pt x="21374" y="46355"/>
                    <a:pt x="19114" y="46355"/>
                  </a:cubicBezTo>
                  <a:cubicBezTo>
                    <a:pt x="16599" y="46355"/>
                    <a:pt x="14402" y="45631"/>
                    <a:pt x="12560" y="44183"/>
                  </a:cubicBezTo>
                  <a:cubicBezTo>
                    <a:pt x="10706" y="42723"/>
                    <a:pt x="9423" y="40843"/>
                    <a:pt x="8700" y="38557"/>
                  </a:cubicBezTo>
                  <a:cubicBezTo>
                    <a:pt x="7976" y="36258"/>
                    <a:pt x="7620" y="33020"/>
                    <a:pt x="7620" y="28842"/>
                  </a:cubicBezTo>
                  <a:lnTo>
                    <a:pt x="7620" y="8737"/>
                  </a:lnTo>
                  <a:cubicBezTo>
                    <a:pt x="7620" y="6617"/>
                    <a:pt x="7391" y="5131"/>
                    <a:pt x="6934" y="4318"/>
                  </a:cubicBezTo>
                  <a:lnTo>
                    <a:pt x="4890" y="2425"/>
                  </a:lnTo>
                  <a:cubicBezTo>
                    <a:pt x="4001" y="1981"/>
                    <a:pt x="2375"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4" name="Shape 473"/>
            <p:cNvSpPr/>
            <p:nvPr/>
          </p:nvSpPr>
          <p:spPr>
            <a:xfrm>
              <a:off x="65081" y="50"/>
              <a:ext cx="30696" cy="47676"/>
            </a:xfrm>
            <a:custGeom>
              <a:avLst/>
              <a:gdLst/>
              <a:ahLst/>
              <a:cxnLst/>
              <a:rect l="0" t="0" r="0" b="0"/>
              <a:pathLst>
                <a:path w="30696" h="47676">
                  <a:moveTo>
                    <a:pt x="13652" y="0"/>
                  </a:moveTo>
                  <a:cubicBezTo>
                    <a:pt x="15418" y="0"/>
                    <a:pt x="17551" y="368"/>
                    <a:pt x="20091" y="1118"/>
                  </a:cubicBezTo>
                  <a:cubicBezTo>
                    <a:pt x="21742" y="1613"/>
                    <a:pt x="22860" y="1854"/>
                    <a:pt x="23419" y="1854"/>
                  </a:cubicBezTo>
                  <a:lnTo>
                    <a:pt x="24651" y="1524"/>
                  </a:lnTo>
                  <a:lnTo>
                    <a:pt x="25679" y="0"/>
                  </a:lnTo>
                  <a:lnTo>
                    <a:pt x="27305" y="0"/>
                  </a:lnTo>
                  <a:lnTo>
                    <a:pt x="27305" y="15329"/>
                  </a:lnTo>
                  <a:lnTo>
                    <a:pt x="25679" y="15329"/>
                  </a:lnTo>
                  <a:cubicBezTo>
                    <a:pt x="24435" y="10516"/>
                    <a:pt x="22835" y="7239"/>
                    <a:pt x="20892" y="5499"/>
                  </a:cubicBezTo>
                  <a:cubicBezTo>
                    <a:pt x="18948" y="3759"/>
                    <a:pt x="16459" y="2896"/>
                    <a:pt x="13449" y="2896"/>
                  </a:cubicBezTo>
                  <a:cubicBezTo>
                    <a:pt x="11151" y="2896"/>
                    <a:pt x="9309" y="3505"/>
                    <a:pt x="7912" y="4712"/>
                  </a:cubicBezTo>
                  <a:cubicBezTo>
                    <a:pt x="6490" y="5918"/>
                    <a:pt x="5791" y="7265"/>
                    <a:pt x="5791" y="8737"/>
                  </a:cubicBezTo>
                  <a:cubicBezTo>
                    <a:pt x="5791" y="10579"/>
                    <a:pt x="6325" y="12154"/>
                    <a:pt x="7366" y="13450"/>
                  </a:cubicBezTo>
                  <a:cubicBezTo>
                    <a:pt x="8382" y="14795"/>
                    <a:pt x="10439" y="16218"/>
                    <a:pt x="13551" y="17729"/>
                  </a:cubicBezTo>
                  <a:lnTo>
                    <a:pt x="20714" y="21209"/>
                  </a:lnTo>
                  <a:cubicBezTo>
                    <a:pt x="27368" y="24447"/>
                    <a:pt x="30696" y="28728"/>
                    <a:pt x="30696" y="34024"/>
                  </a:cubicBezTo>
                  <a:cubicBezTo>
                    <a:pt x="30696" y="38112"/>
                    <a:pt x="29134" y="41415"/>
                    <a:pt x="26048" y="43917"/>
                  </a:cubicBezTo>
                  <a:cubicBezTo>
                    <a:pt x="22949" y="46431"/>
                    <a:pt x="19495" y="47676"/>
                    <a:pt x="15659" y="47676"/>
                  </a:cubicBezTo>
                  <a:cubicBezTo>
                    <a:pt x="12916" y="47676"/>
                    <a:pt x="9766" y="47193"/>
                    <a:pt x="6236" y="46203"/>
                  </a:cubicBezTo>
                  <a:lnTo>
                    <a:pt x="3581" y="45720"/>
                  </a:lnTo>
                  <a:lnTo>
                    <a:pt x="1816" y="47003"/>
                  </a:lnTo>
                  <a:lnTo>
                    <a:pt x="190" y="47003"/>
                  </a:lnTo>
                  <a:lnTo>
                    <a:pt x="190" y="30937"/>
                  </a:lnTo>
                  <a:lnTo>
                    <a:pt x="1816" y="30937"/>
                  </a:lnTo>
                  <a:cubicBezTo>
                    <a:pt x="2730" y="35509"/>
                    <a:pt x="4483" y="38977"/>
                    <a:pt x="7061" y="41287"/>
                  </a:cubicBezTo>
                  <a:cubicBezTo>
                    <a:pt x="9652" y="43624"/>
                    <a:pt x="12560" y="44793"/>
                    <a:pt x="15761" y="44793"/>
                  </a:cubicBezTo>
                  <a:cubicBezTo>
                    <a:pt x="18009" y="44793"/>
                    <a:pt x="19863" y="44120"/>
                    <a:pt x="21285" y="42799"/>
                  </a:cubicBezTo>
                  <a:cubicBezTo>
                    <a:pt x="22720" y="41466"/>
                    <a:pt x="23419" y="39878"/>
                    <a:pt x="23419" y="38011"/>
                  </a:cubicBezTo>
                  <a:cubicBezTo>
                    <a:pt x="23419" y="35751"/>
                    <a:pt x="22631" y="33858"/>
                    <a:pt x="21044" y="32309"/>
                  </a:cubicBezTo>
                  <a:cubicBezTo>
                    <a:pt x="19456" y="30772"/>
                    <a:pt x="16281" y="28829"/>
                    <a:pt x="11544" y="26454"/>
                  </a:cubicBezTo>
                  <a:cubicBezTo>
                    <a:pt x="6795" y="24105"/>
                    <a:pt x="3683" y="21984"/>
                    <a:pt x="2197" y="20092"/>
                  </a:cubicBezTo>
                  <a:cubicBezTo>
                    <a:pt x="737" y="18212"/>
                    <a:pt x="0" y="15863"/>
                    <a:pt x="0" y="13005"/>
                  </a:cubicBezTo>
                  <a:cubicBezTo>
                    <a:pt x="0" y="9310"/>
                    <a:pt x="1257" y="6223"/>
                    <a:pt x="3797" y="3721"/>
                  </a:cubicBezTo>
                  <a:cubicBezTo>
                    <a:pt x="6350" y="1232"/>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5" name="Shape 474"/>
            <p:cNvSpPr/>
            <p:nvPr/>
          </p:nvSpPr>
          <p:spPr>
            <a:xfrm>
              <a:off x="117901" y="28968"/>
              <a:ext cx="20675" cy="18759"/>
            </a:xfrm>
            <a:custGeom>
              <a:avLst/>
              <a:gdLst/>
              <a:ahLst/>
              <a:cxnLst/>
              <a:rect l="0" t="0" r="0" b="0"/>
              <a:pathLst>
                <a:path w="20675" h="18759">
                  <a:moveTo>
                    <a:pt x="19152" y="0"/>
                  </a:moveTo>
                  <a:lnTo>
                    <a:pt x="20675" y="991"/>
                  </a:lnTo>
                  <a:cubicBezTo>
                    <a:pt x="19990" y="5474"/>
                    <a:pt x="17996" y="9564"/>
                    <a:pt x="14681" y="13246"/>
                  </a:cubicBezTo>
                  <a:cubicBezTo>
                    <a:pt x="11366" y="16929"/>
                    <a:pt x="7239" y="18759"/>
                    <a:pt x="2248" y="18759"/>
                  </a:cubicBezTo>
                  <a:lnTo>
                    <a:pt x="0" y="17735"/>
                  </a:lnTo>
                  <a:lnTo>
                    <a:pt x="0" y="7805"/>
                  </a:lnTo>
                  <a:lnTo>
                    <a:pt x="5982" y="10770"/>
                  </a:lnTo>
                  <a:cubicBezTo>
                    <a:pt x="8941" y="10770"/>
                    <a:pt x="11493" y="9944"/>
                    <a:pt x="13678" y="8331"/>
                  </a:cubicBezTo>
                  <a:cubicBezTo>
                    <a:pt x="15849" y="6706"/>
                    <a:pt x="17678" y="3925"/>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6" name="Shape 475"/>
            <p:cNvSpPr/>
            <p:nvPr/>
          </p:nvSpPr>
          <p:spPr>
            <a:xfrm>
              <a:off x="117901" y="0"/>
              <a:ext cx="20675" cy="18313"/>
            </a:xfrm>
            <a:custGeom>
              <a:avLst/>
              <a:gdLst/>
              <a:ahLst/>
              <a:cxnLst/>
              <a:rect l="0" t="0" r="0" b="0"/>
              <a:pathLst>
                <a:path w="20675" h="18313">
                  <a:moveTo>
                    <a:pt x="3378" y="0"/>
                  </a:moveTo>
                  <a:cubicBezTo>
                    <a:pt x="8433" y="0"/>
                    <a:pt x="12573" y="1650"/>
                    <a:pt x="15811" y="4978"/>
                  </a:cubicBezTo>
                  <a:cubicBezTo>
                    <a:pt x="19063" y="8306"/>
                    <a:pt x="20675" y="12750"/>
                    <a:pt x="20675" y="18313"/>
                  </a:cubicBezTo>
                  <a:lnTo>
                    <a:pt x="0" y="18313"/>
                  </a:lnTo>
                  <a:lnTo>
                    <a:pt x="0" y="15468"/>
                  </a:lnTo>
                  <a:lnTo>
                    <a:pt x="10414" y="15468"/>
                  </a:lnTo>
                  <a:cubicBezTo>
                    <a:pt x="10236" y="12585"/>
                    <a:pt x="9906" y="10566"/>
                    <a:pt x="9372" y="9372"/>
                  </a:cubicBezTo>
                  <a:cubicBezTo>
                    <a:pt x="8560" y="7544"/>
                    <a:pt x="7340" y="6096"/>
                    <a:pt x="5715" y="5054"/>
                  </a:cubicBezTo>
                  <a:cubicBezTo>
                    <a:pt x="4102" y="4013"/>
                    <a:pt x="2400" y="3480"/>
                    <a:pt x="635" y="3480"/>
                  </a:cubicBezTo>
                  <a:lnTo>
                    <a:pt x="0" y="3756"/>
                  </a:lnTo>
                  <a:lnTo>
                    <a:pt x="0" y="1467"/>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7" name="Shape 476"/>
            <p:cNvSpPr/>
            <p:nvPr/>
          </p:nvSpPr>
          <p:spPr>
            <a:xfrm>
              <a:off x="147494" y="44"/>
              <a:ext cx="30696" cy="47689"/>
            </a:xfrm>
            <a:custGeom>
              <a:avLst/>
              <a:gdLst/>
              <a:ahLst/>
              <a:cxnLst/>
              <a:rect l="0" t="0" r="0" b="0"/>
              <a:pathLst>
                <a:path w="30696" h="47689">
                  <a:moveTo>
                    <a:pt x="13652" y="0"/>
                  </a:moveTo>
                  <a:cubicBezTo>
                    <a:pt x="15405" y="0"/>
                    <a:pt x="17551" y="368"/>
                    <a:pt x="20091" y="1130"/>
                  </a:cubicBezTo>
                  <a:cubicBezTo>
                    <a:pt x="21742" y="1625"/>
                    <a:pt x="22860" y="1854"/>
                    <a:pt x="23419" y="1854"/>
                  </a:cubicBezTo>
                  <a:lnTo>
                    <a:pt x="24651" y="1524"/>
                  </a:lnTo>
                  <a:lnTo>
                    <a:pt x="25679" y="0"/>
                  </a:lnTo>
                  <a:lnTo>
                    <a:pt x="27305" y="0"/>
                  </a:lnTo>
                  <a:lnTo>
                    <a:pt x="27305" y="15329"/>
                  </a:lnTo>
                  <a:lnTo>
                    <a:pt x="25679" y="15329"/>
                  </a:lnTo>
                  <a:cubicBezTo>
                    <a:pt x="24435" y="10516"/>
                    <a:pt x="22835" y="7239"/>
                    <a:pt x="20892" y="5512"/>
                  </a:cubicBezTo>
                  <a:cubicBezTo>
                    <a:pt x="18948" y="3772"/>
                    <a:pt x="16459" y="2908"/>
                    <a:pt x="13449" y="2908"/>
                  </a:cubicBezTo>
                  <a:cubicBezTo>
                    <a:pt x="11151" y="2908"/>
                    <a:pt x="9309" y="3505"/>
                    <a:pt x="7912" y="4711"/>
                  </a:cubicBezTo>
                  <a:cubicBezTo>
                    <a:pt x="6490" y="5931"/>
                    <a:pt x="5791" y="7265"/>
                    <a:pt x="5791" y="8737"/>
                  </a:cubicBezTo>
                  <a:cubicBezTo>
                    <a:pt x="5791" y="10579"/>
                    <a:pt x="6312" y="12154"/>
                    <a:pt x="7366" y="13462"/>
                  </a:cubicBezTo>
                  <a:cubicBezTo>
                    <a:pt x="8382" y="14795"/>
                    <a:pt x="10439" y="16218"/>
                    <a:pt x="13551" y="17729"/>
                  </a:cubicBezTo>
                  <a:lnTo>
                    <a:pt x="20714" y="21222"/>
                  </a:lnTo>
                  <a:cubicBezTo>
                    <a:pt x="27368" y="24461"/>
                    <a:pt x="30696" y="28740"/>
                    <a:pt x="30696" y="34036"/>
                  </a:cubicBezTo>
                  <a:cubicBezTo>
                    <a:pt x="30696" y="38126"/>
                    <a:pt x="29134" y="41428"/>
                    <a:pt x="26048" y="43929"/>
                  </a:cubicBezTo>
                  <a:cubicBezTo>
                    <a:pt x="22949" y="46431"/>
                    <a:pt x="19495" y="47689"/>
                    <a:pt x="15659" y="47689"/>
                  </a:cubicBezTo>
                  <a:cubicBezTo>
                    <a:pt x="12903" y="47689"/>
                    <a:pt x="9766" y="47206"/>
                    <a:pt x="6236" y="46215"/>
                  </a:cubicBezTo>
                  <a:lnTo>
                    <a:pt x="3581" y="45733"/>
                  </a:lnTo>
                  <a:lnTo>
                    <a:pt x="1816" y="47003"/>
                  </a:lnTo>
                  <a:lnTo>
                    <a:pt x="190" y="47003"/>
                  </a:lnTo>
                  <a:lnTo>
                    <a:pt x="190" y="30950"/>
                  </a:lnTo>
                  <a:lnTo>
                    <a:pt x="1816" y="30950"/>
                  </a:lnTo>
                  <a:cubicBezTo>
                    <a:pt x="2718" y="35522"/>
                    <a:pt x="4483" y="38976"/>
                    <a:pt x="7061" y="41301"/>
                  </a:cubicBezTo>
                  <a:cubicBezTo>
                    <a:pt x="9652" y="43637"/>
                    <a:pt x="12548" y="44793"/>
                    <a:pt x="15761" y="44793"/>
                  </a:cubicBezTo>
                  <a:cubicBezTo>
                    <a:pt x="18009" y="44793"/>
                    <a:pt x="19863" y="44132"/>
                    <a:pt x="21285" y="42799"/>
                  </a:cubicBezTo>
                  <a:cubicBezTo>
                    <a:pt x="22720" y="41478"/>
                    <a:pt x="23419" y="39891"/>
                    <a:pt x="23419" y="38011"/>
                  </a:cubicBezTo>
                  <a:cubicBezTo>
                    <a:pt x="23419" y="35751"/>
                    <a:pt x="22631" y="33858"/>
                    <a:pt x="21044" y="32321"/>
                  </a:cubicBezTo>
                  <a:cubicBezTo>
                    <a:pt x="19456" y="30785"/>
                    <a:pt x="16281" y="28842"/>
                    <a:pt x="11544" y="26467"/>
                  </a:cubicBezTo>
                  <a:cubicBezTo>
                    <a:pt x="6795" y="24105"/>
                    <a:pt x="3683" y="21984"/>
                    <a:pt x="2197" y="20091"/>
                  </a:cubicBezTo>
                  <a:cubicBezTo>
                    <a:pt x="724" y="18224"/>
                    <a:pt x="0" y="15863"/>
                    <a:pt x="0" y="13005"/>
                  </a:cubicBezTo>
                  <a:cubicBezTo>
                    <a:pt x="0" y="9309"/>
                    <a:pt x="1257" y="6223"/>
                    <a:pt x="3797" y="3734"/>
                  </a:cubicBezTo>
                  <a:cubicBezTo>
                    <a:pt x="6337" y="1245"/>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8" name="Shape 477"/>
            <p:cNvSpPr/>
            <p:nvPr/>
          </p:nvSpPr>
          <p:spPr>
            <a:xfrm>
              <a:off x="213704" y="36831"/>
              <a:ext cx="10897" cy="10897"/>
            </a:xfrm>
            <a:custGeom>
              <a:avLst/>
              <a:gdLst/>
              <a:ahLst/>
              <a:cxnLst/>
              <a:rect l="0" t="0" r="0" b="0"/>
              <a:pathLst>
                <a:path w="10897" h="10897">
                  <a:moveTo>
                    <a:pt x="5461" y="0"/>
                  </a:moveTo>
                  <a:cubicBezTo>
                    <a:pt x="6998" y="0"/>
                    <a:pt x="8281" y="534"/>
                    <a:pt x="9335" y="1601"/>
                  </a:cubicBezTo>
                  <a:cubicBezTo>
                    <a:pt x="10376" y="2667"/>
                    <a:pt x="10897" y="3950"/>
                    <a:pt x="10897" y="5462"/>
                  </a:cubicBezTo>
                  <a:cubicBezTo>
                    <a:pt x="10897" y="6960"/>
                    <a:pt x="10363" y="8243"/>
                    <a:pt x="9309" y="9296"/>
                  </a:cubicBezTo>
                  <a:cubicBezTo>
                    <a:pt x="8242" y="10364"/>
                    <a:pt x="6960" y="10897"/>
                    <a:pt x="5461" y="10897"/>
                  </a:cubicBezTo>
                  <a:cubicBezTo>
                    <a:pt x="3950" y="10897"/>
                    <a:pt x="2667" y="10364"/>
                    <a:pt x="1600" y="9296"/>
                  </a:cubicBezTo>
                  <a:cubicBezTo>
                    <a:pt x="533" y="8243"/>
                    <a:pt x="0" y="6960"/>
                    <a:pt x="0" y="5462"/>
                  </a:cubicBezTo>
                  <a:cubicBezTo>
                    <a:pt x="0" y="3925"/>
                    <a:pt x="533" y="2616"/>
                    <a:pt x="1600" y="1575"/>
                  </a:cubicBezTo>
                  <a:cubicBezTo>
                    <a:pt x="2667" y="521"/>
                    <a:pt x="3950" y="0"/>
                    <a:pt x="5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29" name="Shape 478"/>
            <p:cNvSpPr/>
            <p:nvPr/>
          </p:nvSpPr>
          <p:spPr>
            <a:xfrm>
              <a:off x="237682" y="1472"/>
              <a:ext cx="17380" cy="45225"/>
            </a:xfrm>
            <a:custGeom>
              <a:avLst/>
              <a:gdLst/>
              <a:ahLst/>
              <a:cxnLst/>
              <a:rect l="0" t="0" r="0" b="0"/>
              <a:pathLst>
                <a:path w="17380" h="45225">
                  <a:moveTo>
                    <a:pt x="17380" y="0"/>
                  </a:moveTo>
                  <a:lnTo>
                    <a:pt x="17380" y="2288"/>
                  </a:lnTo>
                  <a:lnTo>
                    <a:pt x="10719" y="5184"/>
                  </a:lnTo>
                  <a:cubicBezTo>
                    <a:pt x="8585" y="7292"/>
                    <a:pt x="7328" y="10225"/>
                    <a:pt x="6972" y="13997"/>
                  </a:cubicBezTo>
                  <a:lnTo>
                    <a:pt x="17380" y="13997"/>
                  </a:lnTo>
                  <a:lnTo>
                    <a:pt x="17380" y="16843"/>
                  </a:lnTo>
                  <a:lnTo>
                    <a:pt x="6972" y="16843"/>
                  </a:lnTo>
                  <a:cubicBezTo>
                    <a:pt x="6947" y="23522"/>
                    <a:pt x="8560" y="28755"/>
                    <a:pt x="11824" y="32553"/>
                  </a:cubicBezTo>
                  <a:lnTo>
                    <a:pt x="17380" y="35294"/>
                  </a:lnTo>
                  <a:lnTo>
                    <a:pt x="17380" y="45225"/>
                  </a:lnTo>
                  <a:lnTo>
                    <a:pt x="5766" y="39944"/>
                  </a:lnTo>
                  <a:cubicBezTo>
                    <a:pt x="1918" y="35740"/>
                    <a:pt x="0" y="30088"/>
                    <a:pt x="0" y="22977"/>
                  </a:cubicBezTo>
                  <a:cubicBezTo>
                    <a:pt x="0" y="15293"/>
                    <a:pt x="1969" y="9286"/>
                    <a:pt x="5918" y="4981"/>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0" name="Shape 479"/>
            <p:cNvSpPr/>
            <p:nvPr/>
          </p:nvSpPr>
          <p:spPr>
            <a:xfrm>
              <a:off x="255062" y="28970"/>
              <a:ext cx="20682" cy="18758"/>
            </a:xfrm>
            <a:custGeom>
              <a:avLst/>
              <a:gdLst/>
              <a:ahLst/>
              <a:cxnLst/>
              <a:rect l="0" t="0" r="0" b="0"/>
              <a:pathLst>
                <a:path w="20682" h="18758">
                  <a:moveTo>
                    <a:pt x="19158" y="0"/>
                  </a:moveTo>
                  <a:lnTo>
                    <a:pt x="20682" y="991"/>
                  </a:lnTo>
                  <a:cubicBezTo>
                    <a:pt x="19983" y="5461"/>
                    <a:pt x="17990" y="9563"/>
                    <a:pt x="14688" y="13246"/>
                  </a:cubicBezTo>
                  <a:cubicBezTo>
                    <a:pt x="11373" y="16929"/>
                    <a:pt x="7233" y="18758"/>
                    <a:pt x="2267" y="18758"/>
                  </a:cubicBezTo>
                  <a:lnTo>
                    <a:pt x="0" y="17727"/>
                  </a:lnTo>
                  <a:lnTo>
                    <a:pt x="0" y="7796"/>
                  </a:lnTo>
                  <a:lnTo>
                    <a:pt x="6001" y="10757"/>
                  </a:lnTo>
                  <a:cubicBezTo>
                    <a:pt x="8935" y="10757"/>
                    <a:pt x="11500" y="9944"/>
                    <a:pt x="13684" y="8331"/>
                  </a:cubicBezTo>
                  <a:cubicBezTo>
                    <a:pt x="15856" y="6705"/>
                    <a:pt x="17672" y="3924"/>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1" name="Shape 480"/>
            <p:cNvSpPr/>
            <p:nvPr/>
          </p:nvSpPr>
          <p:spPr>
            <a:xfrm>
              <a:off x="332119" y="1468"/>
              <a:ext cx="17399" cy="45237"/>
            </a:xfrm>
            <a:custGeom>
              <a:avLst/>
              <a:gdLst/>
              <a:ahLst/>
              <a:cxnLst/>
              <a:rect l="0" t="0" r="0" b="0"/>
              <a:pathLst>
                <a:path w="17399" h="45237">
                  <a:moveTo>
                    <a:pt x="17399" y="0"/>
                  </a:moveTo>
                  <a:lnTo>
                    <a:pt x="17399" y="2289"/>
                  </a:lnTo>
                  <a:lnTo>
                    <a:pt x="10732" y="5188"/>
                  </a:lnTo>
                  <a:cubicBezTo>
                    <a:pt x="8598" y="7296"/>
                    <a:pt x="7341" y="10229"/>
                    <a:pt x="6985" y="14001"/>
                  </a:cubicBezTo>
                  <a:lnTo>
                    <a:pt x="17399" y="14001"/>
                  </a:lnTo>
                  <a:lnTo>
                    <a:pt x="17399" y="16847"/>
                  </a:lnTo>
                  <a:lnTo>
                    <a:pt x="6985" y="16847"/>
                  </a:lnTo>
                  <a:cubicBezTo>
                    <a:pt x="6947" y="23526"/>
                    <a:pt x="8573" y="28759"/>
                    <a:pt x="11849" y="32557"/>
                  </a:cubicBezTo>
                  <a:lnTo>
                    <a:pt x="17399" y="35301"/>
                  </a:lnTo>
                  <a:lnTo>
                    <a:pt x="17399" y="45237"/>
                  </a:lnTo>
                  <a:lnTo>
                    <a:pt x="5779" y="39948"/>
                  </a:lnTo>
                  <a:cubicBezTo>
                    <a:pt x="1931" y="35744"/>
                    <a:pt x="0" y="30093"/>
                    <a:pt x="0" y="22981"/>
                  </a:cubicBezTo>
                  <a:cubicBezTo>
                    <a:pt x="0" y="15297"/>
                    <a:pt x="1981" y="9290"/>
                    <a:pt x="5918" y="4985"/>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2" name="Shape 481"/>
            <p:cNvSpPr/>
            <p:nvPr/>
          </p:nvSpPr>
          <p:spPr>
            <a:xfrm>
              <a:off x="280938" y="1373"/>
              <a:ext cx="47739" cy="44983"/>
            </a:xfrm>
            <a:custGeom>
              <a:avLst/>
              <a:gdLst/>
              <a:ahLst/>
              <a:cxnLst/>
              <a:rect l="0" t="0" r="0" b="0"/>
              <a:pathLst>
                <a:path w="47739" h="44983">
                  <a:moveTo>
                    <a:pt x="0" y="0"/>
                  </a:moveTo>
                  <a:lnTo>
                    <a:pt x="21171" y="0"/>
                  </a:lnTo>
                  <a:lnTo>
                    <a:pt x="21171" y="1829"/>
                  </a:lnTo>
                  <a:cubicBezTo>
                    <a:pt x="19825" y="1829"/>
                    <a:pt x="18872" y="2045"/>
                    <a:pt x="18339" y="2502"/>
                  </a:cubicBezTo>
                  <a:lnTo>
                    <a:pt x="17539" y="4318"/>
                  </a:lnTo>
                  <a:cubicBezTo>
                    <a:pt x="17539" y="5106"/>
                    <a:pt x="18110" y="6312"/>
                    <a:pt x="19253" y="7951"/>
                  </a:cubicBezTo>
                  <a:lnTo>
                    <a:pt x="20879" y="10402"/>
                  </a:lnTo>
                  <a:lnTo>
                    <a:pt x="24067" y="15520"/>
                  </a:lnTo>
                  <a:lnTo>
                    <a:pt x="27749" y="10402"/>
                  </a:lnTo>
                  <a:cubicBezTo>
                    <a:pt x="30099" y="7163"/>
                    <a:pt x="31280" y="5118"/>
                    <a:pt x="31280" y="4280"/>
                  </a:cubicBezTo>
                  <a:lnTo>
                    <a:pt x="30442" y="2528"/>
                  </a:lnTo>
                  <a:cubicBezTo>
                    <a:pt x="29883" y="2057"/>
                    <a:pt x="28994" y="1829"/>
                    <a:pt x="27749" y="1829"/>
                  </a:cubicBezTo>
                  <a:lnTo>
                    <a:pt x="27749" y="0"/>
                  </a:lnTo>
                  <a:lnTo>
                    <a:pt x="42977" y="0"/>
                  </a:lnTo>
                  <a:lnTo>
                    <a:pt x="42977" y="1829"/>
                  </a:lnTo>
                  <a:cubicBezTo>
                    <a:pt x="41364" y="1905"/>
                    <a:pt x="39967" y="2363"/>
                    <a:pt x="38798" y="3137"/>
                  </a:cubicBezTo>
                  <a:cubicBezTo>
                    <a:pt x="37198" y="4255"/>
                    <a:pt x="35001" y="6680"/>
                    <a:pt x="32220" y="10402"/>
                  </a:cubicBezTo>
                  <a:lnTo>
                    <a:pt x="26086" y="18618"/>
                  </a:lnTo>
                  <a:lnTo>
                    <a:pt x="37274" y="34722"/>
                  </a:lnTo>
                  <a:cubicBezTo>
                    <a:pt x="40018" y="38684"/>
                    <a:pt x="41999" y="41060"/>
                    <a:pt x="43167" y="41872"/>
                  </a:cubicBezTo>
                  <a:cubicBezTo>
                    <a:pt x="44348" y="42672"/>
                    <a:pt x="45860" y="43117"/>
                    <a:pt x="47739" y="43218"/>
                  </a:cubicBezTo>
                  <a:lnTo>
                    <a:pt x="47739" y="44983"/>
                  </a:lnTo>
                  <a:lnTo>
                    <a:pt x="26518" y="44983"/>
                  </a:lnTo>
                  <a:lnTo>
                    <a:pt x="26518" y="43218"/>
                  </a:lnTo>
                  <a:cubicBezTo>
                    <a:pt x="27991" y="43218"/>
                    <a:pt x="29134" y="42888"/>
                    <a:pt x="29947" y="42240"/>
                  </a:cubicBezTo>
                  <a:lnTo>
                    <a:pt x="30899" y="40425"/>
                  </a:lnTo>
                  <a:cubicBezTo>
                    <a:pt x="30899" y="39662"/>
                    <a:pt x="29845" y="37770"/>
                    <a:pt x="27749" y="34722"/>
                  </a:cubicBezTo>
                  <a:lnTo>
                    <a:pt x="21171" y="25095"/>
                  </a:lnTo>
                  <a:lnTo>
                    <a:pt x="13945" y="34722"/>
                  </a:lnTo>
                  <a:cubicBezTo>
                    <a:pt x="11722" y="37706"/>
                    <a:pt x="10605" y="39472"/>
                    <a:pt x="10605" y="40018"/>
                  </a:cubicBezTo>
                  <a:lnTo>
                    <a:pt x="11709" y="42164"/>
                  </a:lnTo>
                  <a:cubicBezTo>
                    <a:pt x="12446" y="42799"/>
                    <a:pt x="13551" y="43142"/>
                    <a:pt x="15037" y="43218"/>
                  </a:cubicBezTo>
                  <a:lnTo>
                    <a:pt x="15037" y="44983"/>
                  </a:lnTo>
                  <a:lnTo>
                    <a:pt x="343" y="44983"/>
                  </a:lnTo>
                  <a:lnTo>
                    <a:pt x="343" y="43218"/>
                  </a:lnTo>
                  <a:cubicBezTo>
                    <a:pt x="1524" y="43066"/>
                    <a:pt x="2553" y="42647"/>
                    <a:pt x="3429" y="41999"/>
                  </a:cubicBezTo>
                  <a:cubicBezTo>
                    <a:pt x="4674" y="41034"/>
                    <a:pt x="6769" y="38621"/>
                    <a:pt x="9728" y="34722"/>
                  </a:cubicBezTo>
                  <a:lnTo>
                    <a:pt x="19152" y="22199"/>
                  </a:lnTo>
                  <a:lnTo>
                    <a:pt x="10605" y="9817"/>
                  </a:lnTo>
                  <a:cubicBezTo>
                    <a:pt x="8192" y="6286"/>
                    <a:pt x="6312" y="4064"/>
                    <a:pt x="4991" y="3163"/>
                  </a:cubicBezTo>
                  <a:cubicBezTo>
                    <a:pt x="3658" y="2274"/>
                    <a:pt x="1994" y="1829"/>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3" name="Shape 482"/>
            <p:cNvSpPr/>
            <p:nvPr/>
          </p:nvSpPr>
          <p:spPr>
            <a:xfrm>
              <a:off x="255062" y="2"/>
              <a:ext cx="20682" cy="18314"/>
            </a:xfrm>
            <a:custGeom>
              <a:avLst/>
              <a:gdLst/>
              <a:ahLst/>
              <a:cxnLst/>
              <a:rect l="0" t="0" r="0" b="0"/>
              <a:pathLst>
                <a:path w="20682" h="18314">
                  <a:moveTo>
                    <a:pt x="3385" y="0"/>
                  </a:moveTo>
                  <a:cubicBezTo>
                    <a:pt x="8427" y="0"/>
                    <a:pt x="12567" y="1651"/>
                    <a:pt x="15818" y="4978"/>
                  </a:cubicBezTo>
                  <a:cubicBezTo>
                    <a:pt x="19056" y="8306"/>
                    <a:pt x="20682" y="12738"/>
                    <a:pt x="20682" y="18314"/>
                  </a:cubicBezTo>
                  <a:lnTo>
                    <a:pt x="0" y="18314"/>
                  </a:lnTo>
                  <a:lnTo>
                    <a:pt x="0" y="15468"/>
                  </a:lnTo>
                  <a:lnTo>
                    <a:pt x="10408" y="15468"/>
                  </a:lnTo>
                  <a:cubicBezTo>
                    <a:pt x="10255" y="12585"/>
                    <a:pt x="9900" y="10566"/>
                    <a:pt x="9379" y="9372"/>
                  </a:cubicBezTo>
                  <a:cubicBezTo>
                    <a:pt x="8566" y="7544"/>
                    <a:pt x="7347" y="6096"/>
                    <a:pt x="5721" y="5055"/>
                  </a:cubicBezTo>
                  <a:cubicBezTo>
                    <a:pt x="4096" y="4013"/>
                    <a:pt x="2407" y="3480"/>
                    <a:pt x="641" y="3480"/>
                  </a:cubicBezTo>
                  <a:lnTo>
                    <a:pt x="0" y="3758"/>
                  </a:lnTo>
                  <a:lnTo>
                    <a:pt x="0" y="1471"/>
                  </a:lnTo>
                  <a:lnTo>
                    <a:pt x="338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4" name="Shape 483"/>
            <p:cNvSpPr/>
            <p:nvPr/>
          </p:nvSpPr>
          <p:spPr>
            <a:xfrm>
              <a:off x="349518" y="28970"/>
              <a:ext cx="20663" cy="18758"/>
            </a:xfrm>
            <a:custGeom>
              <a:avLst/>
              <a:gdLst/>
              <a:ahLst/>
              <a:cxnLst/>
              <a:rect l="0" t="0" r="0" b="0"/>
              <a:pathLst>
                <a:path w="20663" h="18758">
                  <a:moveTo>
                    <a:pt x="19139" y="0"/>
                  </a:moveTo>
                  <a:lnTo>
                    <a:pt x="20663" y="991"/>
                  </a:lnTo>
                  <a:cubicBezTo>
                    <a:pt x="19990" y="5461"/>
                    <a:pt x="17983" y="9563"/>
                    <a:pt x="14681" y="13246"/>
                  </a:cubicBezTo>
                  <a:cubicBezTo>
                    <a:pt x="11367" y="16929"/>
                    <a:pt x="7226" y="18758"/>
                    <a:pt x="2248" y="18758"/>
                  </a:cubicBezTo>
                  <a:lnTo>
                    <a:pt x="0" y="17735"/>
                  </a:lnTo>
                  <a:lnTo>
                    <a:pt x="0" y="7799"/>
                  </a:lnTo>
                  <a:lnTo>
                    <a:pt x="5982" y="10757"/>
                  </a:lnTo>
                  <a:cubicBezTo>
                    <a:pt x="8928" y="10757"/>
                    <a:pt x="11493" y="9944"/>
                    <a:pt x="13678" y="8331"/>
                  </a:cubicBezTo>
                  <a:cubicBezTo>
                    <a:pt x="15837" y="6705"/>
                    <a:pt x="17679" y="3924"/>
                    <a:pt x="1913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5" name="Shape 484"/>
            <p:cNvSpPr/>
            <p:nvPr/>
          </p:nvSpPr>
          <p:spPr>
            <a:xfrm>
              <a:off x="349518" y="2"/>
              <a:ext cx="20663" cy="18314"/>
            </a:xfrm>
            <a:custGeom>
              <a:avLst/>
              <a:gdLst/>
              <a:ahLst/>
              <a:cxnLst/>
              <a:rect l="0" t="0" r="0" b="0"/>
              <a:pathLst>
                <a:path w="20663" h="18314">
                  <a:moveTo>
                    <a:pt x="3378" y="0"/>
                  </a:moveTo>
                  <a:cubicBezTo>
                    <a:pt x="8420" y="0"/>
                    <a:pt x="12573" y="1651"/>
                    <a:pt x="15812" y="4978"/>
                  </a:cubicBezTo>
                  <a:cubicBezTo>
                    <a:pt x="19050" y="8306"/>
                    <a:pt x="20663" y="12738"/>
                    <a:pt x="20663" y="18314"/>
                  </a:cubicBezTo>
                  <a:lnTo>
                    <a:pt x="0" y="18314"/>
                  </a:lnTo>
                  <a:lnTo>
                    <a:pt x="0" y="15468"/>
                  </a:lnTo>
                  <a:lnTo>
                    <a:pt x="10414" y="15468"/>
                  </a:lnTo>
                  <a:cubicBezTo>
                    <a:pt x="10236" y="12585"/>
                    <a:pt x="9906" y="10566"/>
                    <a:pt x="9373" y="9372"/>
                  </a:cubicBezTo>
                  <a:cubicBezTo>
                    <a:pt x="8547" y="7544"/>
                    <a:pt x="7341" y="6096"/>
                    <a:pt x="5715" y="5055"/>
                  </a:cubicBezTo>
                  <a:cubicBezTo>
                    <a:pt x="4102" y="4013"/>
                    <a:pt x="2400" y="3480"/>
                    <a:pt x="635" y="3480"/>
                  </a:cubicBezTo>
                  <a:lnTo>
                    <a:pt x="0" y="3756"/>
                  </a:lnTo>
                  <a:lnTo>
                    <a:pt x="0" y="1467"/>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6" name="Shape 485"/>
            <p:cNvSpPr/>
            <p:nvPr/>
          </p:nvSpPr>
          <p:spPr>
            <a:xfrm>
              <a:off x="0" y="117300"/>
              <a:ext cx="17393" cy="45225"/>
            </a:xfrm>
            <a:custGeom>
              <a:avLst/>
              <a:gdLst/>
              <a:ahLst/>
              <a:cxnLst/>
              <a:rect l="0" t="0" r="0" b="0"/>
              <a:pathLst>
                <a:path w="17393" h="45225">
                  <a:moveTo>
                    <a:pt x="17393" y="0"/>
                  </a:moveTo>
                  <a:lnTo>
                    <a:pt x="17393" y="2284"/>
                  </a:lnTo>
                  <a:lnTo>
                    <a:pt x="10744" y="5180"/>
                  </a:lnTo>
                  <a:cubicBezTo>
                    <a:pt x="8598" y="7288"/>
                    <a:pt x="7341" y="10222"/>
                    <a:pt x="6985" y="13981"/>
                  </a:cubicBezTo>
                  <a:lnTo>
                    <a:pt x="17393" y="13981"/>
                  </a:lnTo>
                  <a:lnTo>
                    <a:pt x="17393" y="16839"/>
                  </a:lnTo>
                  <a:lnTo>
                    <a:pt x="6985" y="16839"/>
                  </a:lnTo>
                  <a:cubicBezTo>
                    <a:pt x="6947" y="23519"/>
                    <a:pt x="8573" y="28751"/>
                    <a:pt x="11849" y="32548"/>
                  </a:cubicBezTo>
                  <a:lnTo>
                    <a:pt x="17393" y="35296"/>
                  </a:lnTo>
                  <a:lnTo>
                    <a:pt x="17393" y="45225"/>
                  </a:lnTo>
                  <a:lnTo>
                    <a:pt x="5779" y="39939"/>
                  </a:lnTo>
                  <a:cubicBezTo>
                    <a:pt x="1931" y="35736"/>
                    <a:pt x="0" y="30085"/>
                    <a:pt x="0" y="22972"/>
                  </a:cubicBezTo>
                  <a:cubicBezTo>
                    <a:pt x="0" y="15289"/>
                    <a:pt x="1981" y="9282"/>
                    <a:pt x="5931" y="4976"/>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7" name="Shape 486"/>
            <p:cNvSpPr/>
            <p:nvPr/>
          </p:nvSpPr>
          <p:spPr>
            <a:xfrm>
              <a:off x="17393" y="144793"/>
              <a:ext cx="20682" cy="18758"/>
            </a:xfrm>
            <a:custGeom>
              <a:avLst/>
              <a:gdLst/>
              <a:ahLst/>
              <a:cxnLst/>
              <a:rect l="0" t="0" r="0" b="0"/>
              <a:pathLst>
                <a:path w="20682" h="18758">
                  <a:moveTo>
                    <a:pt x="19158" y="0"/>
                  </a:moveTo>
                  <a:lnTo>
                    <a:pt x="20682" y="991"/>
                  </a:lnTo>
                  <a:cubicBezTo>
                    <a:pt x="19984" y="5474"/>
                    <a:pt x="17990" y="9563"/>
                    <a:pt x="14675" y="13246"/>
                  </a:cubicBezTo>
                  <a:cubicBezTo>
                    <a:pt x="11386" y="16929"/>
                    <a:pt x="7233" y="18758"/>
                    <a:pt x="2254" y="18758"/>
                  </a:cubicBezTo>
                  <a:lnTo>
                    <a:pt x="0" y="17732"/>
                  </a:lnTo>
                  <a:lnTo>
                    <a:pt x="0" y="7802"/>
                  </a:lnTo>
                  <a:lnTo>
                    <a:pt x="5988" y="10770"/>
                  </a:lnTo>
                  <a:cubicBezTo>
                    <a:pt x="8935" y="10770"/>
                    <a:pt x="11500" y="9944"/>
                    <a:pt x="13672" y="8331"/>
                  </a:cubicBezTo>
                  <a:cubicBezTo>
                    <a:pt x="15856" y="6706"/>
                    <a:pt x="17685"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8" name="Shape 487"/>
            <p:cNvSpPr/>
            <p:nvPr/>
          </p:nvSpPr>
          <p:spPr>
            <a:xfrm>
              <a:off x="124727" y="117297"/>
              <a:ext cx="17386" cy="45226"/>
            </a:xfrm>
            <a:custGeom>
              <a:avLst/>
              <a:gdLst/>
              <a:ahLst/>
              <a:cxnLst/>
              <a:rect l="0" t="0" r="0" b="0"/>
              <a:pathLst>
                <a:path w="17386" h="45226">
                  <a:moveTo>
                    <a:pt x="17386" y="0"/>
                  </a:moveTo>
                  <a:lnTo>
                    <a:pt x="17386" y="2284"/>
                  </a:lnTo>
                  <a:lnTo>
                    <a:pt x="10732" y="5182"/>
                  </a:lnTo>
                  <a:cubicBezTo>
                    <a:pt x="8585" y="7291"/>
                    <a:pt x="7328" y="10225"/>
                    <a:pt x="6972" y="13984"/>
                  </a:cubicBezTo>
                  <a:lnTo>
                    <a:pt x="17386" y="13984"/>
                  </a:lnTo>
                  <a:lnTo>
                    <a:pt x="17386" y="16841"/>
                  </a:lnTo>
                  <a:lnTo>
                    <a:pt x="6972" y="16841"/>
                  </a:lnTo>
                  <a:cubicBezTo>
                    <a:pt x="6947" y="23521"/>
                    <a:pt x="8560" y="28754"/>
                    <a:pt x="11836" y="32551"/>
                  </a:cubicBezTo>
                  <a:lnTo>
                    <a:pt x="17386" y="35299"/>
                  </a:lnTo>
                  <a:lnTo>
                    <a:pt x="17386" y="45226"/>
                  </a:lnTo>
                  <a:lnTo>
                    <a:pt x="5766" y="39942"/>
                  </a:lnTo>
                  <a:cubicBezTo>
                    <a:pt x="1931" y="35739"/>
                    <a:pt x="0" y="30088"/>
                    <a:pt x="0" y="22975"/>
                  </a:cubicBezTo>
                  <a:cubicBezTo>
                    <a:pt x="0" y="15292"/>
                    <a:pt x="1981" y="9285"/>
                    <a:pt x="5918" y="497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39" name="Shape 488"/>
            <p:cNvSpPr/>
            <p:nvPr/>
          </p:nvSpPr>
          <p:spPr>
            <a:xfrm>
              <a:off x="40246" y="117197"/>
              <a:ext cx="47739" cy="44983"/>
            </a:xfrm>
            <a:custGeom>
              <a:avLst/>
              <a:gdLst/>
              <a:ahLst/>
              <a:cxnLst/>
              <a:rect l="0" t="0" r="0" b="0"/>
              <a:pathLst>
                <a:path w="47739" h="44983">
                  <a:moveTo>
                    <a:pt x="0" y="0"/>
                  </a:moveTo>
                  <a:lnTo>
                    <a:pt x="21171" y="0"/>
                  </a:lnTo>
                  <a:lnTo>
                    <a:pt x="21171" y="1816"/>
                  </a:lnTo>
                  <a:cubicBezTo>
                    <a:pt x="19825" y="1816"/>
                    <a:pt x="18885" y="2045"/>
                    <a:pt x="18339" y="2501"/>
                  </a:cubicBezTo>
                  <a:lnTo>
                    <a:pt x="17539" y="4318"/>
                  </a:lnTo>
                  <a:cubicBezTo>
                    <a:pt x="17539" y="5105"/>
                    <a:pt x="18110" y="6312"/>
                    <a:pt x="19253" y="7950"/>
                  </a:cubicBezTo>
                  <a:lnTo>
                    <a:pt x="20866" y="10401"/>
                  </a:lnTo>
                  <a:lnTo>
                    <a:pt x="24066" y="15519"/>
                  </a:lnTo>
                  <a:lnTo>
                    <a:pt x="27749" y="10401"/>
                  </a:lnTo>
                  <a:cubicBezTo>
                    <a:pt x="30112" y="7162"/>
                    <a:pt x="31293" y="5118"/>
                    <a:pt x="31293" y="4267"/>
                  </a:cubicBezTo>
                  <a:lnTo>
                    <a:pt x="30442" y="2527"/>
                  </a:lnTo>
                  <a:cubicBezTo>
                    <a:pt x="29883" y="2057"/>
                    <a:pt x="28994" y="1816"/>
                    <a:pt x="27749" y="1816"/>
                  </a:cubicBezTo>
                  <a:lnTo>
                    <a:pt x="27749" y="0"/>
                  </a:lnTo>
                  <a:lnTo>
                    <a:pt x="42977" y="0"/>
                  </a:lnTo>
                  <a:lnTo>
                    <a:pt x="42977" y="1816"/>
                  </a:lnTo>
                  <a:cubicBezTo>
                    <a:pt x="41377" y="1905"/>
                    <a:pt x="39980" y="2362"/>
                    <a:pt x="38811" y="3137"/>
                  </a:cubicBezTo>
                  <a:cubicBezTo>
                    <a:pt x="37198" y="4254"/>
                    <a:pt x="35001" y="6667"/>
                    <a:pt x="32220" y="10401"/>
                  </a:cubicBezTo>
                  <a:lnTo>
                    <a:pt x="26086" y="18618"/>
                  </a:lnTo>
                  <a:lnTo>
                    <a:pt x="37274" y="34722"/>
                  </a:lnTo>
                  <a:cubicBezTo>
                    <a:pt x="40030" y="38684"/>
                    <a:pt x="41999" y="41059"/>
                    <a:pt x="43167" y="41872"/>
                  </a:cubicBezTo>
                  <a:cubicBezTo>
                    <a:pt x="44348" y="42659"/>
                    <a:pt x="45872" y="43129"/>
                    <a:pt x="47739" y="43218"/>
                  </a:cubicBezTo>
                  <a:lnTo>
                    <a:pt x="47739" y="44983"/>
                  </a:lnTo>
                  <a:lnTo>
                    <a:pt x="26530" y="44983"/>
                  </a:lnTo>
                  <a:lnTo>
                    <a:pt x="26530" y="43218"/>
                  </a:lnTo>
                  <a:cubicBezTo>
                    <a:pt x="27991" y="43218"/>
                    <a:pt x="29146" y="42888"/>
                    <a:pt x="29959" y="42228"/>
                  </a:cubicBezTo>
                  <a:lnTo>
                    <a:pt x="30899" y="40424"/>
                  </a:lnTo>
                  <a:cubicBezTo>
                    <a:pt x="30899" y="39662"/>
                    <a:pt x="29845" y="37770"/>
                    <a:pt x="27749" y="34722"/>
                  </a:cubicBezTo>
                  <a:lnTo>
                    <a:pt x="21171" y="25095"/>
                  </a:lnTo>
                  <a:lnTo>
                    <a:pt x="13957" y="34722"/>
                  </a:lnTo>
                  <a:cubicBezTo>
                    <a:pt x="11722" y="37706"/>
                    <a:pt x="10604" y="39459"/>
                    <a:pt x="10604" y="40018"/>
                  </a:cubicBezTo>
                  <a:lnTo>
                    <a:pt x="11722" y="42164"/>
                  </a:lnTo>
                  <a:cubicBezTo>
                    <a:pt x="12446" y="42799"/>
                    <a:pt x="13551" y="43142"/>
                    <a:pt x="15024" y="43218"/>
                  </a:cubicBezTo>
                  <a:lnTo>
                    <a:pt x="15024" y="44983"/>
                  </a:lnTo>
                  <a:lnTo>
                    <a:pt x="343" y="44983"/>
                  </a:lnTo>
                  <a:lnTo>
                    <a:pt x="343" y="43218"/>
                  </a:lnTo>
                  <a:cubicBezTo>
                    <a:pt x="1524" y="43066"/>
                    <a:pt x="2553" y="42634"/>
                    <a:pt x="3429" y="41999"/>
                  </a:cubicBezTo>
                  <a:cubicBezTo>
                    <a:pt x="4686" y="41033"/>
                    <a:pt x="6782" y="38620"/>
                    <a:pt x="9728" y="34722"/>
                  </a:cubicBezTo>
                  <a:lnTo>
                    <a:pt x="19164" y="22199"/>
                  </a:lnTo>
                  <a:lnTo>
                    <a:pt x="10604" y="9817"/>
                  </a:lnTo>
                  <a:cubicBezTo>
                    <a:pt x="8179" y="6286"/>
                    <a:pt x="6312" y="4064"/>
                    <a:pt x="4978" y="3162"/>
                  </a:cubicBezTo>
                  <a:cubicBezTo>
                    <a:pt x="3658" y="2273"/>
                    <a:pt x="1994"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0" name="Shape 489"/>
            <p:cNvSpPr/>
            <p:nvPr/>
          </p:nvSpPr>
          <p:spPr>
            <a:xfrm>
              <a:off x="17393" y="115825"/>
              <a:ext cx="20682" cy="18314"/>
            </a:xfrm>
            <a:custGeom>
              <a:avLst/>
              <a:gdLst/>
              <a:ahLst/>
              <a:cxnLst/>
              <a:rect l="0" t="0" r="0" b="0"/>
              <a:pathLst>
                <a:path w="20682" h="18314">
                  <a:moveTo>
                    <a:pt x="3397" y="0"/>
                  </a:moveTo>
                  <a:cubicBezTo>
                    <a:pt x="8427" y="0"/>
                    <a:pt x="12567" y="1651"/>
                    <a:pt x="15805" y="4979"/>
                  </a:cubicBezTo>
                  <a:cubicBezTo>
                    <a:pt x="19056" y="8306"/>
                    <a:pt x="20682" y="12751"/>
                    <a:pt x="20682" y="18314"/>
                  </a:cubicBezTo>
                  <a:lnTo>
                    <a:pt x="0" y="18314"/>
                  </a:lnTo>
                  <a:lnTo>
                    <a:pt x="0" y="15456"/>
                  </a:lnTo>
                  <a:lnTo>
                    <a:pt x="10408" y="15456"/>
                  </a:lnTo>
                  <a:cubicBezTo>
                    <a:pt x="10255" y="12586"/>
                    <a:pt x="9900" y="10554"/>
                    <a:pt x="9379" y="9373"/>
                  </a:cubicBezTo>
                  <a:cubicBezTo>
                    <a:pt x="8566" y="7544"/>
                    <a:pt x="7334" y="6097"/>
                    <a:pt x="5722" y="5055"/>
                  </a:cubicBezTo>
                  <a:cubicBezTo>
                    <a:pt x="4096" y="4001"/>
                    <a:pt x="2407" y="3480"/>
                    <a:pt x="641" y="3480"/>
                  </a:cubicBezTo>
                  <a:lnTo>
                    <a:pt x="0" y="3759"/>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1" name="Shape 490"/>
            <p:cNvSpPr/>
            <p:nvPr/>
          </p:nvSpPr>
          <p:spPr>
            <a:xfrm>
              <a:off x="91605" y="102414"/>
              <a:ext cx="27115" cy="60516"/>
            </a:xfrm>
            <a:custGeom>
              <a:avLst/>
              <a:gdLst/>
              <a:ahLst/>
              <a:cxnLst/>
              <a:rect l="0" t="0" r="0" b="0"/>
              <a:pathLst>
                <a:path w="27115" h="60516">
                  <a:moveTo>
                    <a:pt x="13703" y="0"/>
                  </a:moveTo>
                  <a:lnTo>
                    <a:pt x="15227" y="0"/>
                  </a:lnTo>
                  <a:lnTo>
                    <a:pt x="15227" y="14783"/>
                  </a:lnTo>
                  <a:lnTo>
                    <a:pt x="25730" y="14783"/>
                  </a:lnTo>
                  <a:lnTo>
                    <a:pt x="25730" y="18224"/>
                  </a:lnTo>
                  <a:lnTo>
                    <a:pt x="15227" y="18224"/>
                  </a:lnTo>
                  <a:lnTo>
                    <a:pt x="15227" y="47383"/>
                  </a:lnTo>
                  <a:cubicBezTo>
                    <a:pt x="15227" y="50305"/>
                    <a:pt x="15634" y="52273"/>
                    <a:pt x="16485" y="53277"/>
                  </a:cubicBezTo>
                  <a:cubicBezTo>
                    <a:pt x="17310" y="54292"/>
                    <a:pt x="18377" y="54801"/>
                    <a:pt x="19698" y="54801"/>
                  </a:cubicBezTo>
                  <a:lnTo>
                    <a:pt x="22835" y="53797"/>
                  </a:lnTo>
                  <a:cubicBezTo>
                    <a:pt x="23851" y="53136"/>
                    <a:pt x="24638" y="52133"/>
                    <a:pt x="25184" y="50826"/>
                  </a:cubicBezTo>
                  <a:lnTo>
                    <a:pt x="27115" y="50826"/>
                  </a:lnTo>
                  <a:cubicBezTo>
                    <a:pt x="25959" y="54039"/>
                    <a:pt x="24346" y="56452"/>
                    <a:pt x="22250" y="58077"/>
                  </a:cubicBezTo>
                  <a:cubicBezTo>
                    <a:pt x="20155" y="59690"/>
                    <a:pt x="17996" y="60516"/>
                    <a:pt x="15761" y="60516"/>
                  </a:cubicBezTo>
                  <a:cubicBezTo>
                    <a:pt x="14262" y="60516"/>
                    <a:pt x="12789" y="60083"/>
                    <a:pt x="11341" y="59258"/>
                  </a:cubicBezTo>
                  <a:cubicBezTo>
                    <a:pt x="9906" y="58420"/>
                    <a:pt x="8839" y="57226"/>
                    <a:pt x="8141" y="55676"/>
                  </a:cubicBezTo>
                  <a:cubicBezTo>
                    <a:pt x="7468" y="54115"/>
                    <a:pt x="7112" y="51714"/>
                    <a:pt x="7112" y="48463"/>
                  </a:cubicBezTo>
                  <a:lnTo>
                    <a:pt x="7112" y="18224"/>
                  </a:lnTo>
                  <a:lnTo>
                    <a:pt x="0" y="18224"/>
                  </a:lnTo>
                  <a:lnTo>
                    <a:pt x="0" y="16599"/>
                  </a:lnTo>
                  <a:cubicBezTo>
                    <a:pt x="1791" y="15875"/>
                    <a:pt x="3645" y="14656"/>
                    <a:pt x="5512" y="12941"/>
                  </a:cubicBezTo>
                  <a:cubicBezTo>
                    <a:pt x="7404" y="11226"/>
                    <a:pt x="9093" y="9182"/>
                    <a:pt x="10554" y="6820"/>
                  </a:cubicBezTo>
                  <a:cubicBezTo>
                    <a:pt x="11303" y="5575"/>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2" name="Shape 491"/>
            <p:cNvSpPr/>
            <p:nvPr/>
          </p:nvSpPr>
          <p:spPr>
            <a:xfrm>
              <a:off x="142113" y="144793"/>
              <a:ext cx="20676" cy="18758"/>
            </a:xfrm>
            <a:custGeom>
              <a:avLst/>
              <a:gdLst/>
              <a:ahLst/>
              <a:cxnLst/>
              <a:rect l="0" t="0" r="0" b="0"/>
              <a:pathLst>
                <a:path w="20676" h="18758">
                  <a:moveTo>
                    <a:pt x="19152" y="0"/>
                  </a:moveTo>
                  <a:lnTo>
                    <a:pt x="20676" y="991"/>
                  </a:lnTo>
                  <a:cubicBezTo>
                    <a:pt x="20003" y="5474"/>
                    <a:pt x="17996" y="9563"/>
                    <a:pt x="14694" y="13246"/>
                  </a:cubicBezTo>
                  <a:cubicBezTo>
                    <a:pt x="11379" y="16929"/>
                    <a:pt x="7239" y="18758"/>
                    <a:pt x="2261" y="18758"/>
                  </a:cubicBezTo>
                  <a:lnTo>
                    <a:pt x="0" y="17730"/>
                  </a:lnTo>
                  <a:lnTo>
                    <a:pt x="0" y="7802"/>
                  </a:lnTo>
                  <a:lnTo>
                    <a:pt x="5995" y="10770"/>
                  </a:lnTo>
                  <a:cubicBezTo>
                    <a:pt x="8941" y="10770"/>
                    <a:pt x="11506" y="9944"/>
                    <a:pt x="13691" y="8331"/>
                  </a:cubicBezTo>
                  <a:cubicBezTo>
                    <a:pt x="15850" y="6706"/>
                    <a:pt x="17679" y="3925"/>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3" name="Shape 492"/>
            <p:cNvSpPr/>
            <p:nvPr/>
          </p:nvSpPr>
          <p:spPr>
            <a:xfrm>
              <a:off x="285725" y="115890"/>
              <a:ext cx="21704" cy="47661"/>
            </a:xfrm>
            <a:custGeom>
              <a:avLst/>
              <a:gdLst/>
              <a:ahLst/>
              <a:cxnLst/>
              <a:rect l="0" t="0" r="0" b="0"/>
              <a:pathLst>
                <a:path w="21704" h="47661">
                  <a:moveTo>
                    <a:pt x="21704" y="0"/>
                  </a:moveTo>
                  <a:lnTo>
                    <a:pt x="21704" y="3944"/>
                  </a:lnTo>
                  <a:lnTo>
                    <a:pt x="20231" y="3161"/>
                  </a:lnTo>
                  <a:cubicBezTo>
                    <a:pt x="18491" y="3161"/>
                    <a:pt x="16751" y="3694"/>
                    <a:pt x="15011" y="4723"/>
                  </a:cubicBezTo>
                  <a:cubicBezTo>
                    <a:pt x="13246" y="5752"/>
                    <a:pt x="11836" y="7555"/>
                    <a:pt x="10757" y="10146"/>
                  </a:cubicBezTo>
                  <a:cubicBezTo>
                    <a:pt x="9677" y="12724"/>
                    <a:pt x="9131" y="16052"/>
                    <a:pt x="9131" y="20103"/>
                  </a:cubicBezTo>
                  <a:cubicBezTo>
                    <a:pt x="9131" y="26669"/>
                    <a:pt x="10427" y="32307"/>
                    <a:pt x="13030" y="37057"/>
                  </a:cubicBezTo>
                  <a:lnTo>
                    <a:pt x="21704" y="43057"/>
                  </a:lnTo>
                  <a:lnTo>
                    <a:pt x="21704" y="47528"/>
                  </a:lnTo>
                  <a:lnTo>
                    <a:pt x="21222" y="47661"/>
                  </a:lnTo>
                  <a:cubicBezTo>
                    <a:pt x="14440" y="47661"/>
                    <a:pt x="9055" y="44969"/>
                    <a:pt x="5055" y="39572"/>
                  </a:cubicBezTo>
                  <a:cubicBezTo>
                    <a:pt x="1689" y="35013"/>
                    <a:pt x="0" y="29907"/>
                    <a:pt x="0" y="24243"/>
                  </a:cubicBezTo>
                  <a:cubicBezTo>
                    <a:pt x="0" y="20103"/>
                    <a:pt x="1016" y="16013"/>
                    <a:pt x="3061" y="11936"/>
                  </a:cubicBezTo>
                  <a:cubicBezTo>
                    <a:pt x="5106" y="7860"/>
                    <a:pt x="7811" y="4850"/>
                    <a:pt x="11151" y="2907"/>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4" name="Shape 493"/>
            <p:cNvSpPr/>
            <p:nvPr/>
          </p:nvSpPr>
          <p:spPr>
            <a:xfrm>
              <a:off x="254902" y="115876"/>
              <a:ext cx="22555" cy="46304"/>
            </a:xfrm>
            <a:custGeom>
              <a:avLst/>
              <a:gdLst/>
              <a:ahLst/>
              <a:cxnLst/>
              <a:rect l="0" t="0" r="0" b="0"/>
              <a:pathLst>
                <a:path w="22555" h="46304">
                  <a:moveTo>
                    <a:pt x="13564" y="0"/>
                  </a:moveTo>
                  <a:lnTo>
                    <a:pt x="15723" y="0"/>
                  </a:lnTo>
                  <a:lnTo>
                    <a:pt x="15723" y="36144"/>
                  </a:lnTo>
                  <a:cubicBezTo>
                    <a:pt x="15723" y="38964"/>
                    <a:pt x="15926" y="40830"/>
                    <a:pt x="16332" y="41770"/>
                  </a:cubicBezTo>
                  <a:lnTo>
                    <a:pt x="18148" y="43853"/>
                  </a:lnTo>
                  <a:cubicBezTo>
                    <a:pt x="18948" y="44310"/>
                    <a:pt x="20422" y="44538"/>
                    <a:pt x="22555" y="44538"/>
                  </a:cubicBezTo>
                  <a:lnTo>
                    <a:pt x="22555" y="46304"/>
                  </a:lnTo>
                  <a:lnTo>
                    <a:pt x="686" y="46304"/>
                  </a:lnTo>
                  <a:lnTo>
                    <a:pt x="686" y="44538"/>
                  </a:lnTo>
                  <a:cubicBezTo>
                    <a:pt x="2883" y="44538"/>
                    <a:pt x="4356" y="44335"/>
                    <a:pt x="5118" y="43904"/>
                  </a:cubicBezTo>
                  <a:lnTo>
                    <a:pt x="6896" y="41796"/>
                  </a:lnTo>
                  <a:cubicBezTo>
                    <a:pt x="7341" y="40805"/>
                    <a:pt x="7569" y="38926"/>
                    <a:pt x="7569" y="36144"/>
                  </a:cubicBezTo>
                  <a:lnTo>
                    <a:pt x="7569" y="18809"/>
                  </a:lnTo>
                  <a:cubicBezTo>
                    <a:pt x="7569" y="13919"/>
                    <a:pt x="7417" y="10769"/>
                    <a:pt x="7125" y="9322"/>
                  </a:cubicBezTo>
                  <a:lnTo>
                    <a:pt x="6045" y="7138"/>
                  </a:lnTo>
                  <a:lnTo>
                    <a:pt x="4039" y="6528"/>
                  </a:lnTo>
                  <a:cubicBezTo>
                    <a:pt x="3111" y="6528"/>
                    <a:pt x="1994" y="6769"/>
                    <a:pt x="686" y="7264"/>
                  </a:cubicBezTo>
                  <a:lnTo>
                    <a:pt x="0" y="5486"/>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5" name="Shape 494"/>
            <p:cNvSpPr/>
            <p:nvPr/>
          </p:nvSpPr>
          <p:spPr>
            <a:xfrm>
              <a:off x="220256" y="115876"/>
              <a:ext cx="30696" cy="47675"/>
            </a:xfrm>
            <a:custGeom>
              <a:avLst/>
              <a:gdLst/>
              <a:ahLst/>
              <a:cxnLst/>
              <a:rect l="0" t="0" r="0" b="0"/>
              <a:pathLst>
                <a:path w="30696" h="47675">
                  <a:moveTo>
                    <a:pt x="13652" y="0"/>
                  </a:moveTo>
                  <a:cubicBezTo>
                    <a:pt x="15430" y="0"/>
                    <a:pt x="17577" y="368"/>
                    <a:pt x="20091" y="1118"/>
                  </a:cubicBezTo>
                  <a:cubicBezTo>
                    <a:pt x="21768" y="1613"/>
                    <a:pt x="22873" y="1854"/>
                    <a:pt x="23419" y="1854"/>
                  </a:cubicBezTo>
                  <a:lnTo>
                    <a:pt x="24651" y="1524"/>
                  </a:lnTo>
                  <a:lnTo>
                    <a:pt x="25679" y="0"/>
                  </a:lnTo>
                  <a:lnTo>
                    <a:pt x="27305" y="0"/>
                  </a:lnTo>
                  <a:lnTo>
                    <a:pt x="27305" y="15316"/>
                  </a:lnTo>
                  <a:lnTo>
                    <a:pt x="25679" y="15316"/>
                  </a:lnTo>
                  <a:cubicBezTo>
                    <a:pt x="24448" y="10502"/>
                    <a:pt x="22847" y="7226"/>
                    <a:pt x="20892" y="5486"/>
                  </a:cubicBezTo>
                  <a:cubicBezTo>
                    <a:pt x="18948" y="3759"/>
                    <a:pt x="16472" y="2895"/>
                    <a:pt x="13449" y="2895"/>
                  </a:cubicBezTo>
                  <a:cubicBezTo>
                    <a:pt x="11176" y="2895"/>
                    <a:pt x="9309" y="3492"/>
                    <a:pt x="7912" y="4711"/>
                  </a:cubicBezTo>
                  <a:cubicBezTo>
                    <a:pt x="6490" y="5918"/>
                    <a:pt x="5804" y="7264"/>
                    <a:pt x="5804" y="8737"/>
                  </a:cubicBezTo>
                  <a:cubicBezTo>
                    <a:pt x="5804" y="10579"/>
                    <a:pt x="6325" y="12141"/>
                    <a:pt x="7366" y="13449"/>
                  </a:cubicBezTo>
                  <a:cubicBezTo>
                    <a:pt x="8382" y="14795"/>
                    <a:pt x="10439" y="16218"/>
                    <a:pt x="13551" y="17716"/>
                  </a:cubicBezTo>
                  <a:lnTo>
                    <a:pt x="20726" y="21209"/>
                  </a:lnTo>
                  <a:cubicBezTo>
                    <a:pt x="27368" y="24447"/>
                    <a:pt x="30696" y="28727"/>
                    <a:pt x="30696" y="34024"/>
                  </a:cubicBezTo>
                  <a:cubicBezTo>
                    <a:pt x="30696" y="38112"/>
                    <a:pt x="29159" y="41415"/>
                    <a:pt x="26048" y="43929"/>
                  </a:cubicBezTo>
                  <a:cubicBezTo>
                    <a:pt x="22962" y="46431"/>
                    <a:pt x="19495" y="47675"/>
                    <a:pt x="15672" y="47675"/>
                  </a:cubicBezTo>
                  <a:cubicBezTo>
                    <a:pt x="12916" y="47675"/>
                    <a:pt x="9766" y="47180"/>
                    <a:pt x="6236" y="46203"/>
                  </a:cubicBezTo>
                  <a:lnTo>
                    <a:pt x="3581" y="45720"/>
                  </a:lnTo>
                  <a:lnTo>
                    <a:pt x="1816" y="47003"/>
                  </a:lnTo>
                  <a:lnTo>
                    <a:pt x="190" y="47003"/>
                  </a:lnTo>
                  <a:lnTo>
                    <a:pt x="190" y="30937"/>
                  </a:lnTo>
                  <a:lnTo>
                    <a:pt x="1816" y="30937"/>
                  </a:lnTo>
                  <a:cubicBezTo>
                    <a:pt x="2743" y="35509"/>
                    <a:pt x="4483" y="38976"/>
                    <a:pt x="7074" y="41287"/>
                  </a:cubicBezTo>
                  <a:cubicBezTo>
                    <a:pt x="9652" y="43624"/>
                    <a:pt x="12560" y="44780"/>
                    <a:pt x="15761" y="44780"/>
                  </a:cubicBezTo>
                  <a:cubicBezTo>
                    <a:pt x="18034" y="44780"/>
                    <a:pt x="19863" y="44120"/>
                    <a:pt x="21285" y="42799"/>
                  </a:cubicBezTo>
                  <a:cubicBezTo>
                    <a:pt x="22720" y="41466"/>
                    <a:pt x="23419" y="39865"/>
                    <a:pt x="23419" y="38011"/>
                  </a:cubicBezTo>
                  <a:cubicBezTo>
                    <a:pt x="23419" y="35751"/>
                    <a:pt x="22631" y="33858"/>
                    <a:pt x="21044" y="32309"/>
                  </a:cubicBezTo>
                  <a:cubicBezTo>
                    <a:pt x="19456" y="30772"/>
                    <a:pt x="16294" y="28816"/>
                    <a:pt x="11544" y="26467"/>
                  </a:cubicBezTo>
                  <a:cubicBezTo>
                    <a:pt x="6795" y="24105"/>
                    <a:pt x="3683" y="21984"/>
                    <a:pt x="2210" y="20091"/>
                  </a:cubicBezTo>
                  <a:cubicBezTo>
                    <a:pt x="737" y="18211"/>
                    <a:pt x="0" y="15862"/>
                    <a:pt x="0" y="13005"/>
                  </a:cubicBezTo>
                  <a:cubicBezTo>
                    <a:pt x="0" y="9309"/>
                    <a:pt x="1270" y="6223"/>
                    <a:pt x="3810" y="3721"/>
                  </a:cubicBezTo>
                  <a:cubicBezTo>
                    <a:pt x="6350" y="1232"/>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6" name="Shape 495"/>
            <p:cNvSpPr/>
            <p:nvPr/>
          </p:nvSpPr>
          <p:spPr>
            <a:xfrm>
              <a:off x="164236" y="115876"/>
              <a:ext cx="49263" cy="46304"/>
            </a:xfrm>
            <a:custGeom>
              <a:avLst/>
              <a:gdLst/>
              <a:ahLst/>
              <a:cxnLst/>
              <a:rect l="0" t="0" r="0" b="0"/>
              <a:pathLst>
                <a:path w="49263" h="46304">
                  <a:moveTo>
                    <a:pt x="13551" y="0"/>
                  </a:moveTo>
                  <a:lnTo>
                    <a:pt x="15659" y="0"/>
                  </a:lnTo>
                  <a:lnTo>
                    <a:pt x="15659" y="9525"/>
                  </a:lnTo>
                  <a:cubicBezTo>
                    <a:pt x="20930" y="3175"/>
                    <a:pt x="25971" y="0"/>
                    <a:pt x="30734" y="0"/>
                  </a:cubicBezTo>
                  <a:cubicBezTo>
                    <a:pt x="33198" y="0"/>
                    <a:pt x="35306" y="597"/>
                    <a:pt x="37084" y="1829"/>
                  </a:cubicBezTo>
                  <a:cubicBezTo>
                    <a:pt x="38849" y="3060"/>
                    <a:pt x="40259" y="5093"/>
                    <a:pt x="41313" y="7900"/>
                  </a:cubicBezTo>
                  <a:cubicBezTo>
                    <a:pt x="42024" y="9868"/>
                    <a:pt x="42380" y="12878"/>
                    <a:pt x="42380" y="16942"/>
                  </a:cubicBezTo>
                  <a:lnTo>
                    <a:pt x="42380" y="36144"/>
                  </a:lnTo>
                  <a:cubicBezTo>
                    <a:pt x="42380" y="38989"/>
                    <a:pt x="42608" y="40919"/>
                    <a:pt x="43066" y="41935"/>
                  </a:cubicBezTo>
                  <a:lnTo>
                    <a:pt x="44818" y="43853"/>
                  </a:lnTo>
                  <a:cubicBezTo>
                    <a:pt x="45606" y="44310"/>
                    <a:pt x="47104" y="44538"/>
                    <a:pt x="49263" y="44538"/>
                  </a:cubicBezTo>
                  <a:lnTo>
                    <a:pt x="49263" y="46304"/>
                  </a:lnTo>
                  <a:lnTo>
                    <a:pt x="27013" y="46304"/>
                  </a:lnTo>
                  <a:lnTo>
                    <a:pt x="27013" y="44538"/>
                  </a:lnTo>
                  <a:lnTo>
                    <a:pt x="27940" y="44538"/>
                  </a:lnTo>
                  <a:cubicBezTo>
                    <a:pt x="30035" y="44538"/>
                    <a:pt x="31509" y="44221"/>
                    <a:pt x="32334" y="43573"/>
                  </a:cubicBezTo>
                  <a:cubicBezTo>
                    <a:pt x="33172" y="42938"/>
                    <a:pt x="33756" y="41999"/>
                    <a:pt x="34074" y="40754"/>
                  </a:cubicBezTo>
                  <a:cubicBezTo>
                    <a:pt x="34214" y="40259"/>
                    <a:pt x="34277" y="38722"/>
                    <a:pt x="34277" y="36144"/>
                  </a:cubicBezTo>
                  <a:lnTo>
                    <a:pt x="34277" y="17716"/>
                  </a:lnTo>
                  <a:cubicBezTo>
                    <a:pt x="34277" y="13627"/>
                    <a:pt x="33744" y="10655"/>
                    <a:pt x="32690" y="8813"/>
                  </a:cubicBezTo>
                  <a:cubicBezTo>
                    <a:pt x="31623" y="6959"/>
                    <a:pt x="29819" y="6032"/>
                    <a:pt x="27305" y="6032"/>
                  </a:cubicBezTo>
                  <a:cubicBezTo>
                    <a:pt x="23406" y="6032"/>
                    <a:pt x="19533" y="8166"/>
                    <a:pt x="15659" y="12420"/>
                  </a:cubicBezTo>
                  <a:lnTo>
                    <a:pt x="15659" y="36144"/>
                  </a:lnTo>
                  <a:cubicBezTo>
                    <a:pt x="15659" y="39179"/>
                    <a:pt x="15850" y="41072"/>
                    <a:pt x="16205" y="41796"/>
                  </a:cubicBezTo>
                  <a:lnTo>
                    <a:pt x="18097" y="43879"/>
                  </a:lnTo>
                  <a:cubicBezTo>
                    <a:pt x="18897" y="44323"/>
                    <a:pt x="20536" y="44538"/>
                    <a:pt x="22987" y="44538"/>
                  </a:cubicBezTo>
                  <a:lnTo>
                    <a:pt x="22987" y="46304"/>
                  </a:lnTo>
                  <a:lnTo>
                    <a:pt x="737" y="46304"/>
                  </a:lnTo>
                  <a:lnTo>
                    <a:pt x="737" y="44538"/>
                  </a:lnTo>
                  <a:lnTo>
                    <a:pt x="1714" y="44538"/>
                  </a:lnTo>
                  <a:cubicBezTo>
                    <a:pt x="4013" y="44538"/>
                    <a:pt x="5550" y="43955"/>
                    <a:pt x="6363" y="42799"/>
                  </a:cubicBezTo>
                  <a:cubicBezTo>
                    <a:pt x="7163" y="41631"/>
                    <a:pt x="7557" y="39421"/>
                    <a:pt x="7557" y="36144"/>
                  </a:cubicBezTo>
                  <a:lnTo>
                    <a:pt x="7557" y="19444"/>
                  </a:lnTo>
                  <a:cubicBezTo>
                    <a:pt x="7557" y="14046"/>
                    <a:pt x="7442" y="10744"/>
                    <a:pt x="7188" y="9563"/>
                  </a:cubicBezTo>
                  <a:cubicBezTo>
                    <a:pt x="6947" y="8395"/>
                    <a:pt x="6566" y="7582"/>
                    <a:pt x="6058" y="7162"/>
                  </a:cubicBezTo>
                  <a:lnTo>
                    <a:pt x="4026" y="6528"/>
                  </a:lnTo>
                  <a:cubicBezTo>
                    <a:pt x="3111" y="6528"/>
                    <a:pt x="2019" y="6769"/>
                    <a:pt x="737"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7" name="Shape 496"/>
            <p:cNvSpPr/>
            <p:nvPr/>
          </p:nvSpPr>
          <p:spPr>
            <a:xfrm>
              <a:off x="142113" y="115825"/>
              <a:ext cx="20676" cy="18314"/>
            </a:xfrm>
            <a:custGeom>
              <a:avLst/>
              <a:gdLst/>
              <a:ahLst/>
              <a:cxnLst/>
              <a:rect l="0" t="0" r="0" b="0"/>
              <a:pathLst>
                <a:path w="20676" h="18314">
                  <a:moveTo>
                    <a:pt x="3391" y="0"/>
                  </a:moveTo>
                  <a:cubicBezTo>
                    <a:pt x="8433" y="0"/>
                    <a:pt x="12586" y="1651"/>
                    <a:pt x="15824" y="4979"/>
                  </a:cubicBezTo>
                  <a:cubicBezTo>
                    <a:pt x="19050" y="8306"/>
                    <a:pt x="20676" y="12751"/>
                    <a:pt x="20676" y="18314"/>
                  </a:cubicBezTo>
                  <a:lnTo>
                    <a:pt x="0" y="18314"/>
                  </a:lnTo>
                  <a:lnTo>
                    <a:pt x="0" y="15456"/>
                  </a:lnTo>
                  <a:lnTo>
                    <a:pt x="10414" y="15456"/>
                  </a:lnTo>
                  <a:cubicBezTo>
                    <a:pt x="10249" y="12586"/>
                    <a:pt x="9906" y="10554"/>
                    <a:pt x="9385" y="9373"/>
                  </a:cubicBezTo>
                  <a:cubicBezTo>
                    <a:pt x="8560" y="7544"/>
                    <a:pt x="7353" y="6097"/>
                    <a:pt x="5728" y="5055"/>
                  </a:cubicBezTo>
                  <a:cubicBezTo>
                    <a:pt x="4115" y="4001"/>
                    <a:pt x="2413" y="3480"/>
                    <a:pt x="635" y="3480"/>
                  </a:cubicBezTo>
                  <a:lnTo>
                    <a:pt x="0" y="3756"/>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8" name="Shape 497"/>
            <p:cNvSpPr/>
            <p:nvPr/>
          </p:nvSpPr>
          <p:spPr>
            <a:xfrm>
              <a:off x="261544" y="92342"/>
              <a:ext cx="9969" cy="9970"/>
            </a:xfrm>
            <a:custGeom>
              <a:avLst/>
              <a:gdLst/>
              <a:ahLst/>
              <a:cxnLst/>
              <a:rect l="0" t="0" r="0" b="0"/>
              <a:pathLst>
                <a:path w="9969" h="9970">
                  <a:moveTo>
                    <a:pt x="5004" y="0"/>
                  </a:moveTo>
                  <a:cubicBezTo>
                    <a:pt x="6375" y="0"/>
                    <a:pt x="7544" y="483"/>
                    <a:pt x="8522" y="1448"/>
                  </a:cubicBezTo>
                  <a:cubicBezTo>
                    <a:pt x="9474" y="2413"/>
                    <a:pt x="9969" y="3582"/>
                    <a:pt x="9969" y="4966"/>
                  </a:cubicBezTo>
                  <a:cubicBezTo>
                    <a:pt x="9969" y="6338"/>
                    <a:pt x="9474" y="7519"/>
                    <a:pt x="8522" y="8496"/>
                  </a:cubicBezTo>
                  <a:cubicBezTo>
                    <a:pt x="7544" y="9475"/>
                    <a:pt x="6375" y="9970"/>
                    <a:pt x="5004" y="9970"/>
                  </a:cubicBezTo>
                  <a:cubicBezTo>
                    <a:pt x="3632" y="9970"/>
                    <a:pt x="2451" y="9475"/>
                    <a:pt x="1460" y="8496"/>
                  </a:cubicBezTo>
                  <a:cubicBezTo>
                    <a:pt x="483" y="7519"/>
                    <a:pt x="0" y="6338"/>
                    <a:pt x="0" y="4966"/>
                  </a:cubicBezTo>
                  <a:cubicBezTo>
                    <a:pt x="0" y="3582"/>
                    <a:pt x="483" y="2413"/>
                    <a:pt x="1435" y="1448"/>
                  </a:cubicBezTo>
                  <a:cubicBezTo>
                    <a:pt x="2400"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49" name="Shape 498"/>
            <p:cNvSpPr/>
            <p:nvPr/>
          </p:nvSpPr>
          <p:spPr>
            <a:xfrm>
              <a:off x="334632" y="115876"/>
              <a:ext cx="49251" cy="46304"/>
            </a:xfrm>
            <a:custGeom>
              <a:avLst/>
              <a:gdLst/>
              <a:ahLst/>
              <a:cxnLst/>
              <a:rect l="0" t="0" r="0" b="0"/>
              <a:pathLst>
                <a:path w="49251" h="46304">
                  <a:moveTo>
                    <a:pt x="13551" y="0"/>
                  </a:moveTo>
                  <a:lnTo>
                    <a:pt x="15659" y="0"/>
                  </a:lnTo>
                  <a:lnTo>
                    <a:pt x="15659" y="9525"/>
                  </a:lnTo>
                  <a:cubicBezTo>
                    <a:pt x="20930" y="3175"/>
                    <a:pt x="25959" y="0"/>
                    <a:pt x="30734" y="0"/>
                  </a:cubicBezTo>
                  <a:cubicBezTo>
                    <a:pt x="33198" y="0"/>
                    <a:pt x="35306" y="597"/>
                    <a:pt x="37084" y="1829"/>
                  </a:cubicBezTo>
                  <a:cubicBezTo>
                    <a:pt x="38837" y="3060"/>
                    <a:pt x="40259" y="5093"/>
                    <a:pt x="41300" y="7900"/>
                  </a:cubicBezTo>
                  <a:cubicBezTo>
                    <a:pt x="42012" y="9868"/>
                    <a:pt x="42380" y="12878"/>
                    <a:pt x="42380" y="16942"/>
                  </a:cubicBezTo>
                  <a:lnTo>
                    <a:pt x="42380" y="36144"/>
                  </a:lnTo>
                  <a:cubicBezTo>
                    <a:pt x="42380" y="38989"/>
                    <a:pt x="42608" y="40919"/>
                    <a:pt x="43066" y="41935"/>
                  </a:cubicBezTo>
                  <a:lnTo>
                    <a:pt x="44806" y="43853"/>
                  </a:lnTo>
                  <a:cubicBezTo>
                    <a:pt x="45606" y="44310"/>
                    <a:pt x="47092" y="44538"/>
                    <a:pt x="49251" y="44538"/>
                  </a:cubicBezTo>
                  <a:lnTo>
                    <a:pt x="49251" y="46304"/>
                  </a:lnTo>
                  <a:lnTo>
                    <a:pt x="27013" y="46304"/>
                  </a:lnTo>
                  <a:lnTo>
                    <a:pt x="27013" y="44538"/>
                  </a:lnTo>
                  <a:lnTo>
                    <a:pt x="27940" y="44538"/>
                  </a:lnTo>
                  <a:cubicBezTo>
                    <a:pt x="30036" y="44538"/>
                    <a:pt x="31496" y="44221"/>
                    <a:pt x="32321" y="43573"/>
                  </a:cubicBezTo>
                  <a:cubicBezTo>
                    <a:pt x="33172" y="42938"/>
                    <a:pt x="33757" y="41999"/>
                    <a:pt x="34074" y="40754"/>
                  </a:cubicBezTo>
                  <a:cubicBezTo>
                    <a:pt x="34214" y="40259"/>
                    <a:pt x="34277" y="38722"/>
                    <a:pt x="34277" y="36144"/>
                  </a:cubicBezTo>
                  <a:lnTo>
                    <a:pt x="34277" y="17716"/>
                  </a:lnTo>
                  <a:cubicBezTo>
                    <a:pt x="34277" y="13627"/>
                    <a:pt x="33744" y="10655"/>
                    <a:pt x="32677" y="8813"/>
                  </a:cubicBezTo>
                  <a:cubicBezTo>
                    <a:pt x="31610" y="6959"/>
                    <a:pt x="29820" y="6032"/>
                    <a:pt x="27305" y="6032"/>
                  </a:cubicBezTo>
                  <a:cubicBezTo>
                    <a:pt x="23393" y="6032"/>
                    <a:pt x="19533" y="8166"/>
                    <a:pt x="15659" y="12420"/>
                  </a:cubicBezTo>
                  <a:lnTo>
                    <a:pt x="15659" y="36144"/>
                  </a:lnTo>
                  <a:cubicBezTo>
                    <a:pt x="15659" y="39179"/>
                    <a:pt x="15837" y="41072"/>
                    <a:pt x="16205" y="41796"/>
                  </a:cubicBezTo>
                  <a:lnTo>
                    <a:pt x="18085" y="43879"/>
                  </a:lnTo>
                  <a:cubicBezTo>
                    <a:pt x="18898" y="44323"/>
                    <a:pt x="20523" y="44538"/>
                    <a:pt x="22974" y="44538"/>
                  </a:cubicBezTo>
                  <a:lnTo>
                    <a:pt x="22974" y="46304"/>
                  </a:lnTo>
                  <a:lnTo>
                    <a:pt x="724" y="46304"/>
                  </a:lnTo>
                  <a:lnTo>
                    <a:pt x="724" y="44538"/>
                  </a:lnTo>
                  <a:lnTo>
                    <a:pt x="1702" y="44538"/>
                  </a:lnTo>
                  <a:cubicBezTo>
                    <a:pt x="4001" y="44538"/>
                    <a:pt x="5550" y="43955"/>
                    <a:pt x="6363" y="42799"/>
                  </a:cubicBezTo>
                  <a:cubicBezTo>
                    <a:pt x="7150" y="41631"/>
                    <a:pt x="7557" y="39421"/>
                    <a:pt x="7557" y="36144"/>
                  </a:cubicBezTo>
                  <a:lnTo>
                    <a:pt x="7557" y="19444"/>
                  </a:lnTo>
                  <a:cubicBezTo>
                    <a:pt x="7557" y="14046"/>
                    <a:pt x="7442" y="10744"/>
                    <a:pt x="7188" y="9563"/>
                  </a:cubicBezTo>
                  <a:cubicBezTo>
                    <a:pt x="6934" y="8395"/>
                    <a:pt x="6566" y="7582"/>
                    <a:pt x="6058" y="7162"/>
                  </a:cubicBezTo>
                  <a:lnTo>
                    <a:pt x="4026" y="6528"/>
                  </a:lnTo>
                  <a:cubicBezTo>
                    <a:pt x="3112" y="6528"/>
                    <a:pt x="2007" y="6769"/>
                    <a:pt x="724"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0" name="Shape 499"/>
            <p:cNvSpPr/>
            <p:nvPr/>
          </p:nvSpPr>
          <p:spPr>
            <a:xfrm>
              <a:off x="307429" y="115876"/>
              <a:ext cx="21717" cy="47542"/>
            </a:xfrm>
            <a:custGeom>
              <a:avLst/>
              <a:gdLst/>
              <a:ahLst/>
              <a:cxnLst/>
              <a:rect l="0" t="0" r="0" b="0"/>
              <a:pathLst>
                <a:path w="21717" h="47542">
                  <a:moveTo>
                    <a:pt x="51" y="0"/>
                  </a:moveTo>
                  <a:cubicBezTo>
                    <a:pt x="6858" y="0"/>
                    <a:pt x="12332" y="2591"/>
                    <a:pt x="16459" y="7759"/>
                  </a:cubicBezTo>
                  <a:cubicBezTo>
                    <a:pt x="19952" y="12179"/>
                    <a:pt x="21717" y="17246"/>
                    <a:pt x="21717" y="22974"/>
                  </a:cubicBezTo>
                  <a:cubicBezTo>
                    <a:pt x="21717" y="27000"/>
                    <a:pt x="20752" y="31090"/>
                    <a:pt x="18809" y="35204"/>
                  </a:cubicBezTo>
                  <a:cubicBezTo>
                    <a:pt x="16878" y="39332"/>
                    <a:pt x="14224" y="42443"/>
                    <a:pt x="10833" y="44538"/>
                  </a:cubicBezTo>
                  <a:lnTo>
                    <a:pt x="0" y="47542"/>
                  </a:lnTo>
                  <a:lnTo>
                    <a:pt x="0" y="43071"/>
                  </a:lnTo>
                  <a:lnTo>
                    <a:pt x="1626" y="44196"/>
                  </a:lnTo>
                  <a:cubicBezTo>
                    <a:pt x="4801" y="44196"/>
                    <a:pt x="7417" y="42875"/>
                    <a:pt x="9474" y="40259"/>
                  </a:cubicBezTo>
                  <a:cubicBezTo>
                    <a:pt x="11544" y="37643"/>
                    <a:pt x="12573" y="33147"/>
                    <a:pt x="12573" y="26759"/>
                  </a:cubicBezTo>
                  <a:cubicBezTo>
                    <a:pt x="12573" y="18770"/>
                    <a:pt x="10846" y="12484"/>
                    <a:pt x="7417" y="7900"/>
                  </a:cubicBezTo>
                  <a:lnTo>
                    <a:pt x="0" y="3958"/>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351" name="Group 350"/>
          <p:cNvGrpSpPr/>
          <p:nvPr/>
        </p:nvGrpSpPr>
        <p:grpSpPr>
          <a:xfrm>
            <a:off x="7204443" y="2919755"/>
            <a:ext cx="1836175" cy="430571"/>
            <a:chOff x="0" y="0"/>
            <a:chExt cx="734955" cy="187040"/>
          </a:xfrm>
        </p:grpSpPr>
        <p:sp>
          <p:nvSpPr>
            <p:cNvPr id="352" name="Shape 500"/>
            <p:cNvSpPr/>
            <p:nvPr/>
          </p:nvSpPr>
          <p:spPr>
            <a:xfrm>
              <a:off x="91961" y="24961"/>
              <a:ext cx="17374" cy="45226"/>
            </a:xfrm>
            <a:custGeom>
              <a:avLst/>
              <a:gdLst/>
              <a:ahLst/>
              <a:cxnLst/>
              <a:rect l="0" t="0" r="0" b="0"/>
              <a:pathLst>
                <a:path w="17374" h="45226">
                  <a:moveTo>
                    <a:pt x="17374" y="0"/>
                  </a:moveTo>
                  <a:lnTo>
                    <a:pt x="17374" y="2289"/>
                  </a:lnTo>
                  <a:lnTo>
                    <a:pt x="10719" y="5182"/>
                  </a:lnTo>
                  <a:cubicBezTo>
                    <a:pt x="8572" y="7290"/>
                    <a:pt x="7328" y="10224"/>
                    <a:pt x="6959" y="13996"/>
                  </a:cubicBezTo>
                  <a:lnTo>
                    <a:pt x="17374" y="13996"/>
                  </a:lnTo>
                  <a:lnTo>
                    <a:pt x="17374" y="16841"/>
                  </a:lnTo>
                  <a:lnTo>
                    <a:pt x="6959" y="16841"/>
                  </a:lnTo>
                  <a:cubicBezTo>
                    <a:pt x="6934" y="23521"/>
                    <a:pt x="8547" y="28753"/>
                    <a:pt x="11824" y="32551"/>
                  </a:cubicBezTo>
                  <a:lnTo>
                    <a:pt x="17374" y="35298"/>
                  </a:lnTo>
                  <a:lnTo>
                    <a:pt x="17374" y="45226"/>
                  </a:lnTo>
                  <a:lnTo>
                    <a:pt x="5766" y="39942"/>
                  </a:lnTo>
                  <a:cubicBezTo>
                    <a:pt x="1918" y="35739"/>
                    <a:pt x="0" y="30087"/>
                    <a:pt x="0" y="22975"/>
                  </a:cubicBezTo>
                  <a:cubicBezTo>
                    <a:pt x="0" y="15291"/>
                    <a:pt x="1968" y="9285"/>
                    <a:pt x="5905" y="497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3" name="Shape 501"/>
            <p:cNvSpPr/>
            <p:nvPr/>
          </p:nvSpPr>
          <p:spPr>
            <a:xfrm>
              <a:off x="0" y="24860"/>
              <a:ext cx="50063" cy="46355"/>
            </a:xfrm>
            <a:custGeom>
              <a:avLst/>
              <a:gdLst/>
              <a:ahLst/>
              <a:cxnLst/>
              <a:rect l="0" t="0" r="0" b="0"/>
              <a:pathLst>
                <a:path w="50063" h="46355">
                  <a:moveTo>
                    <a:pt x="0" y="0"/>
                  </a:moveTo>
                  <a:lnTo>
                    <a:pt x="15773" y="0"/>
                  </a:lnTo>
                  <a:lnTo>
                    <a:pt x="15773" y="30099"/>
                  </a:lnTo>
                  <a:cubicBezTo>
                    <a:pt x="15773" y="34290"/>
                    <a:pt x="16497" y="37046"/>
                    <a:pt x="17958" y="38367"/>
                  </a:cubicBezTo>
                  <a:cubicBezTo>
                    <a:pt x="19418" y="39662"/>
                    <a:pt x="21171" y="40322"/>
                    <a:pt x="23228" y="40322"/>
                  </a:cubicBezTo>
                  <a:cubicBezTo>
                    <a:pt x="24651" y="40322"/>
                    <a:pt x="26251" y="39878"/>
                    <a:pt x="28016" y="38989"/>
                  </a:cubicBezTo>
                  <a:cubicBezTo>
                    <a:pt x="29807" y="38112"/>
                    <a:pt x="31928" y="36423"/>
                    <a:pt x="34379" y="33934"/>
                  </a:cubicBezTo>
                  <a:lnTo>
                    <a:pt x="34379" y="8445"/>
                  </a:lnTo>
                  <a:cubicBezTo>
                    <a:pt x="34379" y="5893"/>
                    <a:pt x="33922" y="4166"/>
                    <a:pt x="32982" y="3264"/>
                  </a:cubicBezTo>
                  <a:cubicBezTo>
                    <a:pt x="32055" y="2375"/>
                    <a:pt x="30112" y="1880"/>
                    <a:pt x="27165" y="1829"/>
                  </a:cubicBezTo>
                  <a:lnTo>
                    <a:pt x="27165" y="0"/>
                  </a:lnTo>
                  <a:lnTo>
                    <a:pt x="42494" y="0"/>
                  </a:lnTo>
                  <a:lnTo>
                    <a:pt x="42494" y="27254"/>
                  </a:lnTo>
                  <a:cubicBezTo>
                    <a:pt x="42494" y="32462"/>
                    <a:pt x="42621" y="35649"/>
                    <a:pt x="42850" y="36805"/>
                  </a:cubicBezTo>
                  <a:cubicBezTo>
                    <a:pt x="43104" y="37973"/>
                    <a:pt x="43498" y="38786"/>
                    <a:pt x="44031" y="39243"/>
                  </a:cubicBezTo>
                  <a:lnTo>
                    <a:pt x="45936" y="39929"/>
                  </a:lnTo>
                  <a:cubicBezTo>
                    <a:pt x="46952" y="39929"/>
                    <a:pt x="48082" y="39650"/>
                    <a:pt x="49365" y="39091"/>
                  </a:cubicBezTo>
                  <a:lnTo>
                    <a:pt x="50063" y="40818"/>
                  </a:lnTo>
                  <a:lnTo>
                    <a:pt x="36601" y="46355"/>
                  </a:lnTo>
                  <a:lnTo>
                    <a:pt x="34379" y="46355"/>
                  </a:lnTo>
                  <a:lnTo>
                    <a:pt x="34379" y="36830"/>
                  </a:lnTo>
                  <a:cubicBezTo>
                    <a:pt x="30531" y="41021"/>
                    <a:pt x="27572" y="43662"/>
                    <a:pt x="25540" y="44729"/>
                  </a:cubicBezTo>
                  <a:cubicBezTo>
                    <a:pt x="23520" y="45821"/>
                    <a:pt x="21374" y="46355"/>
                    <a:pt x="19114" y="46355"/>
                  </a:cubicBezTo>
                  <a:cubicBezTo>
                    <a:pt x="16586" y="46355"/>
                    <a:pt x="14402" y="45631"/>
                    <a:pt x="12560" y="44183"/>
                  </a:cubicBezTo>
                  <a:cubicBezTo>
                    <a:pt x="10706" y="42723"/>
                    <a:pt x="9423" y="40843"/>
                    <a:pt x="8700" y="38557"/>
                  </a:cubicBezTo>
                  <a:cubicBezTo>
                    <a:pt x="7976" y="36258"/>
                    <a:pt x="7620" y="33020"/>
                    <a:pt x="7620" y="28842"/>
                  </a:cubicBezTo>
                  <a:lnTo>
                    <a:pt x="7620" y="8737"/>
                  </a:lnTo>
                  <a:cubicBezTo>
                    <a:pt x="7620" y="6617"/>
                    <a:pt x="7391" y="5131"/>
                    <a:pt x="6934" y="4318"/>
                  </a:cubicBezTo>
                  <a:lnTo>
                    <a:pt x="4890" y="2425"/>
                  </a:lnTo>
                  <a:cubicBezTo>
                    <a:pt x="4001" y="1981"/>
                    <a:pt x="2362"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4" name="Shape 502"/>
            <p:cNvSpPr/>
            <p:nvPr/>
          </p:nvSpPr>
          <p:spPr>
            <a:xfrm>
              <a:off x="56528" y="23539"/>
              <a:ext cx="30696" cy="47676"/>
            </a:xfrm>
            <a:custGeom>
              <a:avLst/>
              <a:gdLst/>
              <a:ahLst/>
              <a:cxnLst/>
              <a:rect l="0" t="0" r="0" b="0"/>
              <a:pathLst>
                <a:path w="30696" h="47676">
                  <a:moveTo>
                    <a:pt x="13652" y="0"/>
                  </a:moveTo>
                  <a:cubicBezTo>
                    <a:pt x="15405" y="0"/>
                    <a:pt x="17551" y="368"/>
                    <a:pt x="20091" y="1118"/>
                  </a:cubicBezTo>
                  <a:cubicBezTo>
                    <a:pt x="21742" y="1613"/>
                    <a:pt x="22860" y="1854"/>
                    <a:pt x="23419" y="1854"/>
                  </a:cubicBezTo>
                  <a:lnTo>
                    <a:pt x="24651" y="1524"/>
                  </a:lnTo>
                  <a:lnTo>
                    <a:pt x="25679" y="0"/>
                  </a:lnTo>
                  <a:lnTo>
                    <a:pt x="27305" y="0"/>
                  </a:lnTo>
                  <a:lnTo>
                    <a:pt x="27305" y="15329"/>
                  </a:lnTo>
                  <a:lnTo>
                    <a:pt x="25679" y="15329"/>
                  </a:lnTo>
                  <a:cubicBezTo>
                    <a:pt x="24435" y="10516"/>
                    <a:pt x="22835" y="7239"/>
                    <a:pt x="20892" y="5499"/>
                  </a:cubicBezTo>
                  <a:cubicBezTo>
                    <a:pt x="18948" y="3759"/>
                    <a:pt x="16459" y="2896"/>
                    <a:pt x="13449" y="2896"/>
                  </a:cubicBezTo>
                  <a:cubicBezTo>
                    <a:pt x="11151" y="2896"/>
                    <a:pt x="9309" y="3505"/>
                    <a:pt x="7912" y="4712"/>
                  </a:cubicBezTo>
                  <a:cubicBezTo>
                    <a:pt x="6490" y="5918"/>
                    <a:pt x="5791" y="7265"/>
                    <a:pt x="5791" y="8737"/>
                  </a:cubicBezTo>
                  <a:cubicBezTo>
                    <a:pt x="5791" y="10579"/>
                    <a:pt x="6312" y="12154"/>
                    <a:pt x="7366" y="13450"/>
                  </a:cubicBezTo>
                  <a:cubicBezTo>
                    <a:pt x="8382" y="14795"/>
                    <a:pt x="10439" y="16218"/>
                    <a:pt x="13551" y="17729"/>
                  </a:cubicBezTo>
                  <a:lnTo>
                    <a:pt x="20714" y="21209"/>
                  </a:lnTo>
                  <a:cubicBezTo>
                    <a:pt x="27368" y="24447"/>
                    <a:pt x="30696" y="28728"/>
                    <a:pt x="30696" y="34024"/>
                  </a:cubicBezTo>
                  <a:cubicBezTo>
                    <a:pt x="30696" y="38112"/>
                    <a:pt x="29134" y="41415"/>
                    <a:pt x="26048" y="43917"/>
                  </a:cubicBezTo>
                  <a:cubicBezTo>
                    <a:pt x="22949" y="46431"/>
                    <a:pt x="19495" y="47676"/>
                    <a:pt x="15659" y="47676"/>
                  </a:cubicBezTo>
                  <a:cubicBezTo>
                    <a:pt x="12903" y="47676"/>
                    <a:pt x="9766" y="47193"/>
                    <a:pt x="6236" y="46203"/>
                  </a:cubicBezTo>
                  <a:lnTo>
                    <a:pt x="3581" y="45720"/>
                  </a:lnTo>
                  <a:lnTo>
                    <a:pt x="1803" y="47003"/>
                  </a:lnTo>
                  <a:lnTo>
                    <a:pt x="190" y="47003"/>
                  </a:lnTo>
                  <a:lnTo>
                    <a:pt x="190" y="30937"/>
                  </a:lnTo>
                  <a:lnTo>
                    <a:pt x="1803" y="30937"/>
                  </a:lnTo>
                  <a:cubicBezTo>
                    <a:pt x="2718" y="35509"/>
                    <a:pt x="4483" y="38977"/>
                    <a:pt x="7061" y="41287"/>
                  </a:cubicBezTo>
                  <a:cubicBezTo>
                    <a:pt x="9652" y="43624"/>
                    <a:pt x="12548" y="44793"/>
                    <a:pt x="15761" y="44793"/>
                  </a:cubicBezTo>
                  <a:cubicBezTo>
                    <a:pt x="18009" y="44793"/>
                    <a:pt x="19863" y="44120"/>
                    <a:pt x="21285" y="42799"/>
                  </a:cubicBezTo>
                  <a:cubicBezTo>
                    <a:pt x="22708" y="41466"/>
                    <a:pt x="23419" y="39878"/>
                    <a:pt x="23419" y="38011"/>
                  </a:cubicBezTo>
                  <a:cubicBezTo>
                    <a:pt x="23419" y="35751"/>
                    <a:pt x="22631" y="33858"/>
                    <a:pt x="21044" y="32309"/>
                  </a:cubicBezTo>
                  <a:cubicBezTo>
                    <a:pt x="19456" y="30772"/>
                    <a:pt x="16281" y="28829"/>
                    <a:pt x="11544" y="26454"/>
                  </a:cubicBezTo>
                  <a:cubicBezTo>
                    <a:pt x="6795" y="24105"/>
                    <a:pt x="3683" y="21984"/>
                    <a:pt x="2197" y="20092"/>
                  </a:cubicBezTo>
                  <a:cubicBezTo>
                    <a:pt x="724" y="18212"/>
                    <a:pt x="0" y="15863"/>
                    <a:pt x="0" y="13005"/>
                  </a:cubicBezTo>
                  <a:cubicBezTo>
                    <a:pt x="0" y="9310"/>
                    <a:pt x="1257" y="6223"/>
                    <a:pt x="3797" y="3721"/>
                  </a:cubicBezTo>
                  <a:cubicBezTo>
                    <a:pt x="6337" y="1232"/>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5" name="Shape 503"/>
            <p:cNvSpPr/>
            <p:nvPr/>
          </p:nvSpPr>
          <p:spPr>
            <a:xfrm>
              <a:off x="109334" y="52456"/>
              <a:ext cx="20688" cy="18759"/>
            </a:xfrm>
            <a:custGeom>
              <a:avLst/>
              <a:gdLst/>
              <a:ahLst/>
              <a:cxnLst/>
              <a:rect l="0" t="0" r="0" b="0"/>
              <a:pathLst>
                <a:path w="20688" h="18759">
                  <a:moveTo>
                    <a:pt x="19164" y="0"/>
                  </a:moveTo>
                  <a:lnTo>
                    <a:pt x="20688" y="991"/>
                  </a:lnTo>
                  <a:cubicBezTo>
                    <a:pt x="20002" y="5474"/>
                    <a:pt x="18009" y="9564"/>
                    <a:pt x="14694" y="13246"/>
                  </a:cubicBezTo>
                  <a:cubicBezTo>
                    <a:pt x="11379" y="16929"/>
                    <a:pt x="7239" y="18759"/>
                    <a:pt x="2261" y="18759"/>
                  </a:cubicBezTo>
                  <a:lnTo>
                    <a:pt x="0" y="17730"/>
                  </a:lnTo>
                  <a:lnTo>
                    <a:pt x="0" y="7802"/>
                  </a:lnTo>
                  <a:lnTo>
                    <a:pt x="5994" y="10770"/>
                  </a:lnTo>
                  <a:cubicBezTo>
                    <a:pt x="8954" y="10770"/>
                    <a:pt x="11506" y="9944"/>
                    <a:pt x="13691" y="8331"/>
                  </a:cubicBezTo>
                  <a:cubicBezTo>
                    <a:pt x="15862" y="6706"/>
                    <a:pt x="17678" y="3925"/>
                    <a:pt x="1916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6" name="Shape 504"/>
            <p:cNvSpPr/>
            <p:nvPr/>
          </p:nvSpPr>
          <p:spPr>
            <a:xfrm>
              <a:off x="109334" y="23488"/>
              <a:ext cx="20688" cy="18313"/>
            </a:xfrm>
            <a:custGeom>
              <a:avLst/>
              <a:gdLst/>
              <a:ahLst/>
              <a:cxnLst/>
              <a:rect l="0" t="0" r="0" b="0"/>
              <a:pathLst>
                <a:path w="20688" h="18313">
                  <a:moveTo>
                    <a:pt x="3391" y="0"/>
                  </a:moveTo>
                  <a:cubicBezTo>
                    <a:pt x="8445" y="0"/>
                    <a:pt x="12586" y="1650"/>
                    <a:pt x="15824" y="4978"/>
                  </a:cubicBezTo>
                  <a:cubicBezTo>
                    <a:pt x="19063" y="8306"/>
                    <a:pt x="20688" y="12750"/>
                    <a:pt x="20688" y="18313"/>
                  </a:cubicBezTo>
                  <a:lnTo>
                    <a:pt x="0" y="18313"/>
                  </a:lnTo>
                  <a:lnTo>
                    <a:pt x="0" y="15468"/>
                  </a:lnTo>
                  <a:lnTo>
                    <a:pt x="10414" y="15468"/>
                  </a:lnTo>
                  <a:cubicBezTo>
                    <a:pt x="10249" y="12585"/>
                    <a:pt x="9906" y="10566"/>
                    <a:pt x="9385" y="9372"/>
                  </a:cubicBezTo>
                  <a:cubicBezTo>
                    <a:pt x="8573" y="7544"/>
                    <a:pt x="7353" y="6096"/>
                    <a:pt x="5728" y="5054"/>
                  </a:cubicBezTo>
                  <a:cubicBezTo>
                    <a:pt x="4115" y="4013"/>
                    <a:pt x="2413" y="3480"/>
                    <a:pt x="648" y="3480"/>
                  </a:cubicBezTo>
                  <a:lnTo>
                    <a:pt x="0" y="3761"/>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7" name="Shape 505"/>
            <p:cNvSpPr/>
            <p:nvPr/>
          </p:nvSpPr>
          <p:spPr>
            <a:xfrm>
              <a:off x="139325" y="23533"/>
              <a:ext cx="30696" cy="47689"/>
            </a:xfrm>
            <a:custGeom>
              <a:avLst/>
              <a:gdLst/>
              <a:ahLst/>
              <a:cxnLst/>
              <a:rect l="0" t="0" r="0" b="0"/>
              <a:pathLst>
                <a:path w="30696" h="47689">
                  <a:moveTo>
                    <a:pt x="13640" y="0"/>
                  </a:moveTo>
                  <a:cubicBezTo>
                    <a:pt x="15405" y="0"/>
                    <a:pt x="17551" y="368"/>
                    <a:pt x="20079" y="1130"/>
                  </a:cubicBezTo>
                  <a:cubicBezTo>
                    <a:pt x="21742" y="1625"/>
                    <a:pt x="22860" y="1854"/>
                    <a:pt x="23406" y="1854"/>
                  </a:cubicBezTo>
                  <a:lnTo>
                    <a:pt x="24638" y="1524"/>
                  </a:lnTo>
                  <a:lnTo>
                    <a:pt x="25679" y="0"/>
                  </a:lnTo>
                  <a:lnTo>
                    <a:pt x="27292" y="0"/>
                  </a:lnTo>
                  <a:lnTo>
                    <a:pt x="27292" y="15329"/>
                  </a:lnTo>
                  <a:lnTo>
                    <a:pt x="25679" y="15329"/>
                  </a:lnTo>
                  <a:cubicBezTo>
                    <a:pt x="24422" y="10516"/>
                    <a:pt x="22835" y="7239"/>
                    <a:pt x="20879" y="5512"/>
                  </a:cubicBezTo>
                  <a:cubicBezTo>
                    <a:pt x="18936" y="3772"/>
                    <a:pt x="16446" y="2908"/>
                    <a:pt x="13449" y="2908"/>
                  </a:cubicBezTo>
                  <a:cubicBezTo>
                    <a:pt x="11151" y="2908"/>
                    <a:pt x="9309" y="3505"/>
                    <a:pt x="7900" y="4711"/>
                  </a:cubicBezTo>
                  <a:cubicBezTo>
                    <a:pt x="6490" y="5931"/>
                    <a:pt x="5791" y="7265"/>
                    <a:pt x="5791" y="8737"/>
                  </a:cubicBezTo>
                  <a:cubicBezTo>
                    <a:pt x="5791" y="10579"/>
                    <a:pt x="6312" y="12154"/>
                    <a:pt x="7366" y="13462"/>
                  </a:cubicBezTo>
                  <a:cubicBezTo>
                    <a:pt x="8369" y="14795"/>
                    <a:pt x="10439" y="16218"/>
                    <a:pt x="13538" y="17729"/>
                  </a:cubicBezTo>
                  <a:lnTo>
                    <a:pt x="20714" y="21222"/>
                  </a:lnTo>
                  <a:cubicBezTo>
                    <a:pt x="27368" y="24461"/>
                    <a:pt x="30696" y="28740"/>
                    <a:pt x="30696" y="34036"/>
                  </a:cubicBezTo>
                  <a:cubicBezTo>
                    <a:pt x="30696" y="38126"/>
                    <a:pt x="29134" y="41428"/>
                    <a:pt x="26035" y="43929"/>
                  </a:cubicBezTo>
                  <a:cubicBezTo>
                    <a:pt x="22949" y="46431"/>
                    <a:pt x="19495" y="47689"/>
                    <a:pt x="15659" y="47689"/>
                  </a:cubicBezTo>
                  <a:cubicBezTo>
                    <a:pt x="12903" y="47689"/>
                    <a:pt x="9766" y="47206"/>
                    <a:pt x="6223" y="46215"/>
                  </a:cubicBezTo>
                  <a:lnTo>
                    <a:pt x="3581" y="45733"/>
                  </a:lnTo>
                  <a:lnTo>
                    <a:pt x="1803" y="47003"/>
                  </a:lnTo>
                  <a:lnTo>
                    <a:pt x="178" y="47003"/>
                  </a:lnTo>
                  <a:lnTo>
                    <a:pt x="178" y="30950"/>
                  </a:lnTo>
                  <a:lnTo>
                    <a:pt x="1803" y="30950"/>
                  </a:lnTo>
                  <a:cubicBezTo>
                    <a:pt x="2718" y="35522"/>
                    <a:pt x="4470" y="38976"/>
                    <a:pt x="7061" y="41301"/>
                  </a:cubicBezTo>
                  <a:cubicBezTo>
                    <a:pt x="9639" y="43637"/>
                    <a:pt x="12548" y="44793"/>
                    <a:pt x="15761" y="44793"/>
                  </a:cubicBezTo>
                  <a:cubicBezTo>
                    <a:pt x="18009" y="44793"/>
                    <a:pt x="19850" y="44132"/>
                    <a:pt x="21273" y="42799"/>
                  </a:cubicBezTo>
                  <a:cubicBezTo>
                    <a:pt x="22708" y="41478"/>
                    <a:pt x="23406" y="39891"/>
                    <a:pt x="23406" y="38011"/>
                  </a:cubicBezTo>
                  <a:cubicBezTo>
                    <a:pt x="23406" y="35751"/>
                    <a:pt x="22619" y="33858"/>
                    <a:pt x="21031" y="32321"/>
                  </a:cubicBezTo>
                  <a:cubicBezTo>
                    <a:pt x="19444" y="30785"/>
                    <a:pt x="16281" y="28842"/>
                    <a:pt x="11532" y="26467"/>
                  </a:cubicBezTo>
                  <a:cubicBezTo>
                    <a:pt x="6782" y="24105"/>
                    <a:pt x="3683" y="21984"/>
                    <a:pt x="2197" y="20091"/>
                  </a:cubicBezTo>
                  <a:cubicBezTo>
                    <a:pt x="724" y="18224"/>
                    <a:pt x="0" y="15863"/>
                    <a:pt x="0" y="13005"/>
                  </a:cubicBezTo>
                  <a:cubicBezTo>
                    <a:pt x="0" y="9309"/>
                    <a:pt x="1257" y="6223"/>
                    <a:pt x="3785" y="3734"/>
                  </a:cubicBezTo>
                  <a:cubicBezTo>
                    <a:pt x="6337" y="1245"/>
                    <a:pt x="9614" y="0"/>
                    <a:pt x="1364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8" name="Shape 506"/>
            <p:cNvSpPr/>
            <p:nvPr/>
          </p:nvSpPr>
          <p:spPr>
            <a:xfrm>
              <a:off x="202000" y="43671"/>
              <a:ext cx="16650" cy="27118"/>
            </a:xfrm>
            <a:custGeom>
              <a:avLst/>
              <a:gdLst/>
              <a:ahLst/>
              <a:cxnLst/>
              <a:rect l="0" t="0" r="0" b="0"/>
              <a:pathLst>
                <a:path w="16650" h="27118">
                  <a:moveTo>
                    <a:pt x="16650" y="0"/>
                  </a:moveTo>
                  <a:lnTo>
                    <a:pt x="16650" y="3019"/>
                  </a:lnTo>
                  <a:lnTo>
                    <a:pt x="15469" y="3534"/>
                  </a:lnTo>
                  <a:cubicBezTo>
                    <a:pt x="12878" y="4982"/>
                    <a:pt x="11024" y="6481"/>
                    <a:pt x="9906" y="8056"/>
                  </a:cubicBezTo>
                  <a:cubicBezTo>
                    <a:pt x="8801" y="9630"/>
                    <a:pt x="8255" y="11345"/>
                    <a:pt x="8255" y="13212"/>
                  </a:cubicBezTo>
                  <a:cubicBezTo>
                    <a:pt x="8255" y="15574"/>
                    <a:pt x="8954" y="17530"/>
                    <a:pt x="10363" y="19079"/>
                  </a:cubicBezTo>
                  <a:cubicBezTo>
                    <a:pt x="11773" y="20641"/>
                    <a:pt x="13386" y="21416"/>
                    <a:pt x="15215" y="21416"/>
                  </a:cubicBezTo>
                  <a:lnTo>
                    <a:pt x="16650" y="20699"/>
                  </a:lnTo>
                  <a:lnTo>
                    <a:pt x="16650" y="25670"/>
                  </a:lnTo>
                  <a:lnTo>
                    <a:pt x="16345" y="25887"/>
                  </a:lnTo>
                  <a:cubicBezTo>
                    <a:pt x="14592" y="26700"/>
                    <a:pt x="12700" y="27118"/>
                    <a:pt x="10706" y="27118"/>
                  </a:cubicBezTo>
                  <a:cubicBezTo>
                    <a:pt x="7594" y="27118"/>
                    <a:pt x="5029" y="26052"/>
                    <a:pt x="3010" y="23918"/>
                  </a:cubicBezTo>
                  <a:cubicBezTo>
                    <a:pt x="1003" y="21797"/>
                    <a:pt x="0" y="18990"/>
                    <a:pt x="0" y="15524"/>
                  </a:cubicBezTo>
                  <a:cubicBezTo>
                    <a:pt x="0" y="13326"/>
                    <a:pt x="483" y="11422"/>
                    <a:pt x="1460" y="9821"/>
                  </a:cubicBezTo>
                  <a:cubicBezTo>
                    <a:pt x="2819" y="7599"/>
                    <a:pt x="5143" y="5503"/>
                    <a:pt x="8471" y="3534"/>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59" name="Shape 507"/>
            <p:cNvSpPr/>
            <p:nvPr/>
          </p:nvSpPr>
          <p:spPr>
            <a:xfrm>
              <a:off x="203714" y="23976"/>
              <a:ext cx="14935" cy="15622"/>
            </a:xfrm>
            <a:custGeom>
              <a:avLst/>
              <a:gdLst/>
              <a:ahLst/>
              <a:cxnLst/>
              <a:rect l="0" t="0" r="0" b="0"/>
              <a:pathLst>
                <a:path w="14935" h="15622">
                  <a:moveTo>
                    <a:pt x="14935" y="0"/>
                  </a:moveTo>
                  <a:lnTo>
                    <a:pt x="14935" y="2571"/>
                  </a:lnTo>
                  <a:lnTo>
                    <a:pt x="10071" y="4217"/>
                  </a:lnTo>
                  <a:cubicBezTo>
                    <a:pt x="8827" y="5335"/>
                    <a:pt x="8192" y="6618"/>
                    <a:pt x="8192" y="8053"/>
                  </a:cubicBezTo>
                  <a:lnTo>
                    <a:pt x="8293" y="10911"/>
                  </a:lnTo>
                  <a:cubicBezTo>
                    <a:pt x="8293" y="12409"/>
                    <a:pt x="7912" y="13577"/>
                    <a:pt x="7137" y="14390"/>
                  </a:cubicBezTo>
                  <a:cubicBezTo>
                    <a:pt x="6375" y="15203"/>
                    <a:pt x="5372" y="15622"/>
                    <a:pt x="4127" y="15622"/>
                  </a:cubicBezTo>
                  <a:cubicBezTo>
                    <a:pt x="2908" y="15622"/>
                    <a:pt x="1918" y="15190"/>
                    <a:pt x="1156" y="14339"/>
                  </a:cubicBezTo>
                  <a:cubicBezTo>
                    <a:pt x="381" y="13489"/>
                    <a:pt x="0" y="12333"/>
                    <a:pt x="0" y="10859"/>
                  </a:cubicBezTo>
                  <a:cubicBezTo>
                    <a:pt x="0" y="8040"/>
                    <a:pt x="1435" y="5450"/>
                    <a:pt x="4331" y="3087"/>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0" name="Shape 508"/>
            <p:cNvSpPr/>
            <p:nvPr/>
          </p:nvSpPr>
          <p:spPr>
            <a:xfrm>
              <a:off x="314458" y="23543"/>
              <a:ext cx="21704" cy="47678"/>
            </a:xfrm>
            <a:custGeom>
              <a:avLst/>
              <a:gdLst/>
              <a:ahLst/>
              <a:cxnLst/>
              <a:rect l="0" t="0" r="0" b="0"/>
              <a:pathLst>
                <a:path w="21704" h="47678">
                  <a:moveTo>
                    <a:pt x="21704" y="0"/>
                  </a:moveTo>
                  <a:lnTo>
                    <a:pt x="21704" y="3960"/>
                  </a:lnTo>
                  <a:lnTo>
                    <a:pt x="20231" y="3178"/>
                  </a:lnTo>
                  <a:cubicBezTo>
                    <a:pt x="18504" y="3178"/>
                    <a:pt x="16751" y="3698"/>
                    <a:pt x="14999" y="4727"/>
                  </a:cubicBezTo>
                  <a:cubicBezTo>
                    <a:pt x="13259" y="5756"/>
                    <a:pt x="11824" y="7572"/>
                    <a:pt x="10744" y="10162"/>
                  </a:cubicBezTo>
                  <a:cubicBezTo>
                    <a:pt x="9665" y="12741"/>
                    <a:pt x="9131" y="16068"/>
                    <a:pt x="9131" y="20132"/>
                  </a:cubicBezTo>
                  <a:cubicBezTo>
                    <a:pt x="9131" y="26685"/>
                    <a:pt x="10439" y="32324"/>
                    <a:pt x="13030" y="37074"/>
                  </a:cubicBezTo>
                  <a:lnTo>
                    <a:pt x="21704" y="43074"/>
                  </a:lnTo>
                  <a:lnTo>
                    <a:pt x="21704" y="47544"/>
                  </a:lnTo>
                  <a:lnTo>
                    <a:pt x="21222" y="47678"/>
                  </a:lnTo>
                  <a:cubicBezTo>
                    <a:pt x="14427" y="47678"/>
                    <a:pt x="9042" y="44973"/>
                    <a:pt x="5055" y="39575"/>
                  </a:cubicBezTo>
                  <a:cubicBezTo>
                    <a:pt x="1676" y="35029"/>
                    <a:pt x="0" y="29911"/>
                    <a:pt x="0" y="24247"/>
                  </a:cubicBezTo>
                  <a:cubicBezTo>
                    <a:pt x="0" y="20132"/>
                    <a:pt x="1029" y="16029"/>
                    <a:pt x="3073" y="11941"/>
                  </a:cubicBezTo>
                  <a:cubicBezTo>
                    <a:pt x="5118" y="7876"/>
                    <a:pt x="7811" y="4867"/>
                    <a:pt x="11151" y="2923"/>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1" name="Shape 509"/>
            <p:cNvSpPr/>
            <p:nvPr/>
          </p:nvSpPr>
          <p:spPr>
            <a:xfrm>
              <a:off x="279368" y="23533"/>
              <a:ext cx="30696" cy="47689"/>
            </a:xfrm>
            <a:custGeom>
              <a:avLst/>
              <a:gdLst/>
              <a:ahLst/>
              <a:cxnLst/>
              <a:rect l="0" t="0" r="0" b="0"/>
              <a:pathLst>
                <a:path w="30696" h="47689">
                  <a:moveTo>
                    <a:pt x="13652" y="0"/>
                  </a:moveTo>
                  <a:cubicBezTo>
                    <a:pt x="15418" y="0"/>
                    <a:pt x="17564" y="368"/>
                    <a:pt x="20079" y="1131"/>
                  </a:cubicBezTo>
                  <a:cubicBezTo>
                    <a:pt x="21755" y="1626"/>
                    <a:pt x="22873" y="1867"/>
                    <a:pt x="23432" y="1867"/>
                  </a:cubicBezTo>
                  <a:lnTo>
                    <a:pt x="24651" y="1524"/>
                  </a:lnTo>
                  <a:lnTo>
                    <a:pt x="25679" y="0"/>
                  </a:lnTo>
                  <a:lnTo>
                    <a:pt x="27292" y="0"/>
                  </a:lnTo>
                  <a:lnTo>
                    <a:pt x="27292" y="15329"/>
                  </a:lnTo>
                  <a:lnTo>
                    <a:pt x="25679" y="15329"/>
                  </a:lnTo>
                  <a:cubicBezTo>
                    <a:pt x="24435" y="10516"/>
                    <a:pt x="22847" y="7239"/>
                    <a:pt x="20892" y="5512"/>
                  </a:cubicBezTo>
                  <a:cubicBezTo>
                    <a:pt x="18948" y="3772"/>
                    <a:pt x="16472" y="2908"/>
                    <a:pt x="13449" y="2908"/>
                  </a:cubicBezTo>
                  <a:cubicBezTo>
                    <a:pt x="11163" y="2908"/>
                    <a:pt x="9309" y="3505"/>
                    <a:pt x="7900" y="4712"/>
                  </a:cubicBezTo>
                  <a:cubicBezTo>
                    <a:pt x="6503" y="5931"/>
                    <a:pt x="5791" y="7265"/>
                    <a:pt x="5791" y="8751"/>
                  </a:cubicBezTo>
                  <a:cubicBezTo>
                    <a:pt x="5791" y="10579"/>
                    <a:pt x="6312" y="12154"/>
                    <a:pt x="7366" y="13462"/>
                  </a:cubicBezTo>
                  <a:cubicBezTo>
                    <a:pt x="8382" y="14796"/>
                    <a:pt x="10439" y="16218"/>
                    <a:pt x="13551" y="17742"/>
                  </a:cubicBezTo>
                  <a:lnTo>
                    <a:pt x="20726" y="21222"/>
                  </a:lnTo>
                  <a:cubicBezTo>
                    <a:pt x="27368" y="24461"/>
                    <a:pt x="30696" y="28740"/>
                    <a:pt x="30696" y="34036"/>
                  </a:cubicBezTo>
                  <a:cubicBezTo>
                    <a:pt x="30696" y="38126"/>
                    <a:pt x="29146" y="41428"/>
                    <a:pt x="26048" y="43930"/>
                  </a:cubicBezTo>
                  <a:cubicBezTo>
                    <a:pt x="22962" y="46431"/>
                    <a:pt x="19495" y="47689"/>
                    <a:pt x="15659" y="47689"/>
                  </a:cubicBezTo>
                  <a:cubicBezTo>
                    <a:pt x="12916" y="47689"/>
                    <a:pt x="9766" y="47206"/>
                    <a:pt x="6236" y="46216"/>
                  </a:cubicBezTo>
                  <a:lnTo>
                    <a:pt x="3581" y="45733"/>
                  </a:lnTo>
                  <a:lnTo>
                    <a:pt x="1803" y="47003"/>
                  </a:lnTo>
                  <a:lnTo>
                    <a:pt x="203" y="47003"/>
                  </a:lnTo>
                  <a:lnTo>
                    <a:pt x="203" y="30950"/>
                  </a:lnTo>
                  <a:lnTo>
                    <a:pt x="1803" y="30950"/>
                  </a:lnTo>
                  <a:cubicBezTo>
                    <a:pt x="2730" y="35522"/>
                    <a:pt x="4470" y="38977"/>
                    <a:pt x="7074" y="41301"/>
                  </a:cubicBezTo>
                  <a:cubicBezTo>
                    <a:pt x="9652" y="43638"/>
                    <a:pt x="12548" y="44793"/>
                    <a:pt x="15761" y="44793"/>
                  </a:cubicBezTo>
                  <a:cubicBezTo>
                    <a:pt x="18021" y="44793"/>
                    <a:pt x="19863" y="44133"/>
                    <a:pt x="21285" y="42799"/>
                  </a:cubicBezTo>
                  <a:cubicBezTo>
                    <a:pt x="22708" y="41479"/>
                    <a:pt x="23432" y="39891"/>
                    <a:pt x="23432" y="38012"/>
                  </a:cubicBezTo>
                  <a:cubicBezTo>
                    <a:pt x="23432" y="35751"/>
                    <a:pt x="22631" y="33858"/>
                    <a:pt x="21044" y="32322"/>
                  </a:cubicBezTo>
                  <a:cubicBezTo>
                    <a:pt x="19444" y="30785"/>
                    <a:pt x="16281" y="28842"/>
                    <a:pt x="11532" y="26467"/>
                  </a:cubicBezTo>
                  <a:cubicBezTo>
                    <a:pt x="6782" y="24105"/>
                    <a:pt x="3683" y="21984"/>
                    <a:pt x="2210" y="20092"/>
                  </a:cubicBezTo>
                  <a:cubicBezTo>
                    <a:pt x="737" y="18224"/>
                    <a:pt x="0" y="15863"/>
                    <a:pt x="0" y="13005"/>
                  </a:cubicBezTo>
                  <a:cubicBezTo>
                    <a:pt x="0" y="9310"/>
                    <a:pt x="1270" y="6224"/>
                    <a:pt x="3810" y="3734"/>
                  </a:cubicBezTo>
                  <a:cubicBezTo>
                    <a:pt x="6337"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2" name="Shape 510"/>
            <p:cNvSpPr/>
            <p:nvPr/>
          </p:nvSpPr>
          <p:spPr>
            <a:xfrm>
              <a:off x="218649" y="23533"/>
              <a:ext cx="24206" cy="47206"/>
            </a:xfrm>
            <a:custGeom>
              <a:avLst/>
              <a:gdLst/>
              <a:ahLst/>
              <a:cxnLst/>
              <a:rect l="0" t="0" r="0" b="0"/>
              <a:pathLst>
                <a:path w="24206" h="47206">
                  <a:moveTo>
                    <a:pt x="1524" y="0"/>
                  </a:moveTo>
                  <a:cubicBezTo>
                    <a:pt x="5512" y="0"/>
                    <a:pt x="8788" y="674"/>
                    <a:pt x="11341" y="2007"/>
                  </a:cubicBezTo>
                  <a:cubicBezTo>
                    <a:pt x="13272" y="3023"/>
                    <a:pt x="14694" y="4611"/>
                    <a:pt x="15608" y="6769"/>
                  </a:cubicBezTo>
                  <a:cubicBezTo>
                    <a:pt x="16205" y="8192"/>
                    <a:pt x="16497" y="11062"/>
                    <a:pt x="16497" y="15431"/>
                  </a:cubicBezTo>
                  <a:lnTo>
                    <a:pt x="16497" y="30696"/>
                  </a:lnTo>
                  <a:cubicBezTo>
                    <a:pt x="16497" y="34989"/>
                    <a:pt x="16574" y="37618"/>
                    <a:pt x="16739" y="38583"/>
                  </a:cubicBezTo>
                  <a:lnTo>
                    <a:pt x="17551" y="40513"/>
                  </a:lnTo>
                  <a:lnTo>
                    <a:pt x="18860" y="41022"/>
                  </a:lnTo>
                  <a:lnTo>
                    <a:pt x="20231" y="40666"/>
                  </a:lnTo>
                  <a:cubicBezTo>
                    <a:pt x="20917" y="40246"/>
                    <a:pt x="22251" y="39040"/>
                    <a:pt x="24206" y="37085"/>
                  </a:cubicBezTo>
                  <a:lnTo>
                    <a:pt x="24206" y="39840"/>
                  </a:lnTo>
                  <a:cubicBezTo>
                    <a:pt x="20549" y="44742"/>
                    <a:pt x="17031" y="47206"/>
                    <a:pt x="13703" y="47206"/>
                  </a:cubicBezTo>
                  <a:cubicBezTo>
                    <a:pt x="12091" y="47206"/>
                    <a:pt x="10808" y="46648"/>
                    <a:pt x="9868" y="45530"/>
                  </a:cubicBezTo>
                  <a:cubicBezTo>
                    <a:pt x="8916" y="44412"/>
                    <a:pt x="8433" y="42520"/>
                    <a:pt x="8395" y="39840"/>
                  </a:cubicBezTo>
                  <a:lnTo>
                    <a:pt x="0" y="45808"/>
                  </a:lnTo>
                  <a:lnTo>
                    <a:pt x="0" y="40837"/>
                  </a:lnTo>
                  <a:lnTo>
                    <a:pt x="8395" y="36640"/>
                  </a:lnTo>
                  <a:lnTo>
                    <a:pt x="8395" y="19495"/>
                  </a:lnTo>
                  <a:lnTo>
                    <a:pt x="0" y="23158"/>
                  </a:lnTo>
                  <a:lnTo>
                    <a:pt x="0" y="20139"/>
                  </a:lnTo>
                  <a:lnTo>
                    <a:pt x="8395" y="16511"/>
                  </a:lnTo>
                  <a:lnTo>
                    <a:pt x="8395" y="14732"/>
                  </a:lnTo>
                  <a:cubicBezTo>
                    <a:pt x="8395" y="10249"/>
                    <a:pt x="7684" y="7163"/>
                    <a:pt x="6261" y="5512"/>
                  </a:cubicBezTo>
                  <a:cubicBezTo>
                    <a:pt x="4839" y="3835"/>
                    <a:pt x="2756" y="2997"/>
                    <a:pt x="51" y="2997"/>
                  </a:cubicBezTo>
                  <a:lnTo>
                    <a:pt x="0" y="3015"/>
                  </a:lnTo>
                  <a:lnTo>
                    <a:pt x="0" y="444"/>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3" name="Shape 511"/>
            <p:cNvSpPr/>
            <p:nvPr/>
          </p:nvSpPr>
          <p:spPr>
            <a:xfrm>
              <a:off x="247072" y="0"/>
              <a:ext cx="22885" cy="69850"/>
            </a:xfrm>
            <a:custGeom>
              <a:avLst/>
              <a:gdLst/>
              <a:ahLst/>
              <a:cxnLst/>
              <a:rect l="0" t="0" r="0" b="0"/>
              <a:pathLst>
                <a:path w="22885" h="69850">
                  <a:moveTo>
                    <a:pt x="13411" y="0"/>
                  </a:moveTo>
                  <a:lnTo>
                    <a:pt x="15608" y="0"/>
                  </a:lnTo>
                  <a:lnTo>
                    <a:pt x="15608" y="59690"/>
                  </a:lnTo>
                  <a:cubicBezTo>
                    <a:pt x="15608" y="62496"/>
                    <a:pt x="15824" y="64364"/>
                    <a:pt x="16231" y="65278"/>
                  </a:cubicBezTo>
                  <a:lnTo>
                    <a:pt x="18123" y="67361"/>
                  </a:lnTo>
                  <a:cubicBezTo>
                    <a:pt x="18974" y="67843"/>
                    <a:pt x="20561" y="68084"/>
                    <a:pt x="22885" y="68084"/>
                  </a:cubicBezTo>
                  <a:lnTo>
                    <a:pt x="22885" y="69850"/>
                  </a:lnTo>
                  <a:lnTo>
                    <a:pt x="826" y="69850"/>
                  </a:lnTo>
                  <a:lnTo>
                    <a:pt x="826" y="68084"/>
                  </a:lnTo>
                  <a:cubicBezTo>
                    <a:pt x="2896" y="68084"/>
                    <a:pt x="4305" y="67869"/>
                    <a:pt x="5055" y="67437"/>
                  </a:cubicBezTo>
                  <a:lnTo>
                    <a:pt x="6820" y="65329"/>
                  </a:lnTo>
                  <a:cubicBezTo>
                    <a:pt x="7252" y="64351"/>
                    <a:pt x="7468" y="62458"/>
                    <a:pt x="7468" y="59690"/>
                  </a:cubicBezTo>
                  <a:lnTo>
                    <a:pt x="7468" y="18821"/>
                  </a:lnTo>
                  <a:cubicBezTo>
                    <a:pt x="7468" y="13754"/>
                    <a:pt x="7353" y="10617"/>
                    <a:pt x="7112" y="9474"/>
                  </a:cubicBezTo>
                  <a:cubicBezTo>
                    <a:pt x="6896" y="8306"/>
                    <a:pt x="6528" y="7506"/>
                    <a:pt x="6020" y="7074"/>
                  </a:cubicBezTo>
                  <a:lnTo>
                    <a:pt x="4077" y="6438"/>
                  </a:lnTo>
                  <a:cubicBezTo>
                    <a:pt x="3226" y="6438"/>
                    <a:pt x="2146" y="6706"/>
                    <a:pt x="826" y="7226"/>
                  </a:cubicBezTo>
                  <a:lnTo>
                    <a:pt x="0" y="5511"/>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4" name="Shape 512"/>
            <p:cNvSpPr/>
            <p:nvPr/>
          </p:nvSpPr>
          <p:spPr>
            <a:xfrm>
              <a:off x="390442" y="24241"/>
              <a:ext cx="20288" cy="46981"/>
            </a:xfrm>
            <a:custGeom>
              <a:avLst/>
              <a:gdLst/>
              <a:ahLst/>
              <a:cxnLst/>
              <a:rect l="0" t="0" r="0" b="0"/>
              <a:pathLst>
                <a:path w="20288" h="46981">
                  <a:moveTo>
                    <a:pt x="20288" y="0"/>
                  </a:moveTo>
                  <a:lnTo>
                    <a:pt x="20288" y="2733"/>
                  </a:lnTo>
                  <a:lnTo>
                    <a:pt x="13462" y="6163"/>
                  </a:lnTo>
                  <a:cubicBezTo>
                    <a:pt x="10477" y="9579"/>
                    <a:pt x="8992" y="14545"/>
                    <a:pt x="8992" y="21099"/>
                  </a:cubicBezTo>
                  <a:cubicBezTo>
                    <a:pt x="8992" y="27715"/>
                    <a:pt x="10427" y="32782"/>
                    <a:pt x="13310" y="36300"/>
                  </a:cubicBezTo>
                  <a:lnTo>
                    <a:pt x="20288" y="40125"/>
                  </a:lnTo>
                  <a:lnTo>
                    <a:pt x="20288" y="46555"/>
                  </a:lnTo>
                  <a:lnTo>
                    <a:pt x="18364" y="46981"/>
                  </a:lnTo>
                  <a:cubicBezTo>
                    <a:pt x="13462" y="46981"/>
                    <a:pt x="9169" y="44936"/>
                    <a:pt x="5512" y="40821"/>
                  </a:cubicBezTo>
                  <a:cubicBezTo>
                    <a:pt x="1842" y="36707"/>
                    <a:pt x="0" y="31423"/>
                    <a:pt x="0" y="24972"/>
                  </a:cubicBezTo>
                  <a:cubicBezTo>
                    <a:pt x="0" y="18533"/>
                    <a:pt x="2032" y="12628"/>
                    <a:pt x="6083" y="7281"/>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5" name="Shape 513"/>
            <p:cNvSpPr/>
            <p:nvPr/>
          </p:nvSpPr>
          <p:spPr>
            <a:xfrm>
              <a:off x="336163" y="23533"/>
              <a:ext cx="21717" cy="47555"/>
            </a:xfrm>
            <a:custGeom>
              <a:avLst/>
              <a:gdLst/>
              <a:ahLst/>
              <a:cxnLst/>
              <a:rect l="0" t="0" r="0" b="0"/>
              <a:pathLst>
                <a:path w="21717" h="47555">
                  <a:moveTo>
                    <a:pt x="38" y="0"/>
                  </a:moveTo>
                  <a:cubicBezTo>
                    <a:pt x="6858" y="0"/>
                    <a:pt x="12319" y="2591"/>
                    <a:pt x="16446" y="7760"/>
                  </a:cubicBezTo>
                  <a:cubicBezTo>
                    <a:pt x="19952" y="12180"/>
                    <a:pt x="21717" y="17247"/>
                    <a:pt x="21717" y="22987"/>
                  </a:cubicBezTo>
                  <a:cubicBezTo>
                    <a:pt x="21717" y="27013"/>
                    <a:pt x="20739" y="31090"/>
                    <a:pt x="18809" y="35205"/>
                  </a:cubicBezTo>
                  <a:cubicBezTo>
                    <a:pt x="16878" y="39345"/>
                    <a:pt x="14224" y="42456"/>
                    <a:pt x="10833" y="44552"/>
                  </a:cubicBezTo>
                  <a:lnTo>
                    <a:pt x="0" y="47555"/>
                  </a:lnTo>
                  <a:lnTo>
                    <a:pt x="0" y="43084"/>
                  </a:lnTo>
                  <a:lnTo>
                    <a:pt x="1626" y="44209"/>
                  </a:lnTo>
                  <a:cubicBezTo>
                    <a:pt x="4801" y="44209"/>
                    <a:pt x="7417" y="42888"/>
                    <a:pt x="9487" y="40272"/>
                  </a:cubicBezTo>
                  <a:cubicBezTo>
                    <a:pt x="11544" y="37656"/>
                    <a:pt x="12573" y="33148"/>
                    <a:pt x="12573" y="26759"/>
                  </a:cubicBezTo>
                  <a:cubicBezTo>
                    <a:pt x="12573" y="18783"/>
                    <a:pt x="10858" y="12485"/>
                    <a:pt x="7417" y="7913"/>
                  </a:cubicBezTo>
                  <a:lnTo>
                    <a:pt x="0" y="3971"/>
                  </a:lnTo>
                  <a:lnTo>
                    <a:pt x="0" y="11"/>
                  </a:lnTo>
                  <a:lnTo>
                    <a:pt x="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6" name="Shape 514"/>
            <p:cNvSpPr/>
            <p:nvPr/>
          </p:nvSpPr>
          <p:spPr>
            <a:xfrm>
              <a:off x="539909" y="24957"/>
              <a:ext cx="17374" cy="45235"/>
            </a:xfrm>
            <a:custGeom>
              <a:avLst/>
              <a:gdLst/>
              <a:ahLst/>
              <a:cxnLst/>
              <a:rect l="0" t="0" r="0" b="0"/>
              <a:pathLst>
                <a:path w="17374" h="45235">
                  <a:moveTo>
                    <a:pt x="17374" y="0"/>
                  </a:moveTo>
                  <a:lnTo>
                    <a:pt x="17374" y="2299"/>
                  </a:lnTo>
                  <a:lnTo>
                    <a:pt x="10719" y="5192"/>
                  </a:lnTo>
                  <a:cubicBezTo>
                    <a:pt x="8573" y="7300"/>
                    <a:pt x="7328" y="10234"/>
                    <a:pt x="6960" y="14006"/>
                  </a:cubicBezTo>
                  <a:lnTo>
                    <a:pt x="17374" y="14006"/>
                  </a:lnTo>
                  <a:lnTo>
                    <a:pt x="17374" y="16851"/>
                  </a:lnTo>
                  <a:lnTo>
                    <a:pt x="6960" y="16851"/>
                  </a:lnTo>
                  <a:cubicBezTo>
                    <a:pt x="6934" y="23531"/>
                    <a:pt x="8547" y="28763"/>
                    <a:pt x="11824" y="32561"/>
                  </a:cubicBezTo>
                  <a:lnTo>
                    <a:pt x="17374" y="35302"/>
                  </a:lnTo>
                  <a:lnTo>
                    <a:pt x="17374" y="45235"/>
                  </a:lnTo>
                  <a:lnTo>
                    <a:pt x="5766" y="39952"/>
                  </a:lnTo>
                  <a:cubicBezTo>
                    <a:pt x="1918" y="35748"/>
                    <a:pt x="0" y="30084"/>
                    <a:pt x="0" y="22985"/>
                  </a:cubicBezTo>
                  <a:cubicBezTo>
                    <a:pt x="0" y="15289"/>
                    <a:pt x="1968" y="9294"/>
                    <a:pt x="5905" y="498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7" name="Shape 515"/>
            <p:cNvSpPr/>
            <p:nvPr/>
          </p:nvSpPr>
          <p:spPr>
            <a:xfrm>
              <a:off x="441751" y="23533"/>
              <a:ext cx="22542" cy="46317"/>
            </a:xfrm>
            <a:custGeom>
              <a:avLst/>
              <a:gdLst/>
              <a:ahLst/>
              <a:cxnLst/>
              <a:rect l="0" t="0" r="0" b="0"/>
              <a:pathLst>
                <a:path w="22542" h="46317">
                  <a:moveTo>
                    <a:pt x="13551" y="0"/>
                  </a:moveTo>
                  <a:lnTo>
                    <a:pt x="15710" y="0"/>
                  </a:lnTo>
                  <a:lnTo>
                    <a:pt x="15710" y="36157"/>
                  </a:lnTo>
                  <a:cubicBezTo>
                    <a:pt x="15710" y="38964"/>
                    <a:pt x="15926" y="40843"/>
                    <a:pt x="16332" y="41770"/>
                  </a:cubicBezTo>
                  <a:lnTo>
                    <a:pt x="18148" y="43853"/>
                  </a:lnTo>
                  <a:cubicBezTo>
                    <a:pt x="18948" y="44310"/>
                    <a:pt x="20409" y="44552"/>
                    <a:pt x="22542" y="44552"/>
                  </a:cubicBezTo>
                  <a:lnTo>
                    <a:pt x="22542" y="46317"/>
                  </a:lnTo>
                  <a:lnTo>
                    <a:pt x="698" y="46317"/>
                  </a:lnTo>
                  <a:lnTo>
                    <a:pt x="698" y="44552"/>
                  </a:lnTo>
                  <a:cubicBezTo>
                    <a:pt x="2896" y="44552"/>
                    <a:pt x="4356" y="44336"/>
                    <a:pt x="5105" y="43904"/>
                  </a:cubicBezTo>
                  <a:lnTo>
                    <a:pt x="6909" y="41796"/>
                  </a:lnTo>
                  <a:cubicBezTo>
                    <a:pt x="7340" y="40818"/>
                    <a:pt x="7569" y="38926"/>
                    <a:pt x="7569" y="36157"/>
                  </a:cubicBezTo>
                  <a:lnTo>
                    <a:pt x="7569" y="18809"/>
                  </a:lnTo>
                  <a:cubicBezTo>
                    <a:pt x="7569" y="13932"/>
                    <a:pt x="7417" y="10782"/>
                    <a:pt x="7125" y="9322"/>
                  </a:cubicBezTo>
                  <a:lnTo>
                    <a:pt x="6045" y="7151"/>
                  </a:lnTo>
                  <a:lnTo>
                    <a:pt x="4026" y="6541"/>
                  </a:lnTo>
                  <a:cubicBezTo>
                    <a:pt x="3111" y="6541"/>
                    <a:pt x="1994" y="6769"/>
                    <a:pt x="698"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8" name="Shape 516"/>
            <p:cNvSpPr/>
            <p:nvPr/>
          </p:nvSpPr>
          <p:spPr>
            <a:xfrm>
              <a:off x="506559" y="102"/>
              <a:ext cx="39827" cy="69748"/>
            </a:xfrm>
            <a:custGeom>
              <a:avLst/>
              <a:gdLst/>
              <a:ahLst/>
              <a:cxnLst/>
              <a:rect l="0" t="0" r="0" b="0"/>
              <a:pathLst>
                <a:path w="39827" h="69748">
                  <a:moveTo>
                    <a:pt x="27508" y="0"/>
                  </a:moveTo>
                  <a:cubicBezTo>
                    <a:pt x="30937" y="0"/>
                    <a:pt x="34099" y="1118"/>
                    <a:pt x="36982" y="3340"/>
                  </a:cubicBezTo>
                  <a:cubicBezTo>
                    <a:pt x="38875" y="4813"/>
                    <a:pt x="39827" y="6464"/>
                    <a:pt x="39827" y="8306"/>
                  </a:cubicBezTo>
                  <a:lnTo>
                    <a:pt x="38557" y="11075"/>
                  </a:lnTo>
                  <a:lnTo>
                    <a:pt x="35801" y="12382"/>
                  </a:lnTo>
                  <a:lnTo>
                    <a:pt x="33414" y="11570"/>
                  </a:lnTo>
                  <a:cubicBezTo>
                    <a:pt x="32588" y="11023"/>
                    <a:pt x="31560" y="9868"/>
                    <a:pt x="30353" y="8077"/>
                  </a:cubicBezTo>
                  <a:cubicBezTo>
                    <a:pt x="29146" y="6299"/>
                    <a:pt x="28029" y="5105"/>
                    <a:pt x="27013" y="4483"/>
                  </a:cubicBezTo>
                  <a:cubicBezTo>
                    <a:pt x="25984" y="3848"/>
                    <a:pt x="24867" y="3543"/>
                    <a:pt x="23622" y="3543"/>
                  </a:cubicBezTo>
                  <a:cubicBezTo>
                    <a:pt x="22123" y="3543"/>
                    <a:pt x="20841" y="3949"/>
                    <a:pt x="19787" y="4737"/>
                  </a:cubicBezTo>
                  <a:cubicBezTo>
                    <a:pt x="18745" y="5550"/>
                    <a:pt x="17996" y="6782"/>
                    <a:pt x="17526" y="8471"/>
                  </a:cubicBezTo>
                  <a:cubicBezTo>
                    <a:pt x="17069" y="10160"/>
                    <a:pt x="16853" y="14516"/>
                    <a:pt x="16853" y="21527"/>
                  </a:cubicBezTo>
                  <a:lnTo>
                    <a:pt x="16853" y="24765"/>
                  </a:lnTo>
                  <a:lnTo>
                    <a:pt x="28435" y="24765"/>
                  </a:lnTo>
                  <a:lnTo>
                    <a:pt x="28435" y="28295"/>
                  </a:lnTo>
                  <a:lnTo>
                    <a:pt x="16853" y="28295"/>
                  </a:lnTo>
                  <a:lnTo>
                    <a:pt x="16853" y="57861"/>
                  </a:lnTo>
                  <a:cubicBezTo>
                    <a:pt x="16853" y="62052"/>
                    <a:pt x="17310" y="64706"/>
                    <a:pt x="18212" y="65824"/>
                  </a:cubicBezTo>
                  <a:cubicBezTo>
                    <a:pt x="19431" y="67259"/>
                    <a:pt x="21056" y="67983"/>
                    <a:pt x="23089" y="67983"/>
                  </a:cubicBezTo>
                  <a:lnTo>
                    <a:pt x="27153" y="67983"/>
                  </a:lnTo>
                  <a:lnTo>
                    <a:pt x="27153" y="69748"/>
                  </a:lnTo>
                  <a:lnTo>
                    <a:pt x="292" y="69748"/>
                  </a:lnTo>
                  <a:lnTo>
                    <a:pt x="292" y="67983"/>
                  </a:lnTo>
                  <a:lnTo>
                    <a:pt x="2299" y="67983"/>
                  </a:lnTo>
                  <a:cubicBezTo>
                    <a:pt x="3619" y="67983"/>
                    <a:pt x="4800" y="67640"/>
                    <a:pt x="5893" y="67005"/>
                  </a:cubicBezTo>
                  <a:lnTo>
                    <a:pt x="8128" y="64351"/>
                  </a:lnTo>
                  <a:cubicBezTo>
                    <a:pt x="8534" y="63233"/>
                    <a:pt x="8737" y="61075"/>
                    <a:pt x="8737" y="57861"/>
                  </a:cubicBezTo>
                  <a:lnTo>
                    <a:pt x="8737" y="28295"/>
                  </a:lnTo>
                  <a:lnTo>
                    <a:pt x="0" y="28295"/>
                  </a:lnTo>
                  <a:lnTo>
                    <a:pt x="0" y="24765"/>
                  </a:lnTo>
                  <a:lnTo>
                    <a:pt x="8737" y="24765"/>
                  </a:lnTo>
                  <a:lnTo>
                    <a:pt x="8737" y="21806"/>
                  </a:lnTo>
                  <a:cubicBezTo>
                    <a:pt x="8737" y="17335"/>
                    <a:pt x="9461" y="13538"/>
                    <a:pt x="10897" y="10426"/>
                  </a:cubicBezTo>
                  <a:cubicBezTo>
                    <a:pt x="12344" y="7315"/>
                    <a:pt x="14541" y="4788"/>
                    <a:pt x="17500" y="2883"/>
                  </a:cubicBezTo>
                  <a:cubicBezTo>
                    <a:pt x="20472" y="965"/>
                    <a:pt x="23813"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69" name="Shape 517"/>
            <p:cNvSpPr/>
            <p:nvPr/>
          </p:nvSpPr>
          <p:spPr>
            <a:xfrm>
              <a:off x="473069" y="102"/>
              <a:ext cx="39827" cy="69748"/>
            </a:xfrm>
            <a:custGeom>
              <a:avLst/>
              <a:gdLst/>
              <a:ahLst/>
              <a:cxnLst/>
              <a:rect l="0" t="0" r="0" b="0"/>
              <a:pathLst>
                <a:path w="39827" h="69748">
                  <a:moveTo>
                    <a:pt x="27496" y="0"/>
                  </a:moveTo>
                  <a:cubicBezTo>
                    <a:pt x="30924" y="0"/>
                    <a:pt x="34087" y="1118"/>
                    <a:pt x="36982" y="3340"/>
                  </a:cubicBezTo>
                  <a:cubicBezTo>
                    <a:pt x="38875" y="4813"/>
                    <a:pt x="39827" y="6464"/>
                    <a:pt x="39827" y="8306"/>
                  </a:cubicBezTo>
                  <a:lnTo>
                    <a:pt x="38545" y="11075"/>
                  </a:lnTo>
                  <a:lnTo>
                    <a:pt x="35801" y="12382"/>
                  </a:lnTo>
                  <a:lnTo>
                    <a:pt x="33414" y="11570"/>
                  </a:lnTo>
                  <a:cubicBezTo>
                    <a:pt x="32576" y="11023"/>
                    <a:pt x="31560" y="9868"/>
                    <a:pt x="30353" y="8077"/>
                  </a:cubicBezTo>
                  <a:cubicBezTo>
                    <a:pt x="29134" y="6299"/>
                    <a:pt x="28029" y="5105"/>
                    <a:pt x="27013" y="4483"/>
                  </a:cubicBezTo>
                  <a:cubicBezTo>
                    <a:pt x="25997" y="3848"/>
                    <a:pt x="24867" y="3543"/>
                    <a:pt x="23609" y="3543"/>
                  </a:cubicBezTo>
                  <a:cubicBezTo>
                    <a:pt x="22111" y="3543"/>
                    <a:pt x="20828" y="3949"/>
                    <a:pt x="19787" y="4737"/>
                  </a:cubicBezTo>
                  <a:cubicBezTo>
                    <a:pt x="18733" y="5550"/>
                    <a:pt x="17983" y="6782"/>
                    <a:pt x="17526" y="8471"/>
                  </a:cubicBezTo>
                  <a:cubicBezTo>
                    <a:pt x="17069" y="10160"/>
                    <a:pt x="16840" y="14516"/>
                    <a:pt x="16840" y="21527"/>
                  </a:cubicBezTo>
                  <a:lnTo>
                    <a:pt x="16840" y="24765"/>
                  </a:lnTo>
                  <a:lnTo>
                    <a:pt x="28435" y="24765"/>
                  </a:lnTo>
                  <a:lnTo>
                    <a:pt x="28435" y="28295"/>
                  </a:lnTo>
                  <a:lnTo>
                    <a:pt x="16840" y="28295"/>
                  </a:lnTo>
                  <a:lnTo>
                    <a:pt x="16840" y="57861"/>
                  </a:lnTo>
                  <a:cubicBezTo>
                    <a:pt x="16840" y="62052"/>
                    <a:pt x="17297" y="64706"/>
                    <a:pt x="18212" y="65824"/>
                  </a:cubicBezTo>
                  <a:cubicBezTo>
                    <a:pt x="19418" y="67259"/>
                    <a:pt x="21044" y="67983"/>
                    <a:pt x="23076" y="67983"/>
                  </a:cubicBezTo>
                  <a:lnTo>
                    <a:pt x="27165" y="67983"/>
                  </a:lnTo>
                  <a:lnTo>
                    <a:pt x="27165" y="69748"/>
                  </a:lnTo>
                  <a:lnTo>
                    <a:pt x="292" y="69748"/>
                  </a:lnTo>
                  <a:lnTo>
                    <a:pt x="292" y="67983"/>
                  </a:lnTo>
                  <a:lnTo>
                    <a:pt x="2311" y="67983"/>
                  </a:lnTo>
                  <a:cubicBezTo>
                    <a:pt x="3607" y="67983"/>
                    <a:pt x="4813" y="67640"/>
                    <a:pt x="5893" y="67005"/>
                  </a:cubicBezTo>
                  <a:lnTo>
                    <a:pt x="8128" y="64351"/>
                  </a:lnTo>
                  <a:cubicBezTo>
                    <a:pt x="8534" y="63233"/>
                    <a:pt x="8738" y="61075"/>
                    <a:pt x="8738" y="57861"/>
                  </a:cubicBezTo>
                  <a:lnTo>
                    <a:pt x="8738" y="28295"/>
                  </a:lnTo>
                  <a:lnTo>
                    <a:pt x="0" y="28295"/>
                  </a:lnTo>
                  <a:lnTo>
                    <a:pt x="0" y="24765"/>
                  </a:lnTo>
                  <a:lnTo>
                    <a:pt x="8738" y="24765"/>
                  </a:lnTo>
                  <a:lnTo>
                    <a:pt x="8738" y="21806"/>
                  </a:lnTo>
                  <a:cubicBezTo>
                    <a:pt x="8738" y="17335"/>
                    <a:pt x="9462" y="13538"/>
                    <a:pt x="10897" y="10426"/>
                  </a:cubicBezTo>
                  <a:cubicBezTo>
                    <a:pt x="12344" y="7315"/>
                    <a:pt x="14529" y="4788"/>
                    <a:pt x="17501" y="2883"/>
                  </a:cubicBezTo>
                  <a:cubicBezTo>
                    <a:pt x="20460" y="965"/>
                    <a:pt x="23800" y="0"/>
                    <a:pt x="2749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0" name="Shape 518"/>
            <p:cNvSpPr/>
            <p:nvPr/>
          </p:nvSpPr>
          <p:spPr>
            <a:xfrm>
              <a:off x="448393" y="0"/>
              <a:ext cx="9969" cy="9982"/>
            </a:xfrm>
            <a:custGeom>
              <a:avLst/>
              <a:gdLst/>
              <a:ahLst/>
              <a:cxnLst/>
              <a:rect l="0" t="0" r="0" b="0"/>
              <a:pathLst>
                <a:path w="9969" h="9982">
                  <a:moveTo>
                    <a:pt x="5004" y="0"/>
                  </a:moveTo>
                  <a:cubicBezTo>
                    <a:pt x="6375" y="0"/>
                    <a:pt x="7544" y="495"/>
                    <a:pt x="8509" y="1460"/>
                  </a:cubicBezTo>
                  <a:cubicBezTo>
                    <a:pt x="9487" y="2425"/>
                    <a:pt x="9969" y="3594"/>
                    <a:pt x="9969" y="4966"/>
                  </a:cubicBezTo>
                  <a:cubicBezTo>
                    <a:pt x="9969" y="6350"/>
                    <a:pt x="9487" y="7518"/>
                    <a:pt x="8509" y="8496"/>
                  </a:cubicBezTo>
                  <a:cubicBezTo>
                    <a:pt x="7544" y="9499"/>
                    <a:pt x="6375" y="9982"/>
                    <a:pt x="5004" y="9982"/>
                  </a:cubicBezTo>
                  <a:cubicBezTo>
                    <a:pt x="3632" y="9982"/>
                    <a:pt x="2451" y="9499"/>
                    <a:pt x="1473" y="8496"/>
                  </a:cubicBezTo>
                  <a:cubicBezTo>
                    <a:pt x="483" y="7518"/>
                    <a:pt x="0" y="6350"/>
                    <a:pt x="0" y="4966"/>
                  </a:cubicBezTo>
                  <a:cubicBezTo>
                    <a:pt x="0" y="3594"/>
                    <a:pt x="483" y="2425"/>
                    <a:pt x="1448" y="1460"/>
                  </a:cubicBezTo>
                  <a:cubicBezTo>
                    <a:pt x="2400" y="495"/>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1" name="Shape 519"/>
            <p:cNvSpPr/>
            <p:nvPr/>
          </p:nvSpPr>
          <p:spPr>
            <a:xfrm>
              <a:off x="410731" y="0"/>
              <a:ext cx="26918" cy="71221"/>
            </a:xfrm>
            <a:custGeom>
              <a:avLst/>
              <a:gdLst/>
              <a:ahLst/>
              <a:cxnLst/>
              <a:rect l="0" t="0" r="0" b="0"/>
              <a:pathLst>
                <a:path w="26918" h="71221">
                  <a:moveTo>
                    <a:pt x="17189" y="0"/>
                  </a:moveTo>
                  <a:lnTo>
                    <a:pt x="19399" y="0"/>
                  </a:lnTo>
                  <a:lnTo>
                    <a:pt x="19399" y="52019"/>
                  </a:lnTo>
                  <a:cubicBezTo>
                    <a:pt x="19399" y="57290"/>
                    <a:pt x="19526" y="60503"/>
                    <a:pt x="19768" y="61671"/>
                  </a:cubicBezTo>
                  <a:cubicBezTo>
                    <a:pt x="20021" y="62840"/>
                    <a:pt x="20402" y="63640"/>
                    <a:pt x="20949" y="64097"/>
                  </a:cubicBezTo>
                  <a:lnTo>
                    <a:pt x="22841" y="64783"/>
                  </a:lnTo>
                  <a:cubicBezTo>
                    <a:pt x="23717" y="64783"/>
                    <a:pt x="24911" y="64516"/>
                    <a:pt x="26371" y="63957"/>
                  </a:cubicBezTo>
                  <a:lnTo>
                    <a:pt x="26918" y="65671"/>
                  </a:lnTo>
                  <a:lnTo>
                    <a:pt x="13557" y="71221"/>
                  </a:lnTo>
                  <a:lnTo>
                    <a:pt x="11297" y="71221"/>
                  </a:lnTo>
                  <a:lnTo>
                    <a:pt x="11297" y="64783"/>
                  </a:lnTo>
                  <a:cubicBezTo>
                    <a:pt x="9099" y="67081"/>
                    <a:pt x="6966" y="68732"/>
                    <a:pt x="4858" y="69723"/>
                  </a:cubicBezTo>
                  <a:lnTo>
                    <a:pt x="0" y="70796"/>
                  </a:lnTo>
                  <a:lnTo>
                    <a:pt x="0" y="64365"/>
                  </a:lnTo>
                  <a:lnTo>
                    <a:pt x="2661" y="65824"/>
                  </a:lnTo>
                  <a:cubicBezTo>
                    <a:pt x="5632" y="65824"/>
                    <a:pt x="8515" y="64338"/>
                    <a:pt x="11297" y="61354"/>
                  </a:cubicBezTo>
                  <a:lnTo>
                    <a:pt x="11297" y="38164"/>
                  </a:lnTo>
                  <a:cubicBezTo>
                    <a:pt x="11106" y="35954"/>
                    <a:pt x="10509" y="33909"/>
                    <a:pt x="9531" y="32080"/>
                  </a:cubicBezTo>
                  <a:cubicBezTo>
                    <a:pt x="8553" y="30238"/>
                    <a:pt x="7245" y="28867"/>
                    <a:pt x="5620" y="27927"/>
                  </a:cubicBezTo>
                  <a:cubicBezTo>
                    <a:pt x="4007" y="26988"/>
                    <a:pt x="2419" y="26530"/>
                    <a:pt x="883" y="26530"/>
                  </a:cubicBezTo>
                  <a:lnTo>
                    <a:pt x="0" y="26974"/>
                  </a:lnTo>
                  <a:lnTo>
                    <a:pt x="0" y="24241"/>
                  </a:lnTo>
                  <a:lnTo>
                    <a:pt x="1480" y="23482"/>
                  </a:lnTo>
                  <a:cubicBezTo>
                    <a:pt x="5429" y="23482"/>
                    <a:pt x="8706" y="24752"/>
                    <a:pt x="11297" y="27267"/>
                  </a:cubicBezTo>
                  <a:lnTo>
                    <a:pt x="11297" y="18974"/>
                  </a:lnTo>
                  <a:cubicBezTo>
                    <a:pt x="11297" y="13818"/>
                    <a:pt x="11182" y="10655"/>
                    <a:pt x="10928" y="9499"/>
                  </a:cubicBezTo>
                  <a:cubicBezTo>
                    <a:pt x="10674" y="8306"/>
                    <a:pt x="10293" y="7506"/>
                    <a:pt x="9773" y="7074"/>
                  </a:cubicBezTo>
                  <a:lnTo>
                    <a:pt x="7804" y="6438"/>
                  </a:lnTo>
                  <a:cubicBezTo>
                    <a:pt x="6966" y="6438"/>
                    <a:pt x="5836" y="6706"/>
                    <a:pt x="4413" y="7226"/>
                  </a:cubicBezTo>
                  <a:lnTo>
                    <a:pt x="3791" y="5511"/>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2" name="Shape 520"/>
            <p:cNvSpPr/>
            <p:nvPr/>
          </p:nvSpPr>
          <p:spPr>
            <a:xfrm>
              <a:off x="557282" y="52451"/>
              <a:ext cx="20688" cy="18770"/>
            </a:xfrm>
            <a:custGeom>
              <a:avLst/>
              <a:gdLst/>
              <a:ahLst/>
              <a:cxnLst/>
              <a:rect l="0" t="0" r="0" b="0"/>
              <a:pathLst>
                <a:path w="20688" h="18770">
                  <a:moveTo>
                    <a:pt x="19164" y="0"/>
                  </a:moveTo>
                  <a:lnTo>
                    <a:pt x="20688" y="1003"/>
                  </a:lnTo>
                  <a:cubicBezTo>
                    <a:pt x="20003" y="5473"/>
                    <a:pt x="18009" y="9563"/>
                    <a:pt x="14694" y="13246"/>
                  </a:cubicBezTo>
                  <a:cubicBezTo>
                    <a:pt x="11379" y="16929"/>
                    <a:pt x="7239" y="18770"/>
                    <a:pt x="2261" y="18770"/>
                  </a:cubicBezTo>
                  <a:lnTo>
                    <a:pt x="0" y="17741"/>
                  </a:lnTo>
                  <a:lnTo>
                    <a:pt x="0" y="7808"/>
                  </a:lnTo>
                  <a:lnTo>
                    <a:pt x="5994" y="10769"/>
                  </a:lnTo>
                  <a:cubicBezTo>
                    <a:pt x="8954" y="10769"/>
                    <a:pt x="11506" y="9957"/>
                    <a:pt x="13691" y="8344"/>
                  </a:cubicBezTo>
                  <a:cubicBezTo>
                    <a:pt x="15862" y="6718"/>
                    <a:pt x="17678" y="3937"/>
                    <a:pt x="1916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3" name="Shape 521"/>
            <p:cNvSpPr/>
            <p:nvPr/>
          </p:nvSpPr>
          <p:spPr>
            <a:xfrm>
              <a:off x="619169" y="24960"/>
              <a:ext cx="17380" cy="45230"/>
            </a:xfrm>
            <a:custGeom>
              <a:avLst/>
              <a:gdLst/>
              <a:ahLst/>
              <a:cxnLst/>
              <a:rect l="0" t="0" r="0" b="0"/>
              <a:pathLst>
                <a:path w="17380" h="45230">
                  <a:moveTo>
                    <a:pt x="17380" y="0"/>
                  </a:moveTo>
                  <a:lnTo>
                    <a:pt x="17380" y="2293"/>
                  </a:lnTo>
                  <a:lnTo>
                    <a:pt x="10719" y="5189"/>
                  </a:lnTo>
                  <a:cubicBezTo>
                    <a:pt x="8585" y="7298"/>
                    <a:pt x="7328" y="10232"/>
                    <a:pt x="6972" y="14003"/>
                  </a:cubicBezTo>
                  <a:lnTo>
                    <a:pt x="17380" y="14003"/>
                  </a:lnTo>
                  <a:lnTo>
                    <a:pt x="17380" y="16848"/>
                  </a:lnTo>
                  <a:lnTo>
                    <a:pt x="6972" y="16848"/>
                  </a:lnTo>
                  <a:cubicBezTo>
                    <a:pt x="6934" y="23528"/>
                    <a:pt x="8560" y="28761"/>
                    <a:pt x="11824" y="32558"/>
                  </a:cubicBezTo>
                  <a:lnTo>
                    <a:pt x="17380" y="35300"/>
                  </a:lnTo>
                  <a:lnTo>
                    <a:pt x="17380" y="45230"/>
                  </a:lnTo>
                  <a:lnTo>
                    <a:pt x="5766" y="39949"/>
                  </a:lnTo>
                  <a:cubicBezTo>
                    <a:pt x="1918" y="35745"/>
                    <a:pt x="0" y="30081"/>
                    <a:pt x="0" y="22982"/>
                  </a:cubicBezTo>
                  <a:cubicBezTo>
                    <a:pt x="0" y="15286"/>
                    <a:pt x="1969" y="9291"/>
                    <a:pt x="5918" y="4986"/>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4" name="Shape 522"/>
            <p:cNvSpPr/>
            <p:nvPr/>
          </p:nvSpPr>
          <p:spPr>
            <a:xfrm>
              <a:off x="579558" y="23533"/>
              <a:ext cx="33490" cy="46317"/>
            </a:xfrm>
            <a:custGeom>
              <a:avLst/>
              <a:gdLst/>
              <a:ahLst/>
              <a:cxnLst/>
              <a:rect l="0" t="0" r="0" b="0"/>
              <a:pathLst>
                <a:path w="33490" h="46317">
                  <a:moveTo>
                    <a:pt x="13602" y="0"/>
                  </a:moveTo>
                  <a:lnTo>
                    <a:pt x="15672" y="0"/>
                  </a:lnTo>
                  <a:lnTo>
                    <a:pt x="15672" y="10122"/>
                  </a:lnTo>
                  <a:cubicBezTo>
                    <a:pt x="19431" y="3379"/>
                    <a:pt x="23304" y="0"/>
                    <a:pt x="27254" y="0"/>
                  </a:cubicBezTo>
                  <a:cubicBezTo>
                    <a:pt x="29058" y="0"/>
                    <a:pt x="30556" y="546"/>
                    <a:pt x="31725" y="1651"/>
                  </a:cubicBezTo>
                  <a:cubicBezTo>
                    <a:pt x="32906" y="2743"/>
                    <a:pt x="33490" y="4001"/>
                    <a:pt x="33490" y="5461"/>
                  </a:cubicBezTo>
                  <a:cubicBezTo>
                    <a:pt x="33490" y="6731"/>
                    <a:pt x="33071" y="7811"/>
                    <a:pt x="32220" y="8699"/>
                  </a:cubicBezTo>
                  <a:cubicBezTo>
                    <a:pt x="31356" y="9576"/>
                    <a:pt x="30353" y="10020"/>
                    <a:pt x="29172" y="10020"/>
                  </a:cubicBezTo>
                  <a:cubicBezTo>
                    <a:pt x="28029" y="10020"/>
                    <a:pt x="26746" y="9449"/>
                    <a:pt x="25324" y="8319"/>
                  </a:cubicBezTo>
                  <a:cubicBezTo>
                    <a:pt x="23889" y="7189"/>
                    <a:pt x="22834" y="6630"/>
                    <a:pt x="22149" y="6630"/>
                  </a:cubicBezTo>
                  <a:lnTo>
                    <a:pt x="20231" y="7620"/>
                  </a:lnTo>
                  <a:cubicBezTo>
                    <a:pt x="18758" y="8954"/>
                    <a:pt x="17234" y="11164"/>
                    <a:pt x="15672" y="14237"/>
                  </a:cubicBezTo>
                  <a:lnTo>
                    <a:pt x="15672" y="35802"/>
                  </a:lnTo>
                  <a:cubicBezTo>
                    <a:pt x="15672" y="38304"/>
                    <a:pt x="15977" y="40170"/>
                    <a:pt x="16599" y="41453"/>
                  </a:cubicBezTo>
                  <a:lnTo>
                    <a:pt x="18860" y="43663"/>
                  </a:lnTo>
                  <a:cubicBezTo>
                    <a:pt x="19939" y="44247"/>
                    <a:pt x="21501" y="44552"/>
                    <a:pt x="23520" y="44552"/>
                  </a:cubicBezTo>
                  <a:lnTo>
                    <a:pt x="23520" y="46317"/>
                  </a:lnTo>
                  <a:lnTo>
                    <a:pt x="495" y="46317"/>
                  </a:lnTo>
                  <a:lnTo>
                    <a:pt x="495" y="44552"/>
                  </a:lnTo>
                  <a:cubicBezTo>
                    <a:pt x="2781" y="44552"/>
                    <a:pt x="4483" y="44197"/>
                    <a:pt x="5601" y="43473"/>
                  </a:cubicBezTo>
                  <a:cubicBezTo>
                    <a:pt x="6413" y="42939"/>
                    <a:pt x="6985" y="42101"/>
                    <a:pt x="7315" y="40970"/>
                  </a:cubicBezTo>
                  <a:cubicBezTo>
                    <a:pt x="7480" y="40411"/>
                    <a:pt x="7556" y="38824"/>
                    <a:pt x="7556" y="36208"/>
                  </a:cubicBezTo>
                  <a:lnTo>
                    <a:pt x="7556" y="18771"/>
                  </a:lnTo>
                  <a:cubicBezTo>
                    <a:pt x="7556" y="13513"/>
                    <a:pt x="7468" y="10402"/>
                    <a:pt x="7239" y="9399"/>
                  </a:cubicBezTo>
                  <a:lnTo>
                    <a:pt x="6058" y="7214"/>
                  </a:lnTo>
                  <a:lnTo>
                    <a:pt x="3924" y="6541"/>
                  </a:lnTo>
                  <a:cubicBezTo>
                    <a:pt x="2908" y="6541"/>
                    <a:pt x="1765" y="6769"/>
                    <a:pt x="495" y="7265"/>
                  </a:cubicBezTo>
                  <a:lnTo>
                    <a:pt x="0" y="5512"/>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5" name="Shape 523"/>
            <p:cNvSpPr/>
            <p:nvPr/>
          </p:nvSpPr>
          <p:spPr>
            <a:xfrm>
              <a:off x="557282" y="23482"/>
              <a:ext cx="20688" cy="18326"/>
            </a:xfrm>
            <a:custGeom>
              <a:avLst/>
              <a:gdLst/>
              <a:ahLst/>
              <a:cxnLst/>
              <a:rect l="0" t="0" r="0" b="0"/>
              <a:pathLst>
                <a:path w="20688" h="18326">
                  <a:moveTo>
                    <a:pt x="3391" y="0"/>
                  </a:moveTo>
                  <a:cubicBezTo>
                    <a:pt x="8446" y="0"/>
                    <a:pt x="12586" y="1663"/>
                    <a:pt x="15824" y="4991"/>
                  </a:cubicBezTo>
                  <a:cubicBezTo>
                    <a:pt x="19063" y="8306"/>
                    <a:pt x="20688" y="12750"/>
                    <a:pt x="20688" y="18326"/>
                  </a:cubicBezTo>
                  <a:lnTo>
                    <a:pt x="0" y="18326"/>
                  </a:lnTo>
                  <a:lnTo>
                    <a:pt x="0" y="15481"/>
                  </a:lnTo>
                  <a:lnTo>
                    <a:pt x="10414" y="15481"/>
                  </a:lnTo>
                  <a:cubicBezTo>
                    <a:pt x="10249" y="12585"/>
                    <a:pt x="9906" y="10566"/>
                    <a:pt x="9385" y="9372"/>
                  </a:cubicBezTo>
                  <a:cubicBezTo>
                    <a:pt x="8573" y="7556"/>
                    <a:pt x="7353" y="6109"/>
                    <a:pt x="5728" y="5067"/>
                  </a:cubicBezTo>
                  <a:cubicBezTo>
                    <a:pt x="4115" y="4026"/>
                    <a:pt x="2413" y="3492"/>
                    <a:pt x="648" y="3492"/>
                  </a:cubicBezTo>
                  <a:lnTo>
                    <a:pt x="0" y="3774"/>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6" name="Shape 524"/>
            <p:cNvSpPr/>
            <p:nvPr/>
          </p:nvSpPr>
          <p:spPr>
            <a:xfrm>
              <a:off x="636550" y="52451"/>
              <a:ext cx="20682" cy="18770"/>
            </a:xfrm>
            <a:custGeom>
              <a:avLst/>
              <a:gdLst/>
              <a:ahLst/>
              <a:cxnLst/>
              <a:rect l="0" t="0" r="0" b="0"/>
              <a:pathLst>
                <a:path w="20682" h="18770">
                  <a:moveTo>
                    <a:pt x="19158" y="0"/>
                  </a:moveTo>
                  <a:lnTo>
                    <a:pt x="20682" y="1003"/>
                  </a:lnTo>
                  <a:cubicBezTo>
                    <a:pt x="19983" y="5473"/>
                    <a:pt x="17989" y="9563"/>
                    <a:pt x="14687" y="13246"/>
                  </a:cubicBezTo>
                  <a:cubicBezTo>
                    <a:pt x="11373" y="16929"/>
                    <a:pt x="7233" y="18770"/>
                    <a:pt x="2267" y="18770"/>
                  </a:cubicBezTo>
                  <a:lnTo>
                    <a:pt x="0" y="17739"/>
                  </a:lnTo>
                  <a:lnTo>
                    <a:pt x="0" y="7809"/>
                  </a:lnTo>
                  <a:lnTo>
                    <a:pt x="6001" y="10769"/>
                  </a:lnTo>
                  <a:cubicBezTo>
                    <a:pt x="8934" y="10769"/>
                    <a:pt x="11500" y="9957"/>
                    <a:pt x="13671" y="8344"/>
                  </a:cubicBezTo>
                  <a:cubicBezTo>
                    <a:pt x="15856" y="6718"/>
                    <a:pt x="17685"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7" name="Shape 525"/>
            <p:cNvSpPr/>
            <p:nvPr/>
          </p:nvSpPr>
          <p:spPr>
            <a:xfrm>
              <a:off x="658666" y="23533"/>
              <a:ext cx="49263" cy="46317"/>
            </a:xfrm>
            <a:custGeom>
              <a:avLst/>
              <a:gdLst/>
              <a:ahLst/>
              <a:cxnLst/>
              <a:rect l="0" t="0" r="0" b="0"/>
              <a:pathLst>
                <a:path w="49263" h="46317">
                  <a:moveTo>
                    <a:pt x="13564" y="0"/>
                  </a:moveTo>
                  <a:lnTo>
                    <a:pt x="15672" y="0"/>
                  </a:lnTo>
                  <a:lnTo>
                    <a:pt x="15672" y="9525"/>
                  </a:lnTo>
                  <a:cubicBezTo>
                    <a:pt x="20942" y="3175"/>
                    <a:pt x="25959" y="0"/>
                    <a:pt x="30747" y="0"/>
                  </a:cubicBezTo>
                  <a:cubicBezTo>
                    <a:pt x="33198" y="0"/>
                    <a:pt x="35306" y="622"/>
                    <a:pt x="37084" y="1842"/>
                  </a:cubicBezTo>
                  <a:cubicBezTo>
                    <a:pt x="38849" y="3073"/>
                    <a:pt x="40259" y="5093"/>
                    <a:pt x="41301" y="7913"/>
                  </a:cubicBezTo>
                  <a:cubicBezTo>
                    <a:pt x="42024" y="9868"/>
                    <a:pt x="42380" y="12891"/>
                    <a:pt x="42380" y="16942"/>
                  </a:cubicBezTo>
                  <a:lnTo>
                    <a:pt x="42380" y="36157"/>
                  </a:lnTo>
                  <a:cubicBezTo>
                    <a:pt x="42380" y="38989"/>
                    <a:pt x="42621" y="40932"/>
                    <a:pt x="43078" y="41949"/>
                  </a:cubicBezTo>
                  <a:lnTo>
                    <a:pt x="44806" y="43853"/>
                  </a:lnTo>
                  <a:cubicBezTo>
                    <a:pt x="45619" y="44310"/>
                    <a:pt x="47104" y="44552"/>
                    <a:pt x="49263" y="44552"/>
                  </a:cubicBezTo>
                  <a:lnTo>
                    <a:pt x="49263" y="46317"/>
                  </a:lnTo>
                  <a:lnTo>
                    <a:pt x="27013" y="46317"/>
                  </a:lnTo>
                  <a:lnTo>
                    <a:pt x="27013" y="44552"/>
                  </a:lnTo>
                  <a:lnTo>
                    <a:pt x="27940" y="44552"/>
                  </a:lnTo>
                  <a:cubicBezTo>
                    <a:pt x="30036" y="44552"/>
                    <a:pt x="31509" y="44221"/>
                    <a:pt x="32347" y="43586"/>
                  </a:cubicBezTo>
                  <a:cubicBezTo>
                    <a:pt x="33172" y="42952"/>
                    <a:pt x="33757" y="42012"/>
                    <a:pt x="34087" y="40767"/>
                  </a:cubicBezTo>
                  <a:cubicBezTo>
                    <a:pt x="34214" y="40272"/>
                    <a:pt x="34277" y="38736"/>
                    <a:pt x="34277" y="36157"/>
                  </a:cubicBezTo>
                  <a:lnTo>
                    <a:pt x="34277" y="17742"/>
                  </a:lnTo>
                  <a:cubicBezTo>
                    <a:pt x="34277" y="13640"/>
                    <a:pt x="33744" y="10668"/>
                    <a:pt x="32677" y="8814"/>
                  </a:cubicBezTo>
                  <a:cubicBezTo>
                    <a:pt x="31610" y="6972"/>
                    <a:pt x="29832" y="6045"/>
                    <a:pt x="27318" y="6045"/>
                  </a:cubicBezTo>
                  <a:cubicBezTo>
                    <a:pt x="23406" y="6045"/>
                    <a:pt x="19533" y="8179"/>
                    <a:pt x="15672" y="12433"/>
                  </a:cubicBezTo>
                  <a:lnTo>
                    <a:pt x="15672" y="36157"/>
                  </a:lnTo>
                  <a:cubicBezTo>
                    <a:pt x="15672" y="39192"/>
                    <a:pt x="15850" y="41072"/>
                    <a:pt x="16205" y="41796"/>
                  </a:cubicBezTo>
                  <a:lnTo>
                    <a:pt x="18098" y="43879"/>
                  </a:lnTo>
                  <a:cubicBezTo>
                    <a:pt x="18898" y="44324"/>
                    <a:pt x="20523" y="44552"/>
                    <a:pt x="22987" y="44552"/>
                  </a:cubicBezTo>
                  <a:lnTo>
                    <a:pt x="22987" y="46317"/>
                  </a:lnTo>
                  <a:lnTo>
                    <a:pt x="737" y="46317"/>
                  </a:lnTo>
                  <a:lnTo>
                    <a:pt x="737" y="44552"/>
                  </a:lnTo>
                  <a:lnTo>
                    <a:pt x="1727" y="44552"/>
                  </a:lnTo>
                  <a:cubicBezTo>
                    <a:pt x="4013" y="44552"/>
                    <a:pt x="5563" y="43968"/>
                    <a:pt x="6363" y="42799"/>
                  </a:cubicBezTo>
                  <a:cubicBezTo>
                    <a:pt x="7163" y="41643"/>
                    <a:pt x="7569" y="39434"/>
                    <a:pt x="7569" y="36157"/>
                  </a:cubicBezTo>
                  <a:lnTo>
                    <a:pt x="7569" y="19444"/>
                  </a:lnTo>
                  <a:cubicBezTo>
                    <a:pt x="7569" y="14046"/>
                    <a:pt x="7442" y="10757"/>
                    <a:pt x="7201" y="9576"/>
                  </a:cubicBezTo>
                  <a:cubicBezTo>
                    <a:pt x="6947" y="8395"/>
                    <a:pt x="6579" y="7595"/>
                    <a:pt x="6071" y="7163"/>
                  </a:cubicBezTo>
                  <a:lnTo>
                    <a:pt x="4039" y="6541"/>
                  </a:lnTo>
                  <a:cubicBezTo>
                    <a:pt x="3112" y="6541"/>
                    <a:pt x="2007" y="6769"/>
                    <a:pt x="737" y="7265"/>
                  </a:cubicBezTo>
                  <a:lnTo>
                    <a:pt x="0" y="5512"/>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8" name="Shape 526"/>
            <p:cNvSpPr/>
            <p:nvPr/>
          </p:nvSpPr>
          <p:spPr>
            <a:xfrm>
              <a:off x="636550" y="23482"/>
              <a:ext cx="20682" cy="18326"/>
            </a:xfrm>
            <a:custGeom>
              <a:avLst/>
              <a:gdLst/>
              <a:ahLst/>
              <a:cxnLst/>
              <a:rect l="0" t="0" r="0" b="0"/>
              <a:pathLst>
                <a:path w="20682" h="18326">
                  <a:moveTo>
                    <a:pt x="3397" y="0"/>
                  </a:moveTo>
                  <a:cubicBezTo>
                    <a:pt x="8426" y="0"/>
                    <a:pt x="12566" y="1663"/>
                    <a:pt x="15818" y="4991"/>
                  </a:cubicBezTo>
                  <a:cubicBezTo>
                    <a:pt x="19056" y="8306"/>
                    <a:pt x="20682" y="12750"/>
                    <a:pt x="20682" y="18326"/>
                  </a:cubicBezTo>
                  <a:lnTo>
                    <a:pt x="0" y="18326"/>
                  </a:lnTo>
                  <a:lnTo>
                    <a:pt x="0" y="15481"/>
                  </a:lnTo>
                  <a:lnTo>
                    <a:pt x="10408" y="15481"/>
                  </a:lnTo>
                  <a:cubicBezTo>
                    <a:pt x="10255" y="12585"/>
                    <a:pt x="9900" y="10566"/>
                    <a:pt x="9379" y="9372"/>
                  </a:cubicBezTo>
                  <a:cubicBezTo>
                    <a:pt x="8566" y="7556"/>
                    <a:pt x="7347" y="6109"/>
                    <a:pt x="5721" y="5067"/>
                  </a:cubicBezTo>
                  <a:cubicBezTo>
                    <a:pt x="4096" y="4026"/>
                    <a:pt x="2406" y="3492"/>
                    <a:pt x="641" y="3492"/>
                  </a:cubicBezTo>
                  <a:lnTo>
                    <a:pt x="0" y="3771"/>
                  </a:lnTo>
                  <a:lnTo>
                    <a:pt x="0" y="1478"/>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79" name="Shape 527"/>
            <p:cNvSpPr/>
            <p:nvPr/>
          </p:nvSpPr>
          <p:spPr>
            <a:xfrm>
              <a:off x="707841" y="10071"/>
              <a:ext cx="27114" cy="60516"/>
            </a:xfrm>
            <a:custGeom>
              <a:avLst/>
              <a:gdLst/>
              <a:ahLst/>
              <a:cxnLst/>
              <a:rect l="0" t="0" r="0" b="0"/>
              <a:pathLst>
                <a:path w="27114" h="60516">
                  <a:moveTo>
                    <a:pt x="13703" y="0"/>
                  </a:moveTo>
                  <a:lnTo>
                    <a:pt x="15227" y="0"/>
                  </a:lnTo>
                  <a:lnTo>
                    <a:pt x="15227" y="14796"/>
                  </a:lnTo>
                  <a:lnTo>
                    <a:pt x="25743" y="14796"/>
                  </a:lnTo>
                  <a:lnTo>
                    <a:pt x="25743" y="18224"/>
                  </a:lnTo>
                  <a:lnTo>
                    <a:pt x="15227" y="18224"/>
                  </a:lnTo>
                  <a:lnTo>
                    <a:pt x="15227" y="47396"/>
                  </a:lnTo>
                  <a:cubicBezTo>
                    <a:pt x="15227" y="50305"/>
                    <a:pt x="15646" y="52286"/>
                    <a:pt x="16485" y="53302"/>
                  </a:cubicBezTo>
                  <a:cubicBezTo>
                    <a:pt x="17310" y="54305"/>
                    <a:pt x="18377" y="54814"/>
                    <a:pt x="19698" y="54814"/>
                  </a:cubicBezTo>
                  <a:lnTo>
                    <a:pt x="22835" y="53810"/>
                  </a:lnTo>
                  <a:cubicBezTo>
                    <a:pt x="23850" y="53137"/>
                    <a:pt x="24651" y="52146"/>
                    <a:pt x="25210" y="50838"/>
                  </a:cubicBezTo>
                  <a:lnTo>
                    <a:pt x="27114" y="50838"/>
                  </a:lnTo>
                  <a:cubicBezTo>
                    <a:pt x="25971" y="54039"/>
                    <a:pt x="24346" y="56465"/>
                    <a:pt x="22250" y="58090"/>
                  </a:cubicBezTo>
                  <a:cubicBezTo>
                    <a:pt x="20155" y="59703"/>
                    <a:pt x="17996" y="60516"/>
                    <a:pt x="15761" y="60516"/>
                  </a:cubicBezTo>
                  <a:cubicBezTo>
                    <a:pt x="14262" y="60516"/>
                    <a:pt x="12789" y="60096"/>
                    <a:pt x="11354" y="59258"/>
                  </a:cubicBezTo>
                  <a:cubicBezTo>
                    <a:pt x="9906" y="58420"/>
                    <a:pt x="8839" y="57227"/>
                    <a:pt x="8153" y="55677"/>
                  </a:cubicBezTo>
                  <a:cubicBezTo>
                    <a:pt x="7468" y="54115"/>
                    <a:pt x="7125" y="51727"/>
                    <a:pt x="7125" y="48489"/>
                  </a:cubicBezTo>
                  <a:lnTo>
                    <a:pt x="7125" y="18224"/>
                  </a:lnTo>
                  <a:lnTo>
                    <a:pt x="0" y="18224"/>
                  </a:lnTo>
                  <a:lnTo>
                    <a:pt x="0" y="16612"/>
                  </a:lnTo>
                  <a:cubicBezTo>
                    <a:pt x="1803" y="15875"/>
                    <a:pt x="3645" y="14669"/>
                    <a:pt x="5537" y="12942"/>
                  </a:cubicBezTo>
                  <a:cubicBezTo>
                    <a:pt x="7404" y="11227"/>
                    <a:pt x="9093" y="9195"/>
                    <a:pt x="10554" y="6833"/>
                  </a:cubicBezTo>
                  <a:cubicBezTo>
                    <a:pt x="11316" y="5588"/>
                    <a:pt x="12370"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0" name="Shape 528"/>
            <p:cNvSpPr/>
            <p:nvPr/>
          </p:nvSpPr>
          <p:spPr>
            <a:xfrm>
              <a:off x="159474" y="140788"/>
              <a:ext cx="17380" cy="45220"/>
            </a:xfrm>
            <a:custGeom>
              <a:avLst/>
              <a:gdLst/>
              <a:ahLst/>
              <a:cxnLst/>
              <a:rect l="0" t="0" r="0" b="0"/>
              <a:pathLst>
                <a:path w="17380" h="45220">
                  <a:moveTo>
                    <a:pt x="17380" y="0"/>
                  </a:moveTo>
                  <a:lnTo>
                    <a:pt x="17380" y="2284"/>
                  </a:lnTo>
                  <a:lnTo>
                    <a:pt x="10732" y="5180"/>
                  </a:lnTo>
                  <a:cubicBezTo>
                    <a:pt x="8585" y="7288"/>
                    <a:pt x="7328" y="10222"/>
                    <a:pt x="6972" y="13981"/>
                  </a:cubicBezTo>
                  <a:lnTo>
                    <a:pt x="17380" y="13981"/>
                  </a:lnTo>
                  <a:lnTo>
                    <a:pt x="17380" y="16839"/>
                  </a:lnTo>
                  <a:lnTo>
                    <a:pt x="6972" y="16839"/>
                  </a:lnTo>
                  <a:cubicBezTo>
                    <a:pt x="6934" y="23519"/>
                    <a:pt x="8560" y="28751"/>
                    <a:pt x="11836" y="32548"/>
                  </a:cubicBezTo>
                  <a:lnTo>
                    <a:pt x="17380" y="35293"/>
                  </a:lnTo>
                  <a:lnTo>
                    <a:pt x="17380" y="45220"/>
                  </a:lnTo>
                  <a:lnTo>
                    <a:pt x="5766" y="39939"/>
                  </a:lnTo>
                  <a:cubicBezTo>
                    <a:pt x="1918" y="35736"/>
                    <a:pt x="0" y="30085"/>
                    <a:pt x="0" y="22972"/>
                  </a:cubicBezTo>
                  <a:cubicBezTo>
                    <a:pt x="0" y="15289"/>
                    <a:pt x="1968" y="9282"/>
                    <a:pt x="5918" y="4976"/>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1" name="Shape 529"/>
            <p:cNvSpPr/>
            <p:nvPr/>
          </p:nvSpPr>
          <p:spPr>
            <a:xfrm>
              <a:off x="176854" y="168282"/>
              <a:ext cx="20682" cy="18758"/>
            </a:xfrm>
            <a:custGeom>
              <a:avLst/>
              <a:gdLst/>
              <a:ahLst/>
              <a:cxnLst/>
              <a:rect l="0" t="0" r="0" b="0"/>
              <a:pathLst>
                <a:path w="20682" h="18758">
                  <a:moveTo>
                    <a:pt x="19158" y="0"/>
                  </a:moveTo>
                  <a:lnTo>
                    <a:pt x="20682" y="991"/>
                  </a:lnTo>
                  <a:cubicBezTo>
                    <a:pt x="19984" y="5474"/>
                    <a:pt x="17990" y="9563"/>
                    <a:pt x="14688" y="13246"/>
                  </a:cubicBezTo>
                  <a:cubicBezTo>
                    <a:pt x="11386" y="16929"/>
                    <a:pt x="7233" y="18758"/>
                    <a:pt x="2267" y="18758"/>
                  </a:cubicBezTo>
                  <a:lnTo>
                    <a:pt x="0" y="17727"/>
                  </a:lnTo>
                  <a:lnTo>
                    <a:pt x="0" y="7799"/>
                  </a:lnTo>
                  <a:lnTo>
                    <a:pt x="6001" y="10770"/>
                  </a:lnTo>
                  <a:cubicBezTo>
                    <a:pt x="8935" y="10770"/>
                    <a:pt x="11500" y="9944"/>
                    <a:pt x="13684" y="8331"/>
                  </a:cubicBezTo>
                  <a:cubicBezTo>
                    <a:pt x="15856" y="6706"/>
                    <a:pt x="17685"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2" name="Shape 530"/>
            <p:cNvSpPr/>
            <p:nvPr/>
          </p:nvSpPr>
          <p:spPr>
            <a:xfrm>
              <a:off x="284188" y="140780"/>
              <a:ext cx="17399" cy="45237"/>
            </a:xfrm>
            <a:custGeom>
              <a:avLst/>
              <a:gdLst/>
              <a:ahLst/>
              <a:cxnLst/>
              <a:rect l="0" t="0" r="0" b="0"/>
              <a:pathLst>
                <a:path w="17399" h="45237">
                  <a:moveTo>
                    <a:pt x="17399" y="0"/>
                  </a:moveTo>
                  <a:lnTo>
                    <a:pt x="17399" y="2289"/>
                  </a:lnTo>
                  <a:lnTo>
                    <a:pt x="10744" y="5188"/>
                  </a:lnTo>
                  <a:cubicBezTo>
                    <a:pt x="8598" y="7296"/>
                    <a:pt x="7341" y="10230"/>
                    <a:pt x="6985" y="13990"/>
                  </a:cubicBezTo>
                  <a:lnTo>
                    <a:pt x="17399" y="13990"/>
                  </a:lnTo>
                  <a:lnTo>
                    <a:pt x="17399" y="16847"/>
                  </a:lnTo>
                  <a:lnTo>
                    <a:pt x="6985" y="16847"/>
                  </a:lnTo>
                  <a:cubicBezTo>
                    <a:pt x="6947" y="23527"/>
                    <a:pt x="8573" y="28759"/>
                    <a:pt x="11849" y="32557"/>
                  </a:cubicBezTo>
                  <a:lnTo>
                    <a:pt x="17399" y="35307"/>
                  </a:lnTo>
                  <a:lnTo>
                    <a:pt x="17399" y="45237"/>
                  </a:lnTo>
                  <a:lnTo>
                    <a:pt x="5779" y="39948"/>
                  </a:lnTo>
                  <a:cubicBezTo>
                    <a:pt x="1931" y="35744"/>
                    <a:pt x="0" y="30093"/>
                    <a:pt x="0" y="22981"/>
                  </a:cubicBezTo>
                  <a:cubicBezTo>
                    <a:pt x="0" y="15297"/>
                    <a:pt x="1981" y="9291"/>
                    <a:pt x="5918" y="4985"/>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3" name="Shape 531"/>
            <p:cNvSpPr/>
            <p:nvPr/>
          </p:nvSpPr>
          <p:spPr>
            <a:xfrm>
              <a:off x="199708" y="140685"/>
              <a:ext cx="47752" cy="44983"/>
            </a:xfrm>
            <a:custGeom>
              <a:avLst/>
              <a:gdLst/>
              <a:ahLst/>
              <a:cxnLst/>
              <a:rect l="0" t="0" r="0" b="0"/>
              <a:pathLst>
                <a:path w="47752" h="44983">
                  <a:moveTo>
                    <a:pt x="0" y="0"/>
                  </a:moveTo>
                  <a:lnTo>
                    <a:pt x="21171" y="0"/>
                  </a:lnTo>
                  <a:lnTo>
                    <a:pt x="21171" y="1816"/>
                  </a:lnTo>
                  <a:cubicBezTo>
                    <a:pt x="19825" y="1816"/>
                    <a:pt x="18885" y="2045"/>
                    <a:pt x="18339" y="2501"/>
                  </a:cubicBezTo>
                  <a:lnTo>
                    <a:pt x="17539" y="4318"/>
                  </a:lnTo>
                  <a:cubicBezTo>
                    <a:pt x="17539" y="5105"/>
                    <a:pt x="18110" y="6312"/>
                    <a:pt x="19266" y="7950"/>
                  </a:cubicBezTo>
                  <a:lnTo>
                    <a:pt x="20866" y="10401"/>
                  </a:lnTo>
                  <a:lnTo>
                    <a:pt x="24066" y="15519"/>
                  </a:lnTo>
                  <a:lnTo>
                    <a:pt x="27749" y="10401"/>
                  </a:lnTo>
                  <a:cubicBezTo>
                    <a:pt x="30112" y="7162"/>
                    <a:pt x="31293" y="5118"/>
                    <a:pt x="31293" y="4267"/>
                  </a:cubicBezTo>
                  <a:lnTo>
                    <a:pt x="30455" y="2527"/>
                  </a:lnTo>
                  <a:cubicBezTo>
                    <a:pt x="29896" y="2057"/>
                    <a:pt x="28994" y="1816"/>
                    <a:pt x="27749" y="1816"/>
                  </a:cubicBezTo>
                  <a:lnTo>
                    <a:pt x="27749" y="0"/>
                  </a:lnTo>
                  <a:lnTo>
                    <a:pt x="42977" y="0"/>
                  </a:lnTo>
                  <a:lnTo>
                    <a:pt x="42977" y="1816"/>
                  </a:lnTo>
                  <a:cubicBezTo>
                    <a:pt x="41377" y="1905"/>
                    <a:pt x="39980" y="2362"/>
                    <a:pt x="38811" y="3137"/>
                  </a:cubicBezTo>
                  <a:cubicBezTo>
                    <a:pt x="37198" y="4254"/>
                    <a:pt x="35014" y="6667"/>
                    <a:pt x="32220" y="10401"/>
                  </a:cubicBezTo>
                  <a:lnTo>
                    <a:pt x="26086" y="18618"/>
                  </a:lnTo>
                  <a:lnTo>
                    <a:pt x="37274" y="34722"/>
                  </a:lnTo>
                  <a:cubicBezTo>
                    <a:pt x="40030" y="38684"/>
                    <a:pt x="41999" y="41059"/>
                    <a:pt x="43167" y="41872"/>
                  </a:cubicBezTo>
                  <a:cubicBezTo>
                    <a:pt x="44348" y="42659"/>
                    <a:pt x="45872" y="43129"/>
                    <a:pt x="47752" y="43218"/>
                  </a:cubicBezTo>
                  <a:lnTo>
                    <a:pt x="47752" y="44983"/>
                  </a:lnTo>
                  <a:lnTo>
                    <a:pt x="26530" y="44983"/>
                  </a:lnTo>
                  <a:lnTo>
                    <a:pt x="26530" y="43218"/>
                  </a:lnTo>
                  <a:cubicBezTo>
                    <a:pt x="28004" y="43218"/>
                    <a:pt x="29146" y="42888"/>
                    <a:pt x="29959" y="42228"/>
                  </a:cubicBezTo>
                  <a:lnTo>
                    <a:pt x="30899" y="40424"/>
                  </a:lnTo>
                  <a:cubicBezTo>
                    <a:pt x="30899" y="39662"/>
                    <a:pt x="29845" y="37770"/>
                    <a:pt x="27749" y="34722"/>
                  </a:cubicBezTo>
                  <a:lnTo>
                    <a:pt x="21171" y="25095"/>
                  </a:lnTo>
                  <a:lnTo>
                    <a:pt x="13957" y="34722"/>
                  </a:lnTo>
                  <a:cubicBezTo>
                    <a:pt x="11735" y="37706"/>
                    <a:pt x="10617" y="39459"/>
                    <a:pt x="10617" y="40018"/>
                  </a:cubicBezTo>
                  <a:lnTo>
                    <a:pt x="11722" y="42164"/>
                  </a:lnTo>
                  <a:cubicBezTo>
                    <a:pt x="12446" y="42799"/>
                    <a:pt x="13551" y="43142"/>
                    <a:pt x="15024" y="43218"/>
                  </a:cubicBezTo>
                  <a:lnTo>
                    <a:pt x="15024" y="44983"/>
                  </a:lnTo>
                  <a:lnTo>
                    <a:pt x="343" y="44983"/>
                  </a:lnTo>
                  <a:lnTo>
                    <a:pt x="343" y="43218"/>
                  </a:lnTo>
                  <a:cubicBezTo>
                    <a:pt x="1524" y="43066"/>
                    <a:pt x="2553" y="42634"/>
                    <a:pt x="3442" y="41999"/>
                  </a:cubicBezTo>
                  <a:cubicBezTo>
                    <a:pt x="4686" y="41033"/>
                    <a:pt x="6782" y="38620"/>
                    <a:pt x="9741" y="34722"/>
                  </a:cubicBezTo>
                  <a:lnTo>
                    <a:pt x="19164" y="22199"/>
                  </a:lnTo>
                  <a:lnTo>
                    <a:pt x="10617" y="9817"/>
                  </a:lnTo>
                  <a:cubicBezTo>
                    <a:pt x="8179" y="6286"/>
                    <a:pt x="6312" y="4064"/>
                    <a:pt x="4978" y="3162"/>
                  </a:cubicBezTo>
                  <a:cubicBezTo>
                    <a:pt x="3658" y="2273"/>
                    <a:pt x="1994"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4" name="Shape 532"/>
            <p:cNvSpPr/>
            <p:nvPr/>
          </p:nvSpPr>
          <p:spPr>
            <a:xfrm>
              <a:off x="176854" y="139313"/>
              <a:ext cx="20682" cy="18314"/>
            </a:xfrm>
            <a:custGeom>
              <a:avLst/>
              <a:gdLst/>
              <a:ahLst/>
              <a:cxnLst/>
              <a:rect l="0" t="0" r="0" b="0"/>
              <a:pathLst>
                <a:path w="20682" h="18314">
                  <a:moveTo>
                    <a:pt x="3397" y="0"/>
                  </a:moveTo>
                  <a:cubicBezTo>
                    <a:pt x="8427" y="0"/>
                    <a:pt x="12567" y="1651"/>
                    <a:pt x="15818" y="4979"/>
                  </a:cubicBezTo>
                  <a:cubicBezTo>
                    <a:pt x="19056" y="8306"/>
                    <a:pt x="20682" y="12751"/>
                    <a:pt x="20682" y="18314"/>
                  </a:cubicBezTo>
                  <a:lnTo>
                    <a:pt x="0" y="18314"/>
                  </a:lnTo>
                  <a:lnTo>
                    <a:pt x="0" y="15456"/>
                  </a:lnTo>
                  <a:lnTo>
                    <a:pt x="10408" y="15456"/>
                  </a:lnTo>
                  <a:cubicBezTo>
                    <a:pt x="10255" y="12586"/>
                    <a:pt x="9900" y="10554"/>
                    <a:pt x="9379" y="9373"/>
                  </a:cubicBezTo>
                  <a:cubicBezTo>
                    <a:pt x="8566" y="7544"/>
                    <a:pt x="7347" y="6097"/>
                    <a:pt x="5722" y="5055"/>
                  </a:cubicBezTo>
                  <a:cubicBezTo>
                    <a:pt x="4096" y="4001"/>
                    <a:pt x="2419" y="3480"/>
                    <a:pt x="641" y="3480"/>
                  </a:cubicBezTo>
                  <a:lnTo>
                    <a:pt x="0" y="3759"/>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5" name="Shape 533"/>
            <p:cNvSpPr/>
            <p:nvPr/>
          </p:nvSpPr>
          <p:spPr>
            <a:xfrm>
              <a:off x="251066" y="125902"/>
              <a:ext cx="27115" cy="60516"/>
            </a:xfrm>
            <a:custGeom>
              <a:avLst/>
              <a:gdLst/>
              <a:ahLst/>
              <a:cxnLst/>
              <a:rect l="0" t="0" r="0" b="0"/>
              <a:pathLst>
                <a:path w="27115" h="60516">
                  <a:moveTo>
                    <a:pt x="13703" y="0"/>
                  </a:moveTo>
                  <a:lnTo>
                    <a:pt x="15227" y="0"/>
                  </a:lnTo>
                  <a:lnTo>
                    <a:pt x="15227" y="14783"/>
                  </a:lnTo>
                  <a:lnTo>
                    <a:pt x="25730" y="14783"/>
                  </a:lnTo>
                  <a:lnTo>
                    <a:pt x="25730" y="18224"/>
                  </a:lnTo>
                  <a:lnTo>
                    <a:pt x="15227" y="18224"/>
                  </a:lnTo>
                  <a:lnTo>
                    <a:pt x="15227" y="47383"/>
                  </a:lnTo>
                  <a:cubicBezTo>
                    <a:pt x="15227" y="50305"/>
                    <a:pt x="15647" y="52273"/>
                    <a:pt x="16485" y="53277"/>
                  </a:cubicBezTo>
                  <a:cubicBezTo>
                    <a:pt x="17310" y="54292"/>
                    <a:pt x="18390" y="54801"/>
                    <a:pt x="19698" y="54801"/>
                  </a:cubicBezTo>
                  <a:lnTo>
                    <a:pt x="22847" y="53797"/>
                  </a:lnTo>
                  <a:cubicBezTo>
                    <a:pt x="23863" y="53136"/>
                    <a:pt x="24638" y="52133"/>
                    <a:pt x="25197" y="50826"/>
                  </a:cubicBezTo>
                  <a:lnTo>
                    <a:pt x="27115" y="50826"/>
                  </a:lnTo>
                  <a:cubicBezTo>
                    <a:pt x="25971" y="54039"/>
                    <a:pt x="24346" y="56452"/>
                    <a:pt x="22250" y="58077"/>
                  </a:cubicBezTo>
                  <a:cubicBezTo>
                    <a:pt x="20155" y="59690"/>
                    <a:pt x="17996" y="60516"/>
                    <a:pt x="15761" y="60516"/>
                  </a:cubicBezTo>
                  <a:cubicBezTo>
                    <a:pt x="14262" y="60516"/>
                    <a:pt x="12789" y="60083"/>
                    <a:pt x="11341" y="59258"/>
                  </a:cubicBezTo>
                  <a:cubicBezTo>
                    <a:pt x="9906" y="58420"/>
                    <a:pt x="8839" y="57226"/>
                    <a:pt x="8153" y="55676"/>
                  </a:cubicBezTo>
                  <a:cubicBezTo>
                    <a:pt x="7468" y="54115"/>
                    <a:pt x="7112" y="51714"/>
                    <a:pt x="7112" y="48463"/>
                  </a:cubicBezTo>
                  <a:lnTo>
                    <a:pt x="7112" y="18224"/>
                  </a:lnTo>
                  <a:lnTo>
                    <a:pt x="0" y="18224"/>
                  </a:lnTo>
                  <a:lnTo>
                    <a:pt x="0" y="16599"/>
                  </a:lnTo>
                  <a:cubicBezTo>
                    <a:pt x="1791" y="15875"/>
                    <a:pt x="3645" y="14656"/>
                    <a:pt x="5524" y="12941"/>
                  </a:cubicBezTo>
                  <a:cubicBezTo>
                    <a:pt x="7417" y="11226"/>
                    <a:pt x="9093" y="9182"/>
                    <a:pt x="10566" y="6820"/>
                  </a:cubicBezTo>
                  <a:cubicBezTo>
                    <a:pt x="11303" y="5575"/>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6" name="Shape 534"/>
            <p:cNvSpPr/>
            <p:nvPr/>
          </p:nvSpPr>
          <p:spPr>
            <a:xfrm>
              <a:off x="301587" y="168282"/>
              <a:ext cx="20663" cy="18758"/>
            </a:xfrm>
            <a:custGeom>
              <a:avLst/>
              <a:gdLst/>
              <a:ahLst/>
              <a:cxnLst/>
              <a:rect l="0" t="0" r="0" b="0"/>
              <a:pathLst>
                <a:path w="20663" h="18758">
                  <a:moveTo>
                    <a:pt x="19152" y="0"/>
                  </a:moveTo>
                  <a:lnTo>
                    <a:pt x="20663" y="991"/>
                  </a:lnTo>
                  <a:cubicBezTo>
                    <a:pt x="19990" y="5474"/>
                    <a:pt x="17983" y="9563"/>
                    <a:pt x="14681" y="13246"/>
                  </a:cubicBezTo>
                  <a:cubicBezTo>
                    <a:pt x="11367" y="16929"/>
                    <a:pt x="7239" y="18758"/>
                    <a:pt x="2248" y="18758"/>
                  </a:cubicBezTo>
                  <a:lnTo>
                    <a:pt x="0" y="17735"/>
                  </a:lnTo>
                  <a:lnTo>
                    <a:pt x="0" y="7805"/>
                  </a:lnTo>
                  <a:lnTo>
                    <a:pt x="5982" y="10770"/>
                  </a:lnTo>
                  <a:cubicBezTo>
                    <a:pt x="8928" y="10770"/>
                    <a:pt x="11493" y="9944"/>
                    <a:pt x="13678" y="8331"/>
                  </a:cubicBezTo>
                  <a:cubicBezTo>
                    <a:pt x="15850" y="6706"/>
                    <a:pt x="17679" y="3925"/>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7" name="Shape 535"/>
            <p:cNvSpPr/>
            <p:nvPr/>
          </p:nvSpPr>
          <p:spPr>
            <a:xfrm>
              <a:off x="445186" y="139377"/>
              <a:ext cx="21711" cy="47663"/>
            </a:xfrm>
            <a:custGeom>
              <a:avLst/>
              <a:gdLst/>
              <a:ahLst/>
              <a:cxnLst/>
              <a:rect l="0" t="0" r="0" b="0"/>
              <a:pathLst>
                <a:path w="21711" h="47663">
                  <a:moveTo>
                    <a:pt x="21711" y="0"/>
                  </a:moveTo>
                  <a:lnTo>
                    <a:pt x="21711" y="3944"/>
                  </a:lnTo>
                  <a:lnTo>
                    <a:pt x="20244" y="3163"/>
                  </a:lnTo>
                  <a:cubicBezTo>
                    <a:pt x="18504" y="3163"/>
                    <a:pt x="16751" y="3696"/>
                    <a:pt x="15011" y="4725"/>
                  </a:cubicBezTo>
                  <a:cubicBezTo>
                    <a:pt x="13259" y="5753"/>
                    <a:pt x="11849" y="7557"/>
                    <a:pt x="10757" y="10148"/>
                  </a:cubicBezTo>
                  <a:cubicBezTo>
                    <a:pt x="9677" y="12726"/>
                    <a:pt x="9144" y="16053"/>
                    <a:pt x="9144" y="20104"/>
                  </a:cubicBezTo>
                  <a:cubicBezTo>
                    <a:pt x="9144" y="26671"/>
                    <a:pt x="10439" y="32309"/>
                    <a:pt x="13043" y="37059"/>
                  </a:cubicBezTo>
                  <a:lnTo>
                    <a:pt x="21711" y="43062"/>
                  </a:lnTo>
                  <a:lnTo>
                    <a:pt x="21711" y="47528"/>
                  </a:lnTo>
                  <a:lnTo>
                    <a:pt x="21222" y="47663"/>
                  </a:lnTo>
                  <a:cubicBezTo>
                    <a:pt x="14440" y="47663"/>
                    <a:pt x="9055" y="44971"/>
                    <a:pt x="5055" y="39574"/>
                  </a:cubicBezTo>
                  <a:cubicBezTo>
                    <a:pt x="1689" y="35014"/>
                    <a:pt x="0" y="29909"/>
                    <a:pt x="0" y="24244"/>
                  </a:cubicBezTo>
                  <a:cubicBezTo>
                    <a:pt x="0" y="20104"/>
                    <a:pt x="1029" y="16015"/>
                    <a:pt x="3073" y="11938"/>
                  </a:cubicBezTo>
                  <a:cubicBezTo>
                    <a:pt x="5118" y="7862"/>
                    <a:pt x="7811" y="4852"/>
                    <a:pt x="11151" y="2909"/>
                  </a:cubicBezTo>
                  <a:lnTo>
                    <a:pt x="217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8" name="Shape 536"/>
            <p:cNvSpPr/>
            <p:nvPr/>
          </p:nvSpPr>
          <p:spPr>
            <a:xfrm>
              <a:off x="414363" y="139364"/>
              <a:ext cx="22555" cy="46304"/>
            </a:xfrm>
            <a:custGeom>
              <a:avLst/>
              <a:gdLst/>
              <a:ahLst/>
              <a:cxnLst/>
              <a:rect l="0" t="0" r="0" b="0"/>
              <a:pathLst>
                <a:path w="22555" h="46304">
                  <a:moveTo>
                    <a:pt x="13564" y="0"/>
                  </a:moveTo>
                  <a:lnTo>
                    <a:pt x="15735" y="0"/>
                  </a:lnTo>
                  <a:lnTo>
                    <a:pt x="15735" y="36144"/>
                  </a:lnTo>
                  <a:cubicBezTo>
                    <a:pt x="15735" y="38964"/>
                    <a:pt x="15926" y="40830"/>
                    <a:pt x="16332" y="41770"/>
                  </a:cubicBezTo>
                  <a:lnTo>
                    <a:pt x="18161" y="43853"/>
                  </a:lnTo>
                  <a:cubicBezTo>
                    <a:pt x="18948" y="44310"/>
                    <a:pt x="20422" y="44538"/>
                    <a:pt x="22555" y="44538"/>
                  </a:cubicBezTo>
                  <a:lnTo>
                    <a:pt x="22555" y="46304"/>
                  </a:lnTo>
                  <a:lnTo>
                    <a:pt x="699" y="46304"/>
                  </a:lnTo>
                  <a:lnTo>
                    <a:pt x="699" y="44538"/>
                  </a:lnTo>
                  <a:cubicBezTo>
                    <a:pt x="2896" y="44538"/>
                    <a:pt x="4356" y="44335"/>
                    <a:pt x="5118" y="43904"/>
                  </a:cubicBezTo>
                  <a:lnTo>
                    <a:pt x="6909" y="41796"/>
                  </a:lnTo>
                  <a:cubicBezTo>
                    <a:pt x="7341" y="40805"/>
                    <a:pt x="7569" y="38926"/>
                    <a:pt x="7569" y="36144"/>
                  </a:cubicBezTo>
                  <a:lnTo>
                    <a:pt x="7569" y="18809"/>
                  </a:lnTo>
                  <a:cubicBezTo>
                    <a:pt x="7569" y="13919"/>
                    <a:pt x="7417" y="10769"/>
                    <a:pt x="7137" y="9322"/>
                  </a:cubicBezTo>
                  <a:lnTo>
                    <a:pt x="6045" y="7138"/>
                  </a:lnTo>
                  <a:lnTo>
                    <a:pt x="4039" y="6528"/>
                  </a:lnTo>
                  <a:cubicBezTo>
                    <a:pt x="3111" y="6528"/>
                    <a:pt x="1994" y="6769"/>
                    <a:pt x="699" y="7264"/>
                  </a:cubicBezTo>
                  <a:lnTo>
                    <a:pt x="0" y="5486"/>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89" name="Shape 537"/>
            <p:cNvSpPr/>
            <p:nvPr/>
          </p:nvSpPr>
          <p:spPr>
            <a:xfrm>
              <a:off x="379730" y="139364"/>
              <a:ext cx="30696" cy="47675"/>
            </a:xfrm>
            <a:custGeom>
              <a:avLst/>
              <a:gdLst/>
              <a:ahLst/>
              <a:cxnLst/>
              <a:rect l="0" t="0" r="0" b="0"/>
              <a:pathLst>
                <a:path w="30696" h="47675">
                  <a:moveTo>
                    <a:pt x="13640" y="0"/>
                  </a:moveTo>
                  <a:cubicBezTo>
                    <a:pt x="15418" y="0"/>
                    <a:pt x="17564" y="368"/>
                    <a:pt x="20079" y="1118"/>
                  </a:cubicBezTo>
                  <a:cubicBezTo>
                    <a:pt x="21755" y="1613"/>
                    <a:pt x="22860" y="1854"/>
                    <a:pt x="23406" y="1854"/>
                  </a:cubicBezTo>
                  <a:lnTo>
                    <a:pt x="24651" y="1524"/>
                  </a:lnTo>
                  <a:lnTo>
                    <a:pt x="25679" y="0"/>
                  </a:lnTo>
                  <a:lnTo>
                    <a:pt x="27292" y="0"/>
                  </a:lnTo>
                  <a:lnTo>
                    <a:pt x="27292" y="15316"/>
                  </a:lnTo>
                  <a:lnTo>
                    <a:pt x="25679" y="15316"/>
                  </a:lnTo>
                  <a:cubicBezTo>
                    <a:pt x="24435" y="10502"/>
                    <a:pt x="22847" y="7226"/>
                    <a:pt x="20892" y="5486"/>
                  </a:cubicBezTo>
                  <a:cubicBezTo>
                    <a:pt x="18936" y="3759"/>
                    <a:pt x="16472" y="2895"/>
                    <a:pt x="13449" y="2895"/>
                  </a:cubicBezTo>
                  <a:cubicBezTo>
                    <a:pt x="11163" y="2895"/>
                    <a:pt x="9309" y="3492"/>
                    <a:pt x="7900" y="4711"/>
                  </a:cubicBezTo>
                  <a:cubicBezTo>
                    <a:pt x="6490" y="5918"/>
                    <a:pt x="5791" y="7264"/>
                    <a:pt x="5791" y="8737"/>
                  </a:cubicBezTo>
                  <a:cubicBezTo>
                    <a:pt x="5791" y="10579"/>
                    <a:pt x="6312" y="12141"/>
                    <a:pt x="7366" y="13449"/>
                  </a:cubicBezTo>
                  <a:cubicBezTo>
                    <a:pt x="8369" y="14795"/>
                    <a:pt x="10439" y="16218"/>
                    <a:pt x="13551" y="17716"/>
                  </a:cubicBezTo>
                  <a:lnTo>
                    <a:pt x="20726" y="21209"/>
                  </a:lnTo>
                  <a:cubicBezTo>
                    <a:pt x="27369" y="24447"/>
                    <a:pt x="30696" y="28727"/>
                    <a:pt x="30696" y="34024"/>
                  </a:cubicBezTo>
                  <a:cubicBezTo>
                    <a:pt x="30696" y="38112"/>
                    <a:pt x="29147" y="41415"/>
                    <a:pt x="26035" y="43929"/>
                  </a:cubicBezTo>
                  <a:cubicBezTo>
                    <a:pt x="22949" y="46431"/>
                    <a:pt x="19495" y="47675"/>
                    <a:pt x="15659" y="47675"/>
                  </a:cubicBezTo>
                  <a:cubicBezTo>
                    <a:pt x="12903" y="47675"/>
                    <a:pt x="9766" y="47180"/>
                    <a:pt x="6223" y="46203"/>
                  </a:cubicBezTo>
                  <a:lnTo>
                    <a:pt x="3582" y="45720"/>
                  </a:lnTo>
                  <a:lnTo>
                    <a:pt x="1804" y="47003"/>
                  </a:lnTo>
                  <a:lnTo>
                    <a:pt x="178" y="47003"/>
                  </a:lnTo>
                  <a:lnTo>
                    <a:pt x="178" y="30937"/>
                  </a:lnTo>
                  <a:lnTo>
                    <a:pt x="1804" y="30937"/>
                  </a:lnTo>
                  <a:cubicBezTo>
                    <a:pt x="2731" y="35509"/>
                    <a:pt x="4470" y="38976"/>
                    <a:pt x="7061" y="41287"/>
                  </a:cubicBezTo>
                  <a:cubicBezTo>
                    <a:pt x="9639" y="43624"/>
                    <a:pt x="12548" y="44780"/>
                    <a:pt x="15761" y="44780"/>
                  </a:cubicBezTo>
                  <a:cubicBezTo>
                    <a:pt x="18021" y="44780"/>
                    <a:pt x="19850" y="44120"/>
                    <a:pt x="21273" y="42799"/>
                  </a:cubicBezTo>
                  <a:cubicBezTo>
                    <a:pt x="22708" y="41466"/>
                    <a:pt x="23406" y="39865"/>
                    <a:pt x="23406" y="38011"/>
                  </a:cubicBezTo>
                  <a:cubicBezTo>
                    <a:pt x="23406" y="35751"/>
                    <a:pt x="22619" y="33858"/>
                    <a:pt x="21031" y="32309"/>
                  </a:cubicBezTo>
                  <a:cubicBezTo>
                    <a:pt x="19444" y="30772"/>
                    <a:pt x="16282" y="28816"/>
                    <a:pt x="11532" y="26467"/>
                  </a:cubicBezTo>
                  <a:cubicBezTo>
                    <a:pt x="6782" y="24105"/>
                    <a:pt x="3683" y="21984"/>
                    <a:pt x="2210" y="20091"/>
                  </a:cubicBezTo>
                  <a:cubicBezTo>
                    <a:pt x="724" y="18211"/>
                    <a:pt x="0" y="15862"/>
                    <a:pt x="0" y="13005"/>
                  </a:cubicBezTo>
                  <a:cubicBezTo>
                    <a:pt x="0" y="9309"/>
                    <a:pt x="1257" y="6223"/>
                    <a:pt x="3797" y="3721"/>
                  </a:cubicBezTo>
                  <a:cubicBezTo>
                    <a:pt x="6337" y="1232"/>
                    <a:pt x="9627" y="0"/>
                    <a:pt x="1364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0" name="Shape 538"/>
            <p:cNvSpPr/>
            <p:nvPr/>
          </p:nvSpPr>
          <p:spPr>
            <a:xfrm>
              <a:off x="323710" y="139364"/>
              <a:ext cx="49251" cy="46304"/>
            </a:xfrm>
            <a:custGeom>
              <a:avLst/>
              <a:gdLst/>
              <a:ahLst/>
              <a:cxnLst/>
              <a:rect l="0" t="0" r="0" b="0"/>
              <a:pathLst>
                <a:path w="49251" h="46304">
                  <a:moveTo>
                    <a:pt x="13551" y="0"/>
                  </a:moveTo>
                  <a:lnTo>
                    <a:pt x="15659" y="0"/>
                  </a:lnTo>
                  <a:lnTo>
                    <a:pt x="15659" y="9525"/>
                  </a:lnTo>
                  <a:cubicBezTo>
                    <a:pt x="20930" y="3175"/>
                    <a:pt x="25959" y="0"/>
                    <a:pt x="30734" y="0"/>
                  </a:cubicBezTo>
                  <a:cubicBezTo>
                    <a:pt x="33198" y="0"/>
                    <a:pt x="35306" y="597"/>
                    <a:pt x="37071" y="1829"/>
                  </a:cubicBezTo>
                  <a:cubicBezTo>
                    <a:pt x="38837" y="3060"/>
                    <a:pt x="40246" y="5093"/>
                    <a:pt x="41300" y="7900"/>
                  </a:cubicBezTo>
                  <a:cubicBezTo>
                    <a:pt x="42012" y="9868"/>
                    <a:pt x="42367" y="12878"/>
                    <a:pt x="42367" y="16942"/>
                  </a:cubicBezTo>
                  <a:lnTo>
                    <a:pt x="42367" y="36144"/>
                  </a:lnTo>
                  <a:cubicBezTo>
                    <a:pt x="42367" y="38989"/>
                    <a:pt x="42596" y="40919"/>
                    <a:pt x="43053" y="41935"/>
                  </a:cubicBezTo>
                  <a:lnTo>
                    <a:pt x="44806" y="43853"/>
                  </a:lnTo>
                  <a:cubicBezTo>
                    <a:pt x="45606" y="44310"/>
                    <a:pt x="47092" y="44538"/>
                    <a:pt x="49251" y="44538"/>
                  </a:cubicBezTo>
                  <a:lnTo>
                    <a:pt x="49251" y="46304"/>
                  </a:lnTo>
                  <a:lnTo>
                    <a:pt x="27013" y="46304"/>
                  </a:lnTo>
                  <a:lnTo>
                    <a:pt x="27013" y="44538"/>
                  </a:lnTo>
                  <a:lnTo>
                    <a:pt x="27940" y="44538"/>
                  </a:lnTo>
                  <a:cubicBezTo>
                    <a:pt x="30036" y="44538"/>
                    <a:pt x="31496" y="44221"/>
                    <a:pt x="32321" y="43573"/>
                  </a:cubicBezTo>
                  <a:cubicBezTo>
                    <a:pt x="33172" y="42938"/>
                    <a:pt x="33744" y="41999"/>
                    <a:pt x="34074" y="40754"/>
                  </a:cubicBezTo>
                  <a:cubicBezTo>
                    <a:pt x="34201" y="40259"/>
                    <a:pt x="34277" y="38722"/>
                    <a:pt x="34277" y="36144"/>
                  </a:cubicBezTo>
                  <a:lnTo>
                    <a:pt x="34277" y="17716"/>
                  </a:lnTo>
                  <a:cubicBezTo>
                    <a:pt x="34277" y="13627"/>
                    <a:pt x="33744" y="10655"/>
                    <a:pt x="32677" y="8813"/>
                  </a:cubicBezTo>
                  <a:cubicBezTo>
                    <a:pt x="31610" y="6959"/>
                    <a:pt x="29820" y="6032"/>
                    <a:pt x="27292" y="6032"/>
                  </a:cubicBezTo>
                  <a:cubicBezTo>
                    <a:pt x="23394" y="6032"/>
                    <a:pt x="19520" y="8166"/>
                    <a:pt x="15659" y="12420"/>
                  </a:cubicBezTo>
                  <a:lnTo>
                    <a:pt x="15659" y="36144"/>
                  </a:lnTo>
                  <a:cubicBezTo>
                    <a:pt x="15659" y="39179"/>
                    <a:pt x="15837" y="41072"/>
                    <a:pt x="16193" y="41796"/>
                  </a:cubicBezTo>
                  <a:lnTo>
                    <a:pt x="18085" y="43879"/>
                  </a:lnTo>
                  <a:cubicBezTo>
                    <a:pt x="18885" y="44323"/>
                    <a:pt x="20523" y="44538"/>
                    <a:pt x="22974" y="44538"/>
                  </a:cubicBezTo>
                  <a:lnTo>
                    <a:pt x="22974" y="46304"/>
                  </a:lnTo>
                  <a:lnTo>
                    <a:pt x="724" y="46304"/>
                  </a:lnTo>
                  <a:lnTo>
                    <a:pt x="724" y="44538"/>
                  </a:lnTo>
                  <a:lnTo>
                    <a:pt x="1702" y="44538"/>
                  </a:lnTo>
                  <a:cubicBezTo>
                    <a:pt x="4001" y="44538"/>
                    <a:pt x="5550" y="43955"/>
                    <a:pt x="6350" y="42799"/>
                  </a:cubicBezTo>
                  <a:cubicBezTo>
                    <a:pt x="7150" y="41631"/>
                    <a:pt x="7544" y="39421"/>
                    <a:pt x="7544" y="36144"/>
                  </a:cubicBezTo>
                  <a:lnTo>
                    <a:pt x="7544" y="19444"/>
                  </a:lnTo>
                  <a:cubicBezTo>
                    <a:pt x="7544" y="14046"/>
                    <a:pt x="7430" y="10744"/>
                    <a:pt x="7188" y="9563"/>
                  </a:cubicBezTo>
                  <a:cubicBezTo>
                    <a:pt x="6934" y="8395"/>
                    <a:pt x="6553" y="7582"/>
                    <a:pt x="6058" y="7162"/>
                  </a:cubicBezTo>
                  <a:lnTo>
                    <a:pt x="4013" y="6528"/>
                  </a:lnTo>
                  <a:cubicBezTo>
                    <a:pt x="3099" y="6528"/>
                    <a:pt x="2007" y="6769"/>
                    <a:pt x="724"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1" name="Shape 539"/>
            <p:cNvSpPr/>
            <p:nvPr/>
          </p:nvSpPr>
          <p:spPr>
            <a:xfrm>
              <a:off x="301587" y="139313"/>
              <a:ext cx="20663" cy="18314"/>
            </a:xfrm>
            <a:custGeom>
              <a:avLst/>
              <a:gdLst/>
              <a:ahLst/>
              <a:cxnLst/>
              <a:rect l="0" t="0" r="0" b="0"/>
              <a:pathLst>
                <a:path w="20663" h="18314">
                  <a:moveTo>
                    <a:pt x="3378" y="0"/>
                  </a:moveTo>
                  <a:cubicBezTo>
                    <a:pt x="8420" y="0"/>
                    <a:pt x="12573" y="1651"/>
                    <a:pt x="15812" y="4979"/>
                  </a:cubicBezTo>
                  <a:cubicBezTo>
                    <a:pt x="19050" y="8306"/>
                    <a:pt x="20663" y="12751"/>
                    <a:pt x="20663" y="18314"/>
                  </a:cubicBezTo>
                  <a:lnTo>
                    <a:pt x="0" y="18314"/>
                  </a:lnTo>
                  <a:lnTo>
                    <a:pt x="0" y="15456"/>
                  </a:lnTo>
                  <a:lnTo>
                    <a:pt x="10414" y="15456"/>
                  </a:lnTo>
                  <a:cubicBezTo>
                    <a:pt x="10236" y="12586"/>
                    <a:pt x="9906" y="10554"/>
                    <a:pt x="9385" y="9373"/>
                  </a:cubicBezTo>
                  <a:cubicBezTo>
                    <a:pt x="8547" y="7544"/>
                    <a:pt x="7341" y="6097"/>
                    <a:pt x="5715" y="5055"/>
                  </a:cubicBezTo>
                  <a:cubicBezTo>
                    <a:pt x="4102" y="4001"/>
                    <a:pt x="2400" y="3480"/>
                    <a:pt x="635" y="3480"/>
                  </a:cubicBezTo>
                  <a:lnTo>
                    <a:pt x="0" y="3756"/>
                  </a:lnTo>
                  <a:lnTo>
                    <a:pt x="0" y="1467"/>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2" name="Shape 540"/>
            <p:cNvSpPr/>
            <p:nvPr/>
          </p:nvSpPr>
          <p:spPr>
            <a:xfrm>
              <a:off x="421005" y="115831"/>
              <a:ext cx="9969" cy="9970"/>
            </a:xfrm>
            <a:custGeom>
              <a:avLst/>
              <a:gdLst/>
              <a:ahLst/>
              <a:cxnLst/>
              <a:rect l="0" t="0" r="0" b="0"/>
              <a:pathLst>
                <a:path w="9969" h="9970">
                  <a:moveTo>
                    <a:pt x="5004" y="0"/>
                  </a:moveTo>
                  <a:cubicBezTo>
                    <a:pt x="6388" y="0"/>
                    <a:pt x="7544" y="483"/>
                    <a:pt x="8522" y="1448"/>
                  </a:cubicBezTo>
                  <a:cubicBezTo>
                    <a:pt x="9487" y="2413"/>
                    <a:pt x="9969" y="3582"/>
                    <a:pt x="9969" y="4966"/>
                  </a:cubicBezTo>
                  <a:cubicBezTo>
                    <a:pt x="9969" y="6338"/>
                    <a:pt x="9487" y="7519"/>
                    <a:pt x="8522" y="8496"/>
                  </a:cubicBezTo>
                  <a:cubicBezTo>
                    <a:pt x="7544" y="9475"/>
                    <a:pt x="6388" y="9970"/>
                    <a:pt x="5004" y="9970"/>
                  </a:cubicBezTo>
                  <a:cubicBezTo>
                    <a:pt x="3632" y="9970"/>
                    <a:pt x="2451" y="9475"/>
                    <a:pt x="1473" y="8496"/>
                  </a:cubicBezTo>
                  <a:cubicBezTo>
                    <a:pt x="495" y="7519"/>
                    <a:pt x="0" y="6338"/>
                    <a:pt x="0" y="4966"/>
                  </a:cubicBezTo>
                  <a:cubicBezTo>
                    <a:pt x="0" y="3582"/>
                    <a:pt x="483" y="2413"/>
                    <a:pt x="1448" y="1448"/>
                  </a:cubicBezTo>
                  <a:cubicBezTo>
                    <a:pt x="2413" y="483"/>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3" name="Shape 541"/>
            <p:cNvSpPr/>
            <p:nvPr/>
          </p:nvSpPr>
          <p:spPr>
            <a:xfrm>
              <a:off x="550113" y="139364"/>
              <a:ext cx="30696" cy="47675"/>
            </a:xfrm>
            <a:custGeom>
              <a:avLst/>
              <a:gdLst/>
              <a:ahLst/>
              <a:cxnLst/>
              <a:rect l="0" t="0" r="0" b="0"/>
              <a:pathLst>
                <a:path w="30696" h="47675">
                  <a:moveTo>
                    <a:pt x="13653" y="0"/>
                  </a:moveTo>
                  <a:cubicBezTo>
                    <a:pt x="15431" y="0"/>
                    <a:pt x="17564" y="368"/>
                    <a:pt x="20091" y="1118"/>
                  </a:cubicBezTo>
                  <a:cubicBezTo>
                    <a:pt x="21755" y="1613"/>
                    <a:pt x="22873" y="1854"/>
                    <a:pt x="23419" y="1854"/>
                  </a:cubicBezTo>
                  <a:lnTo>
                    <a:pt x="24651" y="1524"/>
                  </a:lnTo>
                  <a:lnTo>
                    <a:pt x="25679" y="0"/>
                  </a:lnTo>
                  <a:lnTo>
                    <a:pt x="27305" y="0"/>
                  </a:lnTo>
                  <a:lnTo>
                    <a:pt x="27305" y="15316"/>
                  </a:lnTo>
                  <a:lnTo>
                    <a:pt x="25679" y="15316"/>
                  </a:lnTo>
                  <a:cubicBezTo>
                    <a:pt x="24448" y="10502"/>
                    <a:pt x="22847" y="7226"/>
                    <a:pt x="20892" y="5486"/>
                  </a:cubicBezTo>
                  <a:cubicBezTo>
                    <a:pt x="18948" y="3759"/>
                    <a:pt x="16472" y="2895"/>
                    <a:pt x="13449" y="2895"/>
                  </a:cubicBezTo>
                  <a:cubicBezTo>
                    <a:pt x="11163" y="2895"/>
                    <a:pt x="9309" y="3492"/>
                    <a:pt x="7912" y="4711"/>
                  </a:cubicBezTo>
                  <a:cubicBezTo>
                    <a:pt x="6490" y="5918"/>
                    <a:pt x="5791" y="7264"/>
                    <a:pt x="5791" y="8737"/>
                  </a:cubicBezTo>
                  <a:cubicBezTo>
                    <a:pt x="5791" y="10579"/>
                    <a:pt x="6325" y="12141"/>
                    <a:pt x="7366" y="13449"/>
                  </a:cubicBezTo>
                  <a:cubicBezTo>
                    <a:pt x="8382" y="14795"/>
                    <a:pt x="10439" y="16218"/>
                    <a:pt x="13551" y="17716"/>
                  </a:cubicBezTo>
                  <a:lnTo>
                    <a:pt x="20726" y="21209"/>
                  </a:lnTo>
                  <a:cubicBezTo>
                    <a:pt x="27368" y="24447"/>
                    <a:pt x="30696" y="28727"/>
                    <a:pt x="30696" y="34024"/>
                  </a:cubicBezTo>
                  <a:cubicBezTo>
                    <a:pt x="30696" y="38112"/>
                    <a:pt x="29147" y="41415"/>
                    <a:pt x="26048" y="43929"/>
                  </a:cubicBezTo>
                  <a:cubicBezTo>
                    <a:pt x="22949" y="46431"/>
                    <a:pt x="19495" y="47675"/>
                    <a:pt x="15659" y="47675"/>
                  </a:cubicBezTo>
                  <a:cubicBezTo>
                    <a:pt x="12916" y="47675"/>
                    <a:pt x="9766" y="47180"/>
                    <a:pt x="6236" y="46203"/>
                  </a:cubicBezTo>
                  <a:lnTo>
                    <a:pt x="3582" y="45720"/>
                  </a:lnTo>
                  <a:lnTo>
                    <a:pt x="1816" y="47003"/>
                  </a:lnTo>
                  <a:lnTo>
                    <a:pt x="191" y="47003"/>
                  </a:lnTo>
                  <a:lnTo>
                    <a:pt x="191" y="30937"/>
                  </a:lnTo>
                  <a:lnTo>
                    <a:pt x="1816" y="30937"/>
                  </a:lnTo>
                  <a:cubicBezTo>
                    <a:pt x="2731" y="35509"/>
                    <a:pt x="4483" y="38976"/>
                    <a:pt x="7061" y="41287"/>
                  </a:cubicBezTo>
                  <a:cubicBezTo>
                    <a:pt x="9652" y="43624"/>
                    <a:pt x="12548" y="44780"/>
                    <a:pt x="15761" y="44780"/>
                  </a:cubicBezTo>
                  <a:cubicBezTo>
                    <a:pt x="18021" y="44780"/>
                    <a:pt x="19863" y="44120"/>
                    <a:pt x="21285" y="42799"/>
                  </a:cubicBezTo>
                  <a:cubicBezTo>
                    <a:pt x="22720" y="41466"/>
                    <a:pt x="23419" y="39865"/>
                    <a:pt x="23419" y="38011"/>
                  </a:cubicBezTo>
                  <a:cubicBezTo>
                    <a:pt x="23419" y="35751"/>
                    <a:pt x="22632" y="33858"/>
                    <a:pt x="21044" y="32309"/>
                  </a:cubicBezTo>
                  <a:cubicBezTo>
                    <a:pt x="19457" y="30772"/>
                    <a:pt x="16294" y="28816"/>
                    <a:pt x="11544" y="26467"/>
                  </a:cubicBezTo>
                  <a:cubicBezTo>
                    <a:pt x="6795" y="24105"/>
                    <a:pt x="3683" y="21984"/>
                    <a:pt x="2210" y="20091"/>
                  </a:cubicBezTo>
                  <a:cubicBezTo>
                    <a:pt x="737" y="18211"/>
                    <a:pt x="0" y="15862"/>
                    <a:pt x="0" y="13005"/>
                  </a:cubicBezTo>
                  <a:cubicBezTo>
                    <a:pt x="0" y="9309"/>
                    <a:pt x="1257" y="6223"/>
                    <a:pt x="3810" y="3721"/>
                  </a:cubicBezTo>
                  <a:cubicBezTo>
                    <a:pt x="6350" y="1232"/>
                    <a:pt x="9627" y="0"/>
                    <a:pt x="136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4" name="Shape 542"/>
            <p:cNvSpPr/>
            <p:nvPr/>
          </p:nvSpPr>
          <p:spPr>
            <a:xfrm>
              <a:off x="494094" y="139364"/>
              <a:ext cx="49251" cy="46304"/>
            </a:xfrm>
            <a:custGeom>
              <a:avLst/>
              <a:gdLst/>
              <a:ahLst/>
              <a:cxnLst/>
              <a:rect l="0" t="0" r="0" b="0"/>
              <a:pathLst>
                <a:path w="49251" h="46304">
                  <a:moveTo>
                    <a:pt x="13551" y="0"/>
                  </a:moveTo>
                  <a:lnTo>
                    <a:pt x="15659" y="0"/>
                  </a:lnTo>
                  <a:lnTo>
                    <a:pt x="15659" y="9525"/>
                  </a:lnTo>
                  <a:cubicBezTo>
                    <a:pt x="20930" y="3175"/>
                    <a:pt x="25971" y="0"/>
                    <a:pt x="30734" y="0"/>
                  </a:cubicBezTo>
                  <a:cubicBezTo>
                    <a:pt x="33198" y="0"/>
                    <a:pt x="35306" y="597"/>
                    <a:pt x="37084" y="1829"/>
                  </a:cubicBezTo>
                  <a:cubicBezTo>
                    <a:pt x="38837" y="3060"/>
                    <a:pt x="40259" y="5093"/>
                    <a:pt x="41300" y="7900"/>
                  </a:cubicBezTo>
                  <a:cubicBezTo>
                    <a:pt x="42024" y="9868"/>
                    <a:pt x="42380" y="12878"/>
                    <a:pt x="42380" y="16942"/>
                  </a:cubicBezTo>
                  <a:lnTo>
                    <a:pt x="42380" y="36144"/>
                  </a:lnTo>
                  <a:cubicBezTo>
                    <a:pt x="42380" y="38989"/>
                    <a:pt x="42608" y="40919"/>
                    <a:pt x="43066" y="41935"/>
                  </a:cubicBezTo>
                  <a:lnTo>
                    <a:pt x="44818" y="43853"/>
                  </a:lnTo>
                  <a:cubicBezTo>
                    <a:pt x="45606" y="44310"/>
                    <a:pt x="47104" y="44538"/>
                    <a:pt x="49251" y="44538"/>
                  </a:cubicBezTo>
                  <a:lnTo>
                    <a:pt x="49251" y="46304"/>
                  </a:lnTo>
                  <a:lnTo>
                    <a:pt x="27013" y="46304"/>
                  </a:lnTo>
                  <a:lnTo>
                    <a:pt x="27013" y="44538"/>
                  </a:lnTo>
                  <a:lnTo>
                    <a:pt x="27940" y="44538"/>
                  </a:lnTo>
                  <a:cubicBezTo>
                    <a:pt x="30036" y="44538"/>
                    <a:pt x="31496" y="44221"/>
                    <a:pt x="32334" y="43573"/>
                  </a:cubicBezTo>
                  <a:cubicBezTo>
                    <a:pt x="33172" y="42938"/>
                    <a:pt x="33757" y="41999"/>
                    <a:pt x="34074" y="40754"/>
                  </a:cubicBezTo>
                  <a:cubicBezTo>
                    <a:pt x="34214" y="40259"/>
                    <a:pt x="34277" y="38722"/>
                    <a:pt x="34277" y="36144"/>
                  </a:cubicBezTo>
                  <a:lnTo>
                    <a:pt x="34277" y="17716"/>
                  </a:lnTo>
                  <a:cubicBezTo>
                    <a:pt x="34277" y="13627"/>
                    <a:pt x="33744" y="10655"/>
                    <a:pt x="32677" y="8813"/>
                  </a:cubicBezTo>
                  <a:cubicBezTo>
                    <a:pt x="31623" y="6959"/>
                    <a:pt x="29820" y="6032"/>
                    <a:pt x="27305" y="6032"/>
                  </a:cubicBezTo>
                  <a:cubicBezTo>
                    <a:pt x="23406" y="6032"/>
                    <a:pt x="19533" y="8166"/>
                    <a:pt x="15659" y="12420"/>
                  </a:cubicBezTo>
                  <a:lnTo>
                    <a:pt x="15659" y="36144"/>
                  </a:lnTo>
                  <a:cubicBezTo>
                    <a:pt x="15659" y="39179"/>
                    <a:pt x="15850" y="41072"/>
                    <a:pt x="16205" y="41796"/>
                  </a:cubicBezTo>
                  <a:lnTo>
                    <a:pt x="18085" y="43879"/>
                  </a:lnTo>
                  <a:cubicBezTo>
                    <a:pt x="18898" y="44323"/>
                    <a:pt x="20523" y="44538"/>
                    <a:pt x="22974" y="44538"/>
                  </a:cubicBezTo>
                  <a:lnTo>
                    <a:pt x="22974" y="46304"/>
                  </a:lnTo>
                  <a:lnTo>
                    <a:pt x="724" y="46304"/>
                  </a:lnTo>
                  <a:lnTo>
                    <a:pt x="724" y="44538"/>
                  </a:lnTo>
                  <a:lnTo>
                    <a:pt x="1714" y="44538"/>
                  </a:lnTo>
                  <a:cubicBezTo>
                    <a:pt x="4001" y="44538"/>
                    <a:pt x="5550" y="43955"/>
                    <a:pt x="6363" y="42799"/>
                  </a:cubicBezTo>
                  <a:cubicBezTo>
                    <a:pt x="7163" y="41631"/>
                    <a:pt x="7557" y="39421"/>
                    <a:pt x="7557" y="36144"/>
                  </a:cubicBezTo>
                  <a:lnTo>
                    <a:pt x="7557" y="19444"/>
                  </a:lnTo>
                  <a:cubicBezTo>
                    <a:pt x="7557" y="14046"/>
                    <a:pt x="7442" y="10744"/>
                    <a:pt x="7188" y="9563"/>
                  </a:cubicBezTo>
                  <a:cubicBezTo>
                    <a:pt x="6934" y="8395"/>
                    <a:pt x="6566" y="7582"/>
                    <a:pt x="6058" y="7162"/>
                  </a:cubicBezTo>
                  <a:lnTo>
                    <a:pt x="4026" y="6528"/>
                  </a:lnTo>
                  <a:cubicBezTo>
                    <a:pt x="3112" y="6528"/>
                    <a:pt x="2007" y="6769"/>
                    <a:pt x="724" y="7264"/>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5" name="Shape 543"/>
            <p:cNvSpPr/>
            <p:nvPr/>
          </p:nvSpPr>
          <p:spPr>
            <a:xfrm>
              <a:off x="466897" y="139364"/>
              <a:ext cx="21711" cy="47540"/>
            </a:xfrm>
            <a:custGeom>
              <a:avLst/>
              <a:gdLst/>
              <a:ahLst/>
              <a:cxnLst/>
              <a:rect l="0" t="0" r="0" b="0"/>
              <a:pathLst>
                <a:path w="21711" h="47540">
                  <a:moveTo>
                    <a:pt x="44" y="0"/>
                  </a:moveTo>
                  <a:cubicBezTo>
                    <a:pt x="6864" y="0"/>
                    <a:pt x="12325" y="2591"/>
                    <a:pt x="16453" y="7759"/>
                  </a:cubicBezTo>
                  <a:cubicBezTo>
                    <a:pt x="19958" y="12179"/>
                    <a:pt x="21711" y="17246"/>
                    <a:pt x="21711" y="22974"/>
                  </a:cubicBezTo>
                  <a:cubicBezTo>
                    <a:pt x="21711" y="27000"/>
                    <a:pt x="20745" y="31090"/>
                    <a:pt x="18802" y="35204"/>
                  </a:cubicBezTo>
                  <a:cubicBezTo>
                    <a:pt x="16872" y="39332"/>
                    <a:pt x="14218" y="42443"/>
                    <a:pt x="10839" y="44538"/>
                  </a:cubicBezTo>
                  <a:lnTo>
                    <a:pt x="0" y="47540"/>
                  </a:lnTo>
                  <a:lnTo>
                    <a:pt x="0" y="43074"/>
                  </a:lnTo>
                  <a:lnTo>
                    <a:pt x="1619" y="44196"/>
                  </a:lnTo>
                  <a:cubicBezTo>
                    <a:pt x="4794" y="44196"/>
                    <a:pt x="7410" y="42875"/>
                    <a:pt x="9480" y="40259"/>
                  </a:cubicBezTo>
                  <a:cubicBezTo>
                    <a:pt x="11538" y="37643"/>
                    <a:pt x="12567" y="33147"/>
                    <a:pt x="12567" y="26759"/>
                  </a:cubicBezTo>
                  <a:cubicBezTo>
                    <a:pt x="12567" y="18770"/>
                    <a:pt x="10852" y="12484"/>
                    <a:pt x="7410" y="7900"/>
                  </a:cubicBezTo>
                  <a:lnTo>
                    <a:pt x="0" y="3956"/>
                  </a:lnTo>
                  <a:lnTo>
                    <a:pt x="0" y="12"/>
                  </a:lnTo>
                  <a:lnTo>
                    <a:pt x="4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396" name="Group 395"/>
          <p:cNvGrpSpPr/>
          <p:nvPr/>
        </p:nvGrpSpPr>
        <p:grpSpPr>
          <a:xfrm>
            <a:off x="2644046" y="3418978"/>
            <a:ext cx="1990840" cy="470708"/>
            <a:chOff x="0" y="0"/>
            <a:chExt cx="797827" cy="205318"/>
          </a:xfrm>
        </p:grpSpPr>
        <p:sp>
          <p:nvSpPr>
            <p:cNvPr id="397" name="Shape 555"/>
            <p:cNvSpPr/>
            <p:nvPr/>
          </p:nvSpPr>
          <p:spPr>
            <a:xfrm>
              <a:off x="0" y="1563"/>
              <a:ext cx="32068" cy="66598"/>
            </a:xfrm>
            <a:custGeom>
              <a:avLst/>
              <a:gdLst/>
              <a:ahLst/>
              <a:cxnLst/>
              <a:rect l="0" t="0" r="0" b="0"/>
              <a:pathLst>
                <a:path w="32068" h="66598">
                  <a:moveTo>
                    <a:pt x="0" y="0"/>
                  </a:moveTo>
                  <a:lnTo>
                    <a:pt x="29019" y="0"/>
                  </a:lnTo>
                  <a:lnTo>
                    <a:pt x="32068" y="756"/>
                  </a:lnTo>
                  <a:lnTo>
                    <a:pt x="32068" y="5762"/>
                  </a:lnTo>
                  <a:lnTo>
                    <a:pt x="26619" y="3822"/>
                  </a:lnTo>
                  <a:lnTo>
                    <a:pt x="24600" y="3822"/>
                  </a:lnTo>
                  <a:lnTo>
                    <a:pt x="24600" y="32614"/>
                  </a:lnTo>
                  <a:lnTo>
                    <a:pt x="27064" y="32715"/>
                  </a:lnTo>
                  <a:lnTo>
                    <a:pt x="32068" y="30785"/>
                  </a:lnTo>
                  <a:lnTo>
                    <a:pt x="32068" y="35901"/>
                  </a:lnTo>
                  <a:lnTo>
                    <a:pt x="24600" y="36449"/>
                  </a:lnTo>
                  <a:lnTo>
                    <a:pt x="24600" y="54914"/>
                  </a:lnTo>
                  <a:cubicBezTo>
                    <a:pt x="24600" y="58509"/>
                    <a:pt x="24829" y="60782"/>
                    <a:pt x="25260" y="61709"/>
                  </a:cubicBezTo>
                  <a:lnTo>
                    <a:pt x="27623" y="63944"/>
                  </a:lnTo>
                  <a:lnTo>
                    <a:pt x="32068" y="64544"/>
                  </a:lnTo>
                  <a:lnTo>
                    <a:pt x="32068" y="66598"/>
                  </a:lnTo>
                  <a:lnTo>
                    <a:pt x="0" y="66598"/>
                  </a:lnTo>
                  <a:lnTo>
                    <a:pt x="0" y="64782"/>
                  </a:lnTo>
                  <a:cubicBezTo>
                    <a:pt x="3073" y="64782"/>
                    <a:pt x="5156" y="64503"/>
                    <a:pt x="6261" y="63919"/>
                  </a:cubicBezTo>
                  <a:lnTo>
                    <a:pt x="8573" y="61684"/>
                  </a:lnTo>
                  <a:cubicBezTo>
                    <a:pt x="9004" y="60769"/>
                    <a:pt x="9233" y="58509"/>
                    <a:pt x="9233" y="54914"/>
                  </a:cubicBezTo>
                  <a:lnTo>
                    <a:pt x="9233" y="11696"/>
                  </a:lnTo>
                  <a:cubicBezTo>
                    <a:pt x="9233" y="8089"/>
                    <a:pt x="9004" y="5829"/>
                    <a:pt x="8573" y="4876"/>
                  </a:cubicBezTo>
                  <a:lnTo>
                    <a:pt x="6236" y="2654"/>
                  </a:lnTo>
                  <a:cubicBezTo>
                    <a:pt x="5118" y="2095"/>
                    <a:pt x="3035" y="181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8" name="Shape 556"/>
            <p:cNvSpPr/>
            <p:nvPr/>
          </p:nvSpPr>
          <p:spPr>
            <a:xfrm>
              <a:off x="32068" y="66107"/>
              <a:ext cx="1765" cy="2054"/>
            </a:xfrm>
            <a:custGeom>
              <a:avLst/>
              <a:gdLst/>
              <a:ahLst/>
              <a:cxnLst/>
              <a:rect l="0" t="0" r="0" b="0"/>
              <a:pathLst>
                <a:path w="1765" h="2054">
                  <a:moveTo>
                    <a:pt x="0" y="0"/>
                  </a:moveTo>
                  <a:lnTo>
                    <a:pt x="1765" y="238"/>
                  </a:lnTo>
                  <a:lnTo>
                    <a:pt x="1765" y="2054"/>
                  </a:lnTo>
                  <a:lnTo>
                    <a:pt x="0" y="205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399" name="Shape 557"/>
            <p:cNvSpPr/>
            <p:nvPr/>
          </p:nvSpPr>
          <p:spPr>
            <a:xfrm>
              <a:off x="62268" y="21388"/>
              <a:ext cx="19660" cy="48126"/>
            </a:xfrm>
            <a:custGeom>
              <a:avLst/>
              <a:gdLst/>
              <a:ahLst/>
              <a:cxnLst/>
              <a:rect l="0" t="0" r="0" b="0"/>
              <a:pathLst>
                <a:path w="19660" h="48126">
                  <a:moveTo>
                    <a:pt x="19660" y="0"/>
                  </a:moveTo>
                  <a:lnTo>
                    <a:pt x="19660" y="2895"/>
                  </a:lnTo>
                  <a:lnTo>
                    <a:pt x="15862" y="5168"/>
                  </a:lnTo>
                  <a:cubicBezTo>
                    <a:pt x="13945" y="8089"/>
                    <a:pt x="12979" y="12077"/>
                    <a:pt x="12979" y="17157"/>
                  </a:cubicBezTo>
                  <a:lnTo>
                    <a:pt x="12979" y="18884"/>
                  </a:lnTo>
                  <a:lnTo>
                    <a:pt x="19660" y="18884"/>
                  </a:lnTo>
                  <a:lnTo>
                    <a:pt x="19660" y="22161"/>
                  </a:lnTo>
                  <a:lnTo>
                    <a:pt x="13221" y="22161"/>
                  </a:lnTo>
                  <a:cubicBezTo>
                    <a:pt x="13513" y="28256"/>
                    <a:pt x="15138" y="33070"/>
                    <a:pt x="18085" y="36601"/>
                  </a:cubicBezTo>
                  <a:lnTo>
                    <a:pt x="19660" y="37388"/>
                  </a:lnTo>
                  <a:lnTo>
                    <a:pt x="19660" y="48126"/>
                  </a:lnTo>
                  <a:lnTo>
                    <a:pt x="4229" y="40284"/>
                  </a:lnTo>
                  <a:cubicBezTo>
                    <a:pt x="1422" y="36068"/>
                    <a:pt x="0" y="30835"/>
                    <a:pt x="0" y="24574"/>
                  </a:cubicBezTo>
                  <a:cubicBezTo>
                    <a:pt x="0" y="16903"/>
                    <a:pt x="2070" y="10819"/>
                    <a:pt x="6223" y="6273"/>
                  </a:cubicBezTo>
                  <a:lnTo>
                    <a:pt x="1966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0" name="Shape 558"/>
            <p:cNvSpPr/>
            <p:nvPr/>
          </p:nvSpPr>
          <p:spPr>
            <a:xfrm>
              <a:off x="32068" y="2319"/>
              <a:ext cx="23762" cy="35145"/>
            </a:xfrm>
            <a:custGeom>
              <a:avLst/>
              <a:gdLst/>
              <a:ahLst/>
              <a:cxnLst/>
              <a:rect l="0" t="0" r="0" b="0"/>
              <a:pathLst>
                <a:path w="23762" h="35145">
                  <a:moveTo>
                    <a:pt x="0" y="0"/>
                  </a:moveTo>
                  <a:lnTo>
                    <a:pt x="17526" y="4349"/>
                  </a:lnTo>
                  <a:cubicBezTo>
                    <a:pt x="21692" y="7765"/>
                    <a:pt x="23762" y="12020"/>
                    <a:pt x="23762" y="17125"/>
                  </a:cubicBezTo>
                  <a:cubicBezTo>
                    <a:pt x="23762" y="21443"/>
                    <a:pt x="22428" y="25151"/>
                    <a:pt x="19749" y="28225"/>
                  </a:cubicBezTo>
                  <a:cubicBezTo>
                    <a:pt x="17056" y="31298"/>
                    <a:pt x="13360" y="33394"/>
                    <a:pt x="8649" y="34511"/>
                  </a:cubicBezTo>
                  <a:lnTo>
                    <a:pt x="0" y="35145"/>
                  </a:lnTo>
                  <a:lnTo>
                    <a:pt x="0" y="30029"/>
                  </a:lnTo>
                  <a:lnTo>
                    <a:pt x="4216" y="28402"/>
                  </a:lnTo>
                  <a:cubicBezTo>
                    <a:pt x="6375" y="26015"/>
                    <a:pt x="7468" y="22345"/>
                    <a:pt x="7468" y="17367"/>
                  </a:cubicBezTo>
                  <a:cubicBezTo>
                    <a:pt x="7468" y="12426"/>
                    <a:pt x="6375" y="8807"/>
                    <a:pt x="4216" y="6508"/>
                  </a:cubicBezTo>
                  <a:lnTo>
                    <a:pt x="0" y="500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1" name="Shape 559"/>
            <p:cNvSpPr/>
            <p:nvPr/>
          </p:nvSpPr>
          <p:spPr>
            <a:xfrm>
              <a:off x="81928" y="54509"/>
              <a:ext cx="18758" cy="15024"/>
            </a:xfrm>
            <a:custGeom>
              <a:avLst/>
              <a:gdLst/>
              <a:ahLst/>
              <a:cxnLst/>
              <a:rect l="0" t="0" r="0" b="0"/>
              <a:pathLst>
                <a:path w="18758" h="15024">
                  <a:moveTo>
                    <a:pt x="17082" y="0"/>
                  </a:moveTo>
                  <a:lnTo>
                    <a:pt x="18758" y="1079"/>
                  </a:lnTo>
                  <a:cubicBezTo>
                    <a:pt x="16256" y="6159"/>
                    <a:pt x="13525" y="9740"/>
                    <a:pt x="10503" y="11861"/>
                  </a:cubicBezTo>
                  <a:cubicBezTo>
                    <a:pt x="7493" y="13970"/>
                    <a:pt x="4013" y="15024"/>
                    <a:pt x="38" y="15024"/>
                  </a:cubicBezTo>
                  <a:lnTo>
                    <a:pt x="0" y="15005"/>
                  </a:lnTo>
                  <a:lnTo>
                    <a:pt x="0" y="4267"/>
                  </a:lnTo>
                  <a:lnTo>
                    <a:pt x="6579" y="7556"/>
                  </a:lnTo>
                  <a:cubicBezTo>
                    <a:pt x="8534" y="7556"/>
                    <a:pt x="10325" y="7010"/>
                    <a:pt x="11938" y="5905"/>
                  </a:cubicBezTo>
                  <a:cubicBezTo>
                    <a:pt x="13538" y="4813"/>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2" name="Shape 560"/>
            <p:cNvSpPr/>
            <p:nvPr/>
          </p:nvSpPr>
          <p:spPr>
            <a:xfrm>
              <a:off x="236525" y="41838"/>
              <a:ext cx="18834" cy="26971"/>
            </a:xfrm>
            <a:custGeom>
              <a:avLst/>
              <a:gdLst/>
              <a:ahLst/>
              <a:cxnLst/>
              <a:rect l="0" t="0" r="0" b="0"/>
              <a:pathLst>
                <a:path w="18834" h="26971">
                  <a:moveTo>
                    <a:pt x="18834" y="0"/>
                  </a:moveTo>
                  <a:lnTo>
                    <a:pt x="18834" y="5119"/>
                  </a:lnTo>
                  <a:lnTo>
                    <a:pt x="15367" y="8049"/>
                  </a:lnTo>
                  <a:cubicBezTo>
                    <a:pt x="14084" y="9827"/>
                    <a:pt x="13462" y="11604"/>
                    <a:pt x="13462" y="13408"/>
                  </a:cubicBezTo>
                  <a:cubicBezTo>
                    <a:pt x="13462" y="14906"/>
                    <a:pt x="13995" y="16240"/>
                    <a:pt x="15062" y="17383"/>
                  </a:cubicBezTo>
                  <a:cubicBezTo>
                    <a:pt x="15888" y="18272"/>
                    <a:pt x="17043" y="18704"/>
                    <a:pt x="18517" y="18704"/>
                  </a:cubicBezTo>
                  <a:lnTo>
                    <a:pt x="18834" y="18551"/>
                  </a:lnTo>
                  <a:lnTo>
                    <a:pt x="18834" y="22198"/>
                  </a:lnTo>
                  <a:lnTo>
                    <a:pt x="9131" y="26971"/>
                  </a:lnTo>
                  <a:cubicBezTo>
                    <a:pt x="6515" y="26971"/>
                    <a:pt x="4343" y="26095"/>
                    <a:pt x="2604" y="24381"/>
                  </a:cubicBezTo>
                  <a:cubicBezTo>
                    <a:pt x="864" y="22666"/>
                    <a:pt x="0" y="20520"/>
                    <a:pt x="0" y="17929"/>
                  </a:cubicBezTo>
                  <a:cubicBezTo>
                    <a:pt x="0" y="14424"/>
                    <a:pt x="1499" y="11262"/>
                    <a:pt x="4509" y="8480"/>
                  </a:cubicBezTo>
                  <a:cubicBezTo>
                    <a:pt x="6020" y="7077"/>
                    <a:pt x="8414" y="5445"/>
                    <a:pt x="11695" y="3583"/>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3" name="Shape 561"/>
            <p:cNvSpPr/>
            <p:nvPr/>
          </p:nvSpPr>
          <p:spPr>
            <a:xfrm>
              <a:off x="237452" y="21379"/>
              <a:ext cx="17907" cy="19134"/>
            </a:xfrm>
            <a:custGeom>
              <a:avLst/>
              <a:gdLst/>
              <a:ahLst/>
              <a:cxnLst/>
              <a:rect l="0" t="0" r="0" b="0"/>
              <a:pathLst>
                <a:path w="17907" h="19134">
                  <a:moveTo>
                    <a:pt x="17907" y="0"/>
                  </a:moveTo>
                  <a:lnTo>
                    <a:pt x="17907" y="3467"/>
                  </a:lnTo>
                  <a:lnTo>
                    <a:pt x="17043" y="3222"/>
                  </a:lnTo>
                  <a:cubicBezTo>
                    <a:pt x="14910" y="3222"/>
                    <a:pt x="13157" y="3691"/>
                    <a:pt x="11786" y="4632"/>
                  </a:cubicBezTo>
                  <a:lnTo>
                    <a:pt x="10503" y="6714"/>
                  </a:lnTo>
                  <a:lnTo>
                    <a:pt x="11887" y="9267"/>
                  </a:lnTo>
                  <a:cubicBezTo>
                    <a:pt x="13132" y="10664"/>
                    <a:pt x="13754" y="12023"/>
                    <a:pt x="13754" y="13331"/>
                  </a:cubicBezTo>
                  <a:cubicBezTo>
                    <a:pt x="13754" y="14944"/>
                    <a:pt x="13157" y="16303"/>
                    <a:pt x="11963" y="17433"/>
                  </a:cubicBezTo>
                  <a:cubicBezTo>
                    <a:pt x="10770" y="18563"/>
                    <a:pt x="9207" y="19134"/>
                    <a:pt x="7264" y="19134"/>
                  </a:cubicBezTo>
                  <a:cubicBezTo>
                    <a:pt x="5207" y="19134"/>
                    <a:pt x="3480" y="18513"/>
                    <a:pt x="2083" y="17268"/>
                  </a:cubicBezTo>
                  <a:cubicBezTo>
                    <a:pt x="699" y="16023"/>
                    <a:pt x="0" y="14563"/>
                    <a:pt x="0" y="12899"/>
                  </a:cubicBezTo>
                  <a:cubicBezTo>
                    <a:pt x="0" y="10537"/>
                    <a:pt x="927" y="8289"/>
                    <a:pt x="2807" y="6143"/>
                  </a:cubicBezTo>
                  <a:cubicBezTo>
                    <a:pt x="4661" y="3997"/>
                    <a:pt x="7264" y="2358"/>
                    <a:pt x="10604" y="1202"/>
                  </a:cubicBezTo>
                  <a:lnTo>
                    <a:pt x="1790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4" name="Shape 562"/>
            <p:cNvSpPr/>
            <p:nvPr/>
          </p:nvSpPr>
          <p:spPr>
            <a:xfrm>
              <a:off x="153454" y="20866"/>
              <a:ext cx="77457" cy="47295"/>
            </a:xfrm>
            <a:custGeom>
              <a:avLst/>
              <a:gdLst/>
              <a:ahLst/>
              <a:cxnLst/>
              <a:rect l="0" t="0" r="0" b="0"/>
              <a:pathLst>
                <a:path w="77457" h="47295">
                  <a:moveTo>
                    <a:pt x="32766" y="0"/>
                  </a:moveTo>
                  <a:cubicBezTo>
                    <a:pt x="35700" y="0"/>
                    <a:pt x="38189" y="686"/>
                    <a:pt x="40183" y="2058"/>
                  </a:cubicBezTo>
                  <a:cubicBezTo>
                    <a:pt x="42177" y="3442"/>
                    <a:pt x="43713" y="5538"/>
                    <a:pt x="44793" y="8344"/>
                  </a:cubicBezTo>
                  <a:cubicBezTo>
                    <a:pt x="47409" y="5398"/>
                    <a:pt x="49936" y="3277"/>
                    <a:pt x="52337" y="1956"/>
                  </a:cubicBezTo>
                  <a:cubicBezTo>
                    <a:pt x="54750" y="648"/>
                    <a:pt x="57252" y="0"/>
                    <a:pt x="59881" y="0"/>
                  </a:cubicBezTo>
                  <a:cubicBezTo>
                    <a:pt x="63056" y="0"/>
                    <a:pt x="65583" y="724"/>
                    <a:pt x="67450" y="2184"/>
                  </a:cubicBezTo>
                  <a:cubicBezTo>
                    <a:pt x="69342" y="3632"/>
                    <a:pt x="70650" y="5500"/>
                    <a:pt x="71387" y="7734"/>
                  </a:cubicBezTo>
                  <a:cubicBezTo>
                    <a:pt x="72136" y="9970"/>
                    <a:pt x="72492" y="13564"/>
                    <a:pt x="72492" y="18466"/>
                  </a:cubicBezTo>
                  <a:lnTo>
                    <a:pt x="72492" y="37274"/>
                  </a:lnTo>
                  <a:cubicBezTo>
                    <a:pt x="72492" y="40805"/>
                    <a:pt x="72809" y="43003"/>
                    <a:pt x="73457" y="43853"/>
                  </a:cubicBezTo>
                  <a:cubicBezTo>
                    <a:pt x="74092" y="44717"/>
                    <a:pt x="75425" y="45276"/>
                    <a:pt x="77457" y="45530"/>
                  </a:cubicBezTo>
                  <a:lnTo>
                    <a:pt x="77457" y="47295"/>
                  </a:lnTo>
                  <a:lnTo>
                    <a:pt x="53734" y="47295"/>
                  </a:lnTo>
                  <a:lnTo>
                    <a:pt x="53734" y="45530"/>
                  </a:lnTo>
                  <a:cubicBezTo>
                    <a:pt x="55601" y="45352"/>
                    <a:pt x="56972" y="44641"/>
                    <a:pt x="57861" y="43358"/>
                  </a:cubicBezTo>
                  <a:cubicBezTo>
                    <a:pt x="58445" y="42482"/>
                    <a:pt x="58750" y="40449"/>
                    <a:pt x="58750" y="37274"/>
                  </a:cubicBezTo>
                  <a:lnTo>
                    <a:pt x="58750" y="17526"/>
                  </a:lnTo>
                  <a:cubicBezTo>
                    <a:pt x="58750" y="13437"/>
                    <a:pt x="58572" y="10846"/>
                    <a:pt x="58255" y="9728"/>
                  </a:cubicBezTo>
                  <a:lnTo>
                    <a:pt x="56706" y="7239"/>
                  </a:lnTo>
                  <a:lnTo>
                    <a:pt x="54216" y="6427"/>
                  </a:lnTo>
                  <a:cubicBezTo>
                    <a:pt x="52819" y="6427"/>
                    <a:pt x="51397" y="6947"/>
                    <a:pt x="49962" y="7975"/>
                  </a:cubicBezTo>
                  <a:cubicBezTo>
                    <a:pt x="48514" y="9005"/>
                    <a:pt x="47054" y="10554"/>
                    <a:pt x="45580" y="12612"/>
                  </a:cubicBezTo>
                  <a:lnTo>
                    <a:pt x="45580" y="37274"/>
                  </a:lnTo>
                  <a:cubicBezTo>
                    <a:pt x="45580" y="40577"/>
                    <a:pt x="45860" y="42673"/>
                    <a:pt x="46418" y="43511"/>
                  </a:cubicBezTo>
                  <a:cubicBezTo>
                    <a:pt x="47168" y="44730"/>
                    <a:pt x="48603" y="45390"/>
                    <a:pt x="50737" y="45530"/>
                  </a:cubicBezTo>
                  <a:lnTo>
                    <a:pt x="50737" y="47295"/>
                  </a:lnTo>
                  <a:lnTo>
                    <a:pt x="26962" y="47295"/>
                  </a:lnTo>
                  <a:lnTo>
                    <a:pt x="26962" y="45530"/>
                  </a:lnTo>
                  <a:cubicBezTo>
                    <a:pt x="28245" y="45454"/>
                    <a:pt x="29261" y="45148"/>
                    <a:pt x="29985" y="44565"/>
                  </a:cubicBezTo>
                  <a:lnTo>
                    <a:pt x="31458" y="42507"/>
                  </a:lnTo>
                  <a:cubicBezTo>
                    <a:pt x="31712" y="41694"/>
                    <a:pt x="31826" y="39967"/>
                    <a:pt x="31826" y="37274"/>
                  </a:cubicBezTo>
                  <a:lnTo>
                    <a:pt x="31826" y="17526"/>
                  </a:lnTo>
                  <a:cubicBezTo>
                    <a:pt x="31826" y="13374"/>
                    <a:pt x="31661" y="10770"/>
                    <a:pt x="31344" y="9728"/>
                  </a:cubicBezTo>
                  <a:lnTo>
                    <a:pt x="29693" y="7265"/>
                  </a:lnTo>
                  <a:lnTo>
                    <a:pt x="27216" y="6376"/>
                  </a:lnTo>
                  <a:cubicBezTo>
                    <a:pt x="25908" y="6376"/>
                    <a:pt x="24701" y="6718"/>
                    <a:pt x="23622" y="7417"/>
                  </a:cubicBezTo>
                  <a:cubicBezTo>
                    <a:pt x="22085" y="8433"/>
                    <a:pt x="20447" y="10161"/>
                    <a:pt x="18720" y="12612"/>
                  </a:cubicBezTo>
                  <a:lnTo>
                    <a:pt x="18720" y="37274"/>
                  </a:lnTo>
                  <a:cubicBezTo>
                    <a:pt x="18720" y="40526"/>
                    <a:pt x="19037" y="42659"/>
                    <a:pt x="19672" y="43688"/>
                  </a:cubicBezTo>
                  <a:cubicBezTo>
                    <a:pt x="20320" y="44717"/>
                    <a:pt x="21641" y="45339"/>
                    <a:pt x="23673" y="45530"/>
                  </a:cubicBezTo>
                  <a:lnTo>
                    <a:pt x="23673" y="47295"/>
                  </a:lnTo>
                  <a:lnTo>
                    <a:pt x="0" y="47295"/>
                  </a:lnTo>
                  <a:lnTo>
                    <a:pt x="0" y="45530"/>
                  </a:lnTo>
                  <a:cubicBezTo>
                    <a:pt x="1930" y="45339"/>
                    <a:pt x="3315" y="44717"/>
                    <a:pt x="4128" y="43663"/>
                  </a:cubicBezTo>
                  <a:cubicBezTo>
                    <a:pt x="4686" y="42939"/>
                    <a:pt x="4966" y="40805"/>
                    <a:pt x="4966" y="37274"/>
                  </a:cubicBezTo>
                  <a:lnTo>
                    <a:pt x="4966" y="11341"/>
                  </a:lnTo>
                  <a:cubicBezTo>
                    <a:pt x="4966" y="7874"/>
                    <a:pt x="4648" y="5703"/>
                    <a:pt x="4001" y="4864"/>
                  </a:cubicBezTo>
                  <a:cubicBezTo>
                    <a:pt x="3378" y="4014"/>
                    <a:pt x="2032" y="3455"/>
                    <a:pt x="0" y="3188"/>
                  </a:cubicBezTo>
                  <a:lnTo>
                    <a:pt x="0" y="1372"/>
                  </a:lnTo>
                  <a:lnTo>
                    <a:pt x="18720" y="1372"/>
                  </a:lnTo>
                  <a:lnTo>
                    <a:pt x="18720" y="7417"/>
                  </a:lnTo>
                  <a:cubicBezTo>
                    <a:pt x="21234" y="4661"/>
                    <a:pt x="23571" y="2743"/>
                    <a:pt x="25705" y="1639"/>
                  </a:cubicBezTo>
                  <a:cubicBezTo>
                    <a:pt x="27851" y="546"/>
                    <a:pt x="30213" y="0"/>
                    <a:pt x="327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5" name="Shape 563"/>
            <p:cNvSpPr/>
            <p:nvPr/>
          </p:nvSpPr>
          <p:spPr>
            <a:xfrm>
              <a:off x="107734" y="20866"/>
              <a:ext cx="39446" cy="47295"/>
            </a:xfrm>
            <a:custGeom>
              <a:avLst/>
              <a:gdLst/>
              <a:ahLst/>
              <a:cxnLst/>
              <a:rect l="0" t="0" r="0" b="0"/>
              <a:pathLst>
                <a:path w="39446" h="47295">
                  <a:moveTo>
                    <a:pt x="33401" y="0"/>
                  </a:moveTo>
                  <a:cubicBezTo>
                    <a:pt x="35243" y="0"/>
                    <a:pt x="36703" y="559"/>
                    <a:pt x="37808" y="1689"/>
                  </a:cubicBezTo>
                  <a:cubicBezTo>
                    <a:pt x="38900" y="2820"/>
                    <a:pt x="39446" y="4420"/>
                    <a:pt x="39446" y="6477"/>
                  </a:cubicBezTo>
                  <a:cubicBezTo>
                    <a:pt x="39446" y="8675"/>
                    <a:pt x="38913" y="10389"/>
                    <a:pt x="37859" y="11583"/>
                  </a:cubicBezTo>
                  <a:cubicBezTo>
                    <a:pt x="36792" y="12802"/>
                    <a:pt x="35496" y="13412"/>
                    <a:pt x="33998" y="13412"/>
                  </a:cubicBezTo>
                  <a:cubicBezTo>
                    <a:pt x="32258" y="13412"/>
                    <a:pt x="30747" y="12853"/>
                    <a:pt x="29477" y="11735"/>
                  </a:cubicBezTo>
                  <a:cubicBezTo>
                    <a:pt x="28194" y="10617"/>
                    <a:pt x="27445" y="9996"/>
                    <a:pt x="27216" y="9881"/>
                  </a:cubicBezTo>
                  <a:lnTo>
                    <a:pt x="26086" y="9576"/>
                  </a:lnTo>
                  <a:lnTo>
                    <a:pt x="23381" y="10655"/>
                  </a:lnTo>
                  <a:cubicBezTo>
                    <a:pt x="22047" y="11773"/>
                    <a:pt x="21031" y="13360"/>
                    <a:pt x="20345" y="15418"/>
                  </a:cubicBezTo>
                  <a:cubicBezTo>
                    <a:pt x="19291" y="18593"/>
                    <a:pt x="18771" y="22098"/>
                    <a:pt x="18771" y="25921"/>
                  </a:cubicBezTo>
                  <a:lnTo>
                    <a:pt x="18771" y="36488"/>
                  </a:lnTo>
                  <a:lnTo>
                    <a:pt x="18821" y="39243"/>
                  </a:lnTo>
                  <a:cubicBezTo>
                    <a:pt x="18821" y="41097"/>
                    <a:pt x="18936" y="42304"/>
                    <a:pt x="19164" y="42825"/>
                  </a:cubicBezTo>
                  <a:lnTo>
                    <a:pt x="20904" y="44768"/>
                  </a:lnTo>
                  <a:cubicBezTo>
                    <a:pt x="21666" y="45174"/>
                    <a:pt x="22974" y="45428"/>
                    <a:pt x="24803" y="45530"/>
                  </a:cubicBezTo>
                  <a:lnTo>
                    <a:pt x="24803" y="47295"/>
                  </a:lnTo>
                  <a:lnTo>
                    <a:pt x="0" y="47295"/>
                  </a:lnTo>
                  <a:lnTo>
                    <a:pt x="0" y="45530"/>
                  </a:lnTo>
                  <a:cubicBezTo>
                    <a:pt x="2007" y="45352"/>
                    <a:pt x="3353" y="44806"/>
                    <a:pt x="4064" y="43879"/>
                  </a:cubicBezTo>
                  <a:cubicBezTo>
                    <a:pt x="4763" y="42952"/>
                    <a:pt x="5118" y="40488"/>
                    <a:pt x="5118" y="36488"/>
                  </a:cubicBezTo>
                  <a:lnTo>
                    <a:pt x="5118" y="11100"/>
                  </a:lnTo>
                  <a:cubicBezTo>
                    <a:pt x="5118" y="8471"/>
                    <a:pt x="4991" y="6807"/>
                    <a:pt x="4724" y="6097"/>
                  </a:cubicBezTo>
                  <a:lnTo>
                    <a:pt x="3302" y="4064"/>
                  </a:lnTo>
                  <a:cubicBezTo>
                    <a:pt x="2680" y="3646"/>
                    <a:pt x="1575" y="3353"/>
                    <a:pt x="0" y="3188"/>
                  </a:cubicBezTo>
                  <a:lnTo>
                    <a:pt x="0" y="1372"/>
                  </a:lnTo>
                  <a:lnTo>
                    <a:pt x="18771" y="1372"/>
                  </a:lnTo>
                  <a:lnTo>
                    <a:pt x="18771" y="11786"/>
                  </a:lnTo>
                  <a:cubicBezTo>
                    <a:pt x="21819" y="7036"/>
                    <a:pt x="24486" y="3887"/>
                    <a:pt x="26784" y="2337"/>
                  </a:cubicBezTo>
                  <a:cubicBezTo>
                    <a:pt x="29058" y="775"/>
                    <a:pt x="31280"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6" name="Shape 564"/>
            <p:cNvSpPr/>
            <p:nvPr/>
          </p:nvSpPr>
          <p:spPr>
            <a:xfrm>
              <a:off x="81928" y="20866"/>
              <a:ext cx="18758" cy="22682"/>
            </a:xfrm>
            <a:custGeom>
              <a:avLst/>
              <a:gdLst/>
              <a:ahLst/>
              <a:cxnLst/>
              <a:rect l="0" t="0" r="0" b="0"/>
              <a:pathLst>
                <a:path w="18758" h="22682">
                  <a:moveTo>
                    <a:pt x="1118" y="0"/>
                  </a:moveTo>
                  <a:cubicBezTo>
                    <a:pt x="5766" y="0"/>
                    <a:pt x="9817" y="1918"/>
                    <a:pt x="13233" y="5715"/>
                  </a:cubicBezTo>
                  <a:cubicBezTo>
                    <a:pt x="16650" y="9538"/>
                    <a:pt x="18491" y="15190"/>
                    <a:pt x="18758" y="22682"/>
                  </a:cubicBezTo>
                  <a:lnTo>
                    <a:pt x="0" y="22682"/>
                  </a:lnTo>
                  <a:lnTo>
                    <a:pt x="0" y="19406"/>
                  </a:lnTo>
                  <a:lnTo>
                    <a:pt x="6680" y="19406"/>
                  </a:lnTo>
                  <a:cubicBezTo>
                    <a:pt x="6680" y="14122"/>
                    <a:pt x="6388" y="10503"/>
                    <a:pt x="5817" y="8548"/>
                  </a:cubicBezTo>
                  <a:cubicBezTo>
                    <a:pt x="5232" y="6579"/>
                    <a:pt x="4343" y="5093"/>
                    <a:pt x="3137" y="4064"/>
                  </a:cubicBezTo>
                  <a:cubicBezTo>
                    <a:pt x="2451" y="3493"/>
                    <a:pt x="1524" y="3188"/>
                    <a:pt x="381" y="3188"/>
                  </a:cubicBezTo>
                  <a:lnTo>
                    <a:pt x="0" y="3416"/>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7" name="Shape 565"/>
            <p:cNvSpPr/>
            <p:nvPr/>
          </p:nvSpPr>
          <p:spPr>
            <a:xfrm>
              <a:off x="342405" y="21399"/>
              <a:ext cx="19634" cy="48102"/>
            </a:xfrm>
            <a:custGeom>
              <a:avLst/>
              <a:gdLst/>
              <a:ahLst/>
              <a:cxnLst/>
              <a:rect l="0" t="0" r="0" b="0"/>
              <a:pathLst>
                <a:path w="19634" h="48102">
                  <a:moveTo>
                    <a:pt x="19634" y="0"/>
                  </a:moveTo>
                  <a:lnTo>
                    <a:pt x="19634" y="2898"/>
                  </a:lnTo>
                  <a:lnTo>
                    <a:pt x="15862" y="5156"/>
                  </a:lnTo>
                  <a:cubicBezTo>
                    <a:pt x="13932" y="8078"/>
                    <a:pt x="12954" y="12065"/>
                    <a:pt x="12954" y="17146"/>
                  </a:cubicBezTo>
                  <a:lnTo>
                    <a:pt x="12954" y="18873"/>
                  </a:lnTo>
                  <a:lnTo>
                    <a:pt x="19634" y="18873"/>
                  </a:lnTo>
                  <a:lnTo>
                    <a:pt x="19634" y="22149"/>
                  </a:lnTo>
                  <a:lnTo>
                    <a:pt x="13208" y="22149"/>
                  </a:lnTo>
                  <a:cubicBezTo>
                    <a:pt x="13500" y="28245"/>
                    <a:pt x="15126" y="33059"/>
                    <a:pt x="18072" y="36589"/>
                  </a:cubicBezTo>
                  <a:lnTo>
                    <a:pt x="19634" y="37372"/>
                  </a:lnTo>
                  <a:lnTo>
                    <a:pt x="19634" y="48102"/>
                  </a:lnTo>
                  <a:lnTo>
                    <a:pt x="4216" y="40272"/>
                  </a:lnTo>
                  <a:cubicBezTo>
                    <a:pt x="1397" y="36056"/>
                    <a:pt x="0" y="30823"/>
                    <a:pt x="0" y="24562"/>
                  </a:cubicBezTo>
                  <a:cubicBezTo>
                    <a:pt x="0" y="16891"/>
                    <a:pt x="2070" y="10808"/>
                    <a:pt x="6210" y="6262"/>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8" name="Shape 566"/>
            <p:cNvSpPr/>
            <p:nvPr/>
          </p:nvSpPr>
          <p:spPr>
            <a:xfrm>
              <a:off x="287134" y="20866"/>
              <a:ext cx="49568" cy="47295"/>
            </a:xfrm>
            <a:custGeom>
              <a:avLst/>
              <a:gdLst/>
              <a:ahLst/>
              <a:cxnLst/>
              <a:rect l="0" t="0" r="0" b="0"/>
              <a:pathLst>
                <a:path w="49568" h="47295">
                  <a:moveTo>
                    <a:pt x="32474" y="0"/>
                  </a:moveTo>
                  <a:cubicBezTo>
                    <a:pt x="35446" y="0"/>
                    <a:pt x="37922" y="826"/>
                    <a:pt x="39891" y="2477"/>
                  </a:cubicBezTo>
                  <a:cubicBezTo>
                    <a:pt x="41846" y="4128"/>
                    <a:pt x="43167" y="6185"/>
                    <a:pt x="43828" y="8649"/>
                  </a:cubicBezTo>
                  <a:cubicBezTo>
                    <a:pt x="44348" y="10503"/>
                    <a:pt x="44602" y="14098"/>
                    <a:pt x="44602" y="19406"/>
                  </a:cubicBezTo>
                  <a:lnTo>
                    <a:pt x="44602" y="37274"/>
                  </a:lnTo>
                  <a:cubicBezTo>
                    <a:pt x="44602" y="40805"/>
                    <a:pt x="44920" y="43015"/>
                    <a:pt x="45555" y="43879"/>
                  </a:cubicBezTo>
                  <a:cubicBezTo>
                    <a:pt x="46203" y="44755"/>
                    <a:pt x="47536" y="45301"/>
                    <a:pt x="49568" y="45530"/>
                  </a:cubicBezTo>
                  <a:lnTo>
                    <a:pt x="49568" y="47295"/>
                  </a:lnTo>
                  <a:lnTo>
                    <a:pt x="26340" y="47295"/>
                  </a:lnTo>
                  <a:lnTo>
                    <a:pt x="26340" y="45530"/>
                  </a:lnTo>
                  <a:cubicBezTo>
                    <a:pt x="28067" y="45301"/>
                    <a:pt x="29312" y="44577"/>
                    <a:pt x="30074" y="43358"/>
                  </a:cubicBezTo>
                  <a:cubicBezTo>
                    <a:pt x="30594" y="42545"/>
                    <a:pt x="30848" y="40526"/>
                    <a:pt x="30848" y="37274"/>
                  </a:cubicBezTo>
                  <a:lnTo>
                    <a:pt x="30848" y="16840"/>
                  </a:lnTo>
                  <a:cubicBezTo>
                    <a:pt x="30848" y="13068"/>
                    <a:pt x="30696" y="10706"/>
                    <a:pt x="30404" y="9728"/>
                  </a:cubicBezTo>
                  <a:lnTo>
                    <a:pt x="28918" y="7442"/>
                  </a:lnTo>
                  <a:lnTo>
                    <a:pt x="26581" y="6630"/>
                  </a:lnTo>
                  <a:cubicBezTo>
                    <a:pt x="23749" y="6630"/>
                    <a:pt x="21133" y="8649"/>
                    <a:pt x="18720" y="12662"/>
                  </a:cubicBezTo>
                  <a:lnTo>
                    <a:pt x="18720" y="37274"/>
                  </a:lnTo>
                  <a:cubicBezTo>
                    <a:pt x="18720" y="40704"/>
                    <a:pt x="19037" y="42888"/>
                    <a:pt x="19672" y="43803"/>
                  </a:cubicBezTo>
                  <a:cubicBezTo>
                    <a:pt x="20320" y="44730"/>
                    <a:pt x="21501" y="45301"/>
                    <a:pt x="23228" y="45530"/>
                  </a:cubicBezTo>
                  <a:lnTo>
                    <a:pt x="23228" y="47295"/>
                  </a:lnTo>
                  <a:lnTo>
                    <a:pt x="0" y="47295"/>
                  </a:lnTo>
                  <a:lnTo>
                    <a:pt x="0" y="45530"/>
                  </a:lnTo>
                  <a:cubicBezTo>
                    <a:pt x="1943" y="45339"/>
                    <a:pt x="3315" y="44717"/>
                    <a:pt x="4140" y="43663"/>
                  </a:cubicBezTo>
                  <a:cubicBezTo>
                    <a:pt x="4686" y="42939"/>
                    <a:pt x="4966" y="40805"/>
                    <a:pt x="4966" y="37274"/>
                  </a:cubicBezTo>
                  <a:lnTo>
                    <a:pt x="4966" y="11341"/>
                  </a:lnTo>
                  <a:cubicBezTo>
                    <a:pt x="4966" y="7874"/>
                    <a:pt x="4648" y="5703"/>
                    <a:pt x="4013" y="4864"/>
                  </a:cubicBezTo>
                  <a:cubicBezTo>
                    <a:pt x="3365" y="4014"/>
                    <a:pt x="2032" y="3455"/>
                    <a:pt x="0" y="3188"/>
                  </a:cubicBezTo>
                  <a:lnTo>
                    <a:pt x="0" y="1372"/>
                  </a:lnTo>
                  <a:lnTo>
                    <a:pt x="18720" y="1372"/>
                  </a:lnTo>
                  <a:lnTo>
                    <a:pt x="18720" y="7315"/>
                  </a:lnTo>
                  <a:cubicBezTo>
                    <a:pt x="21082" y="4763"/>
                    <a:pt x="23330" y="2908"/>
                    <a:pt x="25489" y="1740"/>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09" name="Shape 567"/>
            <p:cNvSpPr/>
            <p:nvPr/>
          </p:nvSpPr>
          <p:spPr>
            <a:xfrm>
              <a:off x="255359" y="20866"/>
              <a:ext cx="25273" cy="47943"/>
            </a:xfrm>
            <a:custGeom>
              <a:avLst/>
              <a:gdLst/>
              <a:ahLst/>
              <a:cxnLst/>
              <a:rect l="0" t="0" r="0" b="0"/>
              <a:pathLst>
                <a:path w="25273" h="47943">
                  <a:moveTo>
                    <a:pt x="3112" y="0"/>
                  </a:moveTo>
                  <a:cubicBezTo>
                    <a:pt x="7468" y="0"/>
                    <a:pt x="10922" y="915"/>
                    <a:pt x="13449" y="2769"/>
                  </a:cubicBezTo>
                  <a:cubicBezTo>
                    <a:pt x="15989" y="4623"/>
                    <a:pt x="17640" y="6630"/>
                    <a:pt x="18390" y="8789"/>
                  </a:cubicBezTo>
                  <a:cubicBezTo>
                    <a:pt x="18847" y="10161"/>
                    <a:pt x="19075" y="13322"/>
                    <a:pt x="19075" y="18276"/>
                  </a:cubicBezTo>
                  <a:lnTo>
                    <a:pt x="19075" y="36094"/>
                  </a:lnTo>
                  <a:cubicBezTo>
                    <a:pt x="19075" y="38189"/>
                    <a:pt x="19152" y="39510"/>
                    <a:pt x="19329" y="40043"/>
                  </a:cubicBezTo>
                  <a:lnTo>
                    <a:pt x="20053" y="41250"/>
                  </a:lnTo>
                  <a:lnTo>
                    <a:pt x="21184" y="41643"/>
                  </a:lnTo>
                  <a:cubicBezTo>
                    <a:pt x="22047" y="41643"/>
                    <a:pt x="22911" y="41046"/>
                    <a:pt x="23787" y="39828"/>
                  </a:cubicBezTo>
                  <a:lnTo>
                    <a:pt x="25273" y="41008"/>
                  </a:lnTo>
                  <a:cubicBezTo>
                    <a:pt x="23635" y="43435"/>
                    <a:pt x="21933" y="45200"/>
                    <a:pt x="20180" y="46292"/>
                  </a:cubicBezTo>
                  <a:cubicBezTo>
                    <a:pt x="18440" y="47384"/>
                    <a:pt x="16434" y="47943"/>
                    <a:pt x="14224" y="47943"/>
                  </a:cubicBezTo>
                  <a:cubicBezTo>
                    <a:pt x="11595" y="47943"/>
                    <a:pt x="9550" y="47320"/>
                    <a:pt x="8077" y="46089"/>
                  </a:cubicBezTo>
                  <a:cubicBezTo>
                    <a:pt x="6604" y="44857"/>
                    <a:pt x="5702" y="43003"/>
                    <a:pt x="5372" y="40526"/>
                  </a:cubicBezTo>
                  <a:lnTo>
                    <a:pt x="0" y="43169"/>
                  </a:lnTo>
                  <a:lnTo>
                    <a:pt x="0" y="39522"/>
                  </a:lnTo>
                  <a:lnTo>
                    <a:pt x="5372" y="36932"/>
                  </a:lnTo>
                  <a:lnTo>
                    <a:pt x="5372" y="21552"/>
                  </a:lnTo>
                  <a:lnTo>
                    <a:pt x="0" y="26091"/>
                  </a:lnTo>
                  <a:lnTo>
                    <a:pt x="0" y="20971"/>
                  </a:lnTo>
                  <a:lnTo>
                    <a:pt x="5372" y="18276"/>
                  </a:lnTo>
                  <a:lnTo>
                    <a:pt x="5372" y="13640"/>
                  </a:lnTo>
                  <a:cubicBezTo>
                    <a:pt x="5372" y="10185"/>
                    <a:pt x="5194" y="7989"/>
                    <a:pt x="4813" y="7100"/>
                  </a:cubicBezTo>
                  <a:lnTo>
                    <a:pt x="2667" y="4738"/>
                  </a:lnTo>
                  <a:lnTo>
                    <a:pt x="0" y="3979"/>
                  </a:lnTo>
                  <a:lnTo>
                    <a:pt x="0" y="512"/>
                  </a:lnTo>
                  <a:lnTo>
                    <a:pt x="311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0" name="Shape 568"/>
            <p:cNvSpPr/>
            <p:nvPr/>
          </p:nvSpPr>
          <p:spPr>
            <a:xfrm>
              <a:off x="362039" y="54509"/>
              <a:ext cx="18771" cy="15024"/>
            </a:xfrm>
            <a:custGeom>
              <a:avLst/>
              <a:gdLst/>
              <a:ahLst/>
              <a:cxnLst/>
              <a:rect l="0" t="0" r="0" b="0"/>
              <a:pathLst>
                <a:path w="18771" h="15024">
                  <a:moveTo>
                    <a:pt x="17094" y="0"/>
                  </a:moveTo>
                  <a:lnTo>
                    <a:pt x="18771" y="1079"/>
                  </a:lnTo>
                  <a:cubicBezTo>
                    <a:pt x="16281" y="6159"/>
                    <a:pt x="13525" y="9740"/>
                    <a:pt x="10516" y="11861"/>
                  </a:cubicBezTo>
                  <a:cubicBezTo>
                    <a:pt x="7506" y="13970"/>
                    <a:pt x="4013" y="15024"/>
                    <a:pt x="63" y="15024"/>
                  </a:cubicBezTo>
                  <a:lnTo>
                    <a:pt x="0" y="14992"/>
                  </a:lnTo>
                  <a:lnTo>
                    <a:pt x="0" y="4262"/>
                  </a:lnTo>
                  <a:lnTo>
                    <a:pt x="6579" y="7556"/>
                  </a:lnTo>
                  <a:cubicBezTo>
                    <a:pt x="8560" y="7556"/>
                    <a:pt x="10338" y="7010"/>
                    <a:pt x="11938" y="5905"/>
                  </a:cubicBezTo>
                  <a:cubicBezTo>
                    <a:pt x="13538" y="4813"/>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1" name="Shape 569"/>
            <p:cNvSpPr/>
            <p:nvPr/>
          </p:nvSpPr>
          <p:spPr>
            <a:xfrm>
              <a:off x="488556" y="21394"/>
              <a:ext cx="19634" cy="48113"/>
            </a:xfrm>
            <a:custGeom>
              <a:avLst/>
              <a:gdLst/>
              <a:ahLst/>
              <a:cxnLst/>
              <a:rect l="0" t="0" r="0" b="0"/>
              <a:pathLst>
                <a:path w="19634" h="48113">
                  <a:moveTo>
                    <a:pt x="19634" y="0"/>
                  </a:moveTo>
                  <a:lnTo>
                    <a:pt x="19634" y="2897"/>
                  </a:lnTo>
                  <a:lnTo>
                    <a:pt x="15862" y="5162"/>
                  </a:lnTo>
                  <a:cubicBezTo>
                    <a:pt x="13919" y="8083"/>
                    <a:pt x="12954" y="12071"/>
                    <a:pt x="12954" y="17151"/>
                  </a:cubicBezTo>
                  <a:lnTo>
                    <a:pt x="12954" y="18878"/>
                  </a:lnTo>
                  <a:lnTo>
                    <a:pt x="19634" y="18878"/>
                  </a:lnTo>
                  <a:lnTo>
                    <a:pt x="19634" y="22155"/>
                  </a:lnTo>
                  <a:lnTo>
                    <a:pt x="13208" y="22155"/>
                  </a:lnTo>
                  <a:cubicBezTo>
                    <a:pt x="13500" y="28250"/>
                    <a:pt x="15113" y="33064"/>
                    <a:pt x="18072" y="36595"/>
                  </a:cubicBezTo>
                  <a:lnTo>
                    <a:pt x="19634" y="37377"/>
                  </a:lnTo>
                  <a:lnTo>
                    <a:pt x="19634" y="48113"/>
                  </a:lnTo>
                  <a:lnTo>
                    <a:pt x="4216" y="40278"/>
                  </a:lnTo>
                  <a:cubicBezTo>
                    <a:pt x="1397" y="36062"/>
                    <a:pt x="0" y="30829"/>
                    <a:pt x="0" y="24568"/>
                  </a:cubicBezTo>
                  <a:cubicBezTo>
                    <a:pt x="0" y="16897"/>
                    <a:pt x="2070" y="10813"/>
                    <a:pt x="6210" y="6267"/>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2" name="Shape 570"/>
            <p:cNvSpPr/>
            <p:nvPr/>
          </p:nvSpPr>
          <p:spPr>
            <a:xfrm>
              <a:off x="442836" y="20866"/>
              <a:ext cx="38545" cy="48667"/>
            </a:xfrm>
            <a:custGeom>
              <a:avLst/>
              <a:gdLst/>
              <a:ahLst/>
              <a:cxnLst/>
              <a:rect l="0" t="0" r="0" b="0"/>
              <a:pathLst>
                <a:path w="38545" h="48667">
                  <a:moveTo>
                    <a:pt x="21654" y="0"/>
                  </a:moveTo>
                  <a:cubicBezTo>
                    <a:pt x="26403" y="0"/>
                    <a:pt x="30175" y="1194"/>
                    <a:pt x="32982" y="3582"/>
                  </a:cubicBezTo>
                  <a:cubicBezTo>
                    <a:pt x="35776" y="5982"/>
                    <a:pt x="37186" y="8649"/>
                    <a:pt x="37186" y="11583"/>
                  </a:cubicBezTo>
                  <a:cubicBezTo>
                    <a:pt x="37186" y="13462"/>
                    <a:pt x="36614" y="14948"/>
                    <a:pt x="35484" y="16066"/>
                  </a:cubicBezTo>
                  <a:cubicBezTo>
                    <a:pt x="34354" y="17170"/>
                    <a:pt x="32868" y="17729"/>
                    <a:pt x="31039" y="17729"/>
                  </a:cubicBezTo>
                  <a:cubicBezTo>
                    <a:pt x="29108" y="17729"/>
                    <a:pt x="27508" y="17094"/>
                    <a:pt x="26238" y="15811"/>
                  </a:cubicBezTo>
                  <a:cubicBezTo>
                    <a:pt x="24994" y="14542"/>
                    <a:pt x="24206" y="12256"/>
                    <a:pt x="23914" y="8979"/>
                  </a:cubicBezTo>
                  <a:cubicBezTo>
                    <a:pt x="23724" y="6922"/>
                    <a:pt x="23241" y="5486"/>
                    <a:pt x="22504" y="4661"/>
                  </a:cubicBezTo>
                  <a:lnTo>
                    <a:pt x="19850" y="3442"/>
                  </a:lnTo>
                  <a:cubicBezTo>
                    <a:pt x="18275" y="3442"/>
                    <a:pt x="16929" y="4267"/>
                    <a:pt x="15811" y="5944"/>
                  </a:cubicBezTo>
                  <a:cubicBezTo>
                    <a:pt x="14110" y="8458"/>
                    <a:pt x="13259" y="12332"/>
                    <a:pt x="13259" y="17526"/>
                  </a:cubicBezTo>
                  <a:cubicBezTo>
                    <a:pt x="13259" y="21857"/>
                    <a:pt x="13945" y="25984"/>
                    <a:pt x="15316" y="29934"/>
                  </a:cubicBezTo>
                  <a:cubicBezTo>
                    <a:pt x="16701" y="33871"/>
                    <a:pt x="18580" y="36818"/>
                    <a:pt x="20968" y="38748"/>
                  </a:cubicBezTo>
                  <a:cubicBezTo>
                    <a:pt x="22771" y="40158"/>
                    <a:pt x="24905" y="40856"/>
                    <a:pt x="27356" y="40856"/>
                  </a:cubicBezTo>
                  <a:cubicBezTo>
                    <a:pt x="28956" y="40856"/>
                    <a:pt x="30480" y="40488"/>
                    <a:pt x="31928" y="39725"/>
                  </a:cubicBezTo>
                  <a:cubicBezTo>
                    <a:pt x="33363" y="38989"/>
                    <a:pt x="35065" y="37554"/>
                    <a:pt x="37033" y="35458"/>
                  </a:cubicBezTo>
                  <a:lnTo>
                    <a:pt x="38545" y="36640"/>
                  </a:lnTo>
                  <a:cubicBezTo>
                    <a:pt x="36385" y="40691"/>
                    <a:pt x="33693" y="43726"/>
                    <a:pt x="30480" y="45695"/>
                  </a:cubicBezTo>
                  <a:cubicBezTo>
                    <a:pt x="27254" y="47676"/>
                    <a:pt x="23813" y="48667"/>
                    <a:pt x="20180" y="48667"/>
                  </a:cubicBezTo>
                  <a:cubicBezTo>
                    <a:pt x="14072" y="48667"/>
                    <a:pt x="9169" y="46368"/>
                    <a:pt x="5499" y="41746"/>
                  </a:cubicBezTo>
                  <a:cubicBezTo>
                    <a:pt x="1841" y="37123"/>
                    <a:pt x="0" y="31572"/>
                    <a:pt x="0" y="25095"/>
                  </a:cubicBezTo>
                  <a:cubicBezTo>
                    <a:pt x="0" y="18847"/>
                    <a:pt x="1664" y="13348"/>
                    <a:pt x="5016" y="8598"/>
                  </a:cubicBezTo>
                  <a:cubicBezTo>
                    <a:pt x="9030" y="2870"/>
                    <a:pt x="14592"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3" name="Shape 571"/>
            <p:cNvSpPr/>
            <p:nvPr/>
          </p:nvSpPr>
          <p:spPr>
            <a:xfrm>
              <a:off x="387617" y="20866"/>
              <a:ext cx="49568" cy="47295"/>
            </a:xfrm>
            <a:custGeom>
              <a:avLst/>
              <a:gdLst/>
              <a:ahLst/>
              <a:cxnLst/>
              <a:rect l="0" t="0" r="0" b="0"/>
              <a:pathLst>
                <a:path w="49568" h="47295">
                  <a:moveTo>
                    <a:pt x="32474" y="0"/>
                  </a:moveTo>
                  <a:cubicBezTo>
                    <a:pt x="35446" y="0"/>
                    <a:pt x="37922" y="826"/>
                    <a:pt x="39891" y="2477"/>
                  </a:cubicBezTo>
                  <a:cubicBezTo>
                    <a:pt x="41846" y="4128"/>
                    <a:pt x="43167" y="6185"/>
                    <a:pt x="43828" y="8649"/>
                  </a:cubicBezTo>
                  <a:cubicBezTo>
                    <a:pt x="44348" y="10503"/>
                    <a:pt x="44602" y="14098"/>
                    <a:pt x="44602" y="19406"/>
                  </a:cubicBezTo>
                  <a:lnTo>
                    <a:pt x="44602" y="37274"/>
                  </a:lnTo>
                  <a:cubicBezTo>
                    <a:pt x="44602" y="40805"/>
                    <a:pt x="44933" y="43015"/>
                    <a:pt x="45555" y="43879"/>
                  </a:cubicBezTo>
                  <a:cubicBezTo>
                    <a:pt x="46203" y="44755"/>
                    <a:pt x="47536" y="45301"/>
                    <a:pt x="49568" y="45530"/>
                  </a:cubicBezTo>
                  <a:lnTo>
                    <a:pt x="49568" y="47295"/>
                  </a:lnTo>
                  <a:lnTo>
                    <a:pt x="26340" y="47295"/>
                  </a:lnTo>
                  <a:lnTo>
                    <a:pt x="26340" y="45530"/>
                  </a:lnTo>
                  <a:cubicBezTo>
                    <a:pt x="28067" y="45301"/>
                    <a:pt x="29312" y="44577"/>
                    <a:pt x="30074" y="43358"/>
                  </a:cubicBezTo>
                  <a:cubicBezTo>
                    <a:pt x="30594" y="42545"/>
                    <a:pt x="30848" y="40526"/>
                    <a:pt x="30848" y="37274"/>
                  </a:cubicBezTo>
                  <a:lnTo>
                    <a:pt x="30848" y="16840"/>
                  </a:lnTo>
                  <a:cubicBezTo>
                    <a:pt x="30848" y="13068"/>
                    <a:pt x="30696" y="10706"/>
                    <a:pt x="30404" y="9728"/>
                  </a:cubicBezTo>
                  <a:lnTo>
                    <a:pt x="28918" y="7442"/>
                  </a:lnTo>
                  <a:lnTo>
                    <a:pt x="26581" y="6630"/>
                  </a:lnTo>
                  <a:cubicBezTo>
                    <a:pt x="23762" y="6630"/>
                    <a:pt x="21133" y="8649"/>
                    <a:pt x="18720" y="12662"/>
                  </a:cubicBezTo>
                  <a:lnTo>
                    <a:pt x="18720" y="37274"/>
                  </a:lnTo>
                  <a:cubicBezTo>
                    <a:pt x="18720" y="40704"/>
                    <a:pt x="19037" y="42888"/>
                    <a:pt x="19672" y="43803"/>
                  </a:cubicBezTo>
                  <a:cubicBezTo>
                    <a:pt x="20320" y="44730"/>
                    <a:pt x="21501" y="45301"/>
                    <a:pt x="23241" y="45530"/>
                  </a:cubicBezTo>
                  <a:lnTo>
                    <a:pt x="23241" y="47295"/>
                  </a:lnTo>
                  <a:lnTo>
                    <a:pt x="0" y="47295"/>
                  </a:lnTo>
                  <a:lnTo>
                    <a:pt x="0" y="45530"/>
                  </a:lnTo>
                  <a:cubicBezTo>
                    <a:pt x="1943" y="45339"/>
                    <a:pt x="3315" y="44717"/>
                    <a:pt x="4140" y="43663"/>
                  </a:cubicBezTo>
                  <a:cubicBezTo>
                    <a:pt x="4699" y="42939"/>
                    <a:pt x="4966" y="40805"/>
                    <a:pt x="4966" y="37274"/>
                  </a:cubicBezTo>
                  <a:lnTo>
                    <a:pt x="4966" y="11341"/>
                  </a:lnTo>
                  <a:cubicBezTo>
                    <a:pt x="4966" y="7874"/>
                    <a:pt x="4648" y="5703"/>
                    <a:pt x="4013" y="4864"/>
                  </a:cubicBezTo>
                  <a:cubicBezTo>
                    <a:pt x="3365" y="4014"/>
                    <a:pt x="2045" y="3455"/>
                    <a:pt x="0" y="3188"/>
                  </a:cubicBezTo>
                  <a:lnTo>
                    <a:pt x="0" y="1372"/>
                  </a:lnTo>
                  <a:lnTo>
                    <a:pt x="18720" y="1372"/>
                  </a:lnTo>
                  <a:lnTo>
                    <a:pt x="18720" y="7315"/>
                  </a:lnTo>
                  <a:cubicBezTo>
                    <a:pt x="21082" y="4763"/>
                    <a:pt x="23330" y="2908"/>
                    <a:pt x="25489" y="1740"/>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4" name="Shape 572"/>
            <p:cNvSpPr/>
            <p:nvPr/>
          </p:nvSpPr>
          <p:spPr>
            <a:xfrm>
              <a:off x="362039" y="20866"/>
              <a:ext cx="18771" cy="22682"/>
            </a:xfrm>
            <a:custGeom>
              <a:avLst/>
              <a:gdLst/>
              <a:ahLst/>
              <a:cxnLst/>
              <a:rect l="0" t="0" r="0" b="0"/>
              <a:pathLst>
                <a:path w="18771" h="22682">
                  <a:moveTo>
                    <a:pt x="1143" y="0"/>
                  </a:moveTo>
                  <a:cubicBezTo>
                    <a:pt x="5791" y="0"/>
                    <a:pt x="9817" y="1918"/>
                    <a:pt x="13246" y="5715"/>
                  </a:cubicBezTo>
                  <a:cubicBezTo>
                    <a:pt x="16662" y="9538"/>
                    <a:pt x="18504" y="15190"/>
                    <a:pt x="18771" y="22682"/>
                  </a:cubicBezTo>
                  <a:lnTo>
                    <a:pt x="0" y="22682"/>
                  </a:lnTo>
                  <a:lnTo>
                    <a:pt x="0" y="19406"/>
                  </a:lnTo>
                  <a:lnTo>
                    <a:pt x="6680" y="19406"/>
                  </a:lnTo>
                  <a:cubicBezTo>
                    <a:pt x="6680" y="14122"/>
                    <a:pt x="6401" y="10503"/>
                    <a:pt x="5829" y="8548"/>
                  </a:cubicBezTo>
                  <a:cubicBezTo>
                    <a:pt x="5258" y="6579"/>
                    <a:pt x="4369" y="5093"/>
                    <a:pt x="3150" y="4064"/>
                  </a:cubicBezTo>
                  <a:cubicBezTo>
                    <a:pt x="2464" y="3493"/>
                    <a:pt x="1549" y="3188"/>
                    <a:pt x="406" y="3188"/>
                  </a:cubicBezTo>
                  <a:lnTo>
                    <a:pt x="0" y="3431"/>
                  </a:lnTo>
                  <a:lnTo>
                    <a:pt x="0" y="533"/>
                  </a:lnTo>
                  <a:lnTo>
                    <a:pt x="1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5" name="Shape 573"/>
            <p:cNvSpPr/>
            <p:nvPr/>
          </p:nvSpPr>
          <p:spPr>
            <a:xfrm>
              <a:off x="508191" y="54509"/>
              <a:ext cx="18758" cy="15024"/>
            </a:xfrm>
            <a:custGeom>
              <a:avLst/>
              <a:gdLst/>
              <a:ahLst/>
              <a:cxnLst/>
              <a:rect l="0" t="0" r="0" b="0"/>
              <a:pathLst>
                <a:path w="18758" h="15024">
                  <a:moveTo>
                    <a:pt x="17094" y="0"/>
                  </a:moveTo>
                  <a:lnTo>
                    <a:pt x="18758" y="1079"/>
                  </a:lnTo>
                  <a:cubicBezTo>
                    <a:pt x="16281" y="6159"/>
                    <a:pt x="13526" y="9740"/>
                    <a:pt x="10516" y="11861"/>
                  </a:cubicBezTo>
                  <a:cubicBezTo>
                    <a:pt x="7493" y="13970"/>
                    <a:pt x="4013" y="15024"/>
                    <a:pt x="51" y="15024"/>
                  </a:cubicBezTo>
                  <a:lnTo>
                    <a:pt x="0" y="14998"/>
                  </a:lnTo>
                  <a:lnTo>
                    <a:pt x="0" y="4262"/>
                  </a:lnTo>
                  <a:lnTo>
                    <a:pt x="6579" y="7556"/>
                  </a:lnTo>
                  <a:cubicBezTo>
                    <a:pt x="8547" y="7556"/>
                    <a:pt x="10338" y="7010"/>
                    <a:pt x="11938" y="5905"/>
                  </a:cubicBezTo>
                  <a:cubicBezTo>
                    <a:pt x="13538" y="4813"/>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6" name="Shape 574"/>
            <p:cNvSpPr/>
            <p:nvPr/>
          </p:nvSpPr>
          <p:spPr>
            <a:xfrm>
              <a:off x="556743" y="22238"/>
              <a:ext cx="24803" cy="45923"/>
            </a:xfrm>
            <a:custGeom>
              <a:avLst/>
              <a:gdLst/>
              <a:ahLst/>
              <a:cxnLst/>
              <a:rect l="0" t="0" r="0" b="0"/>
              <a:pathLst>
                <a:path w="24803" h="45923">
                  <a:moveTo>
                    <a:pt x="0" y="0"/>
                  </a:moveTo>
                  <a:lnTo>
                    <a:pt x="19240" y="0"/>
                  </a:lnTo>
                  <a:lnTo>
                    <a:pt x="19240" y="36398"/>
                  </a:lnTo>
                  <a:cubicBezTo>
                    <a:pt x="19240" y="39636"/>
                    <a:pt x="19634" y="41707"/>
                    <a:pt x="20371" y="42608"/>
                  </a:cubicBezTo>
                  <a:cubicBezTo>
                    <a:pt x="21133" y="43497"/>
                    <a:pt x="22606" y="44018"/>
                    <a:pt x="24803" y="44158"/>
                  </a:cubicBezTo>
                  <a:lnTo>
                    <a:pt x="24803" y="45923"/>
                  </a:lnTo>
                  <a:lnTo>
                    <a:pt x="0" y="45923"/>
                  </a:lnTo>
                  <a:lnTo>
                    <a:pt x="0" y="44158"/>
                  </a:lnTo>
                  <a:cubicBezTo>
                    <a:pt x="2032" y="44082"/>
                    <a:pt x="3531" y="43497"/>
                    <a:pt x="4509" y="42380"/>
                  </a:cubicBezTo>
                  <a:cubicBezTo>
                    <a:pt x="5169" y="41631"/>
                    <a:pt x="5486" y="39636"/>
                    <a:pt x="5486" y="36398"/>
                  </a:cubicBezTo>
                  <a:lnTo>
                    <a:pt x="5486" y="9575"/>
                  </a:lnTo>
                  <a:cubicBezTo>
                    <a:pt x="5486" y="6337"/>
                    <a:pt x="5118" y="4267"/>
                    <a:pt x="4369" y="3366"/>
                  </a:cubicBezTo>
                  <a:cubicBezTo>
                    <a:pt x="3620" y="2463"/>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7" name="Shape 575"/>
            <p:cNvSpPr/>
            <p:nvPr/>
          </p:nvSpPr>
          <p:spPr>
            <a:xfrm>
              <a:off x="759422" y="21393"/>
              <a:ext cx="19647" cy="48114"/>
            </a:xfrm>
            <a:custGeom>
              <a:avLst/>
              <a:gdLst/>
              <a:ahLst/>
              <a:cxnLst/>
              <a:rect l="0" t="0" r="0" b="0"/>
              <a:pathLst>
                <a:path w="19647" h="48114">
                  <a:moveTo>
                    <a:pt x="19647" y="0"/>
                  </a:moveTo>
                  <a:lnTo>
                    <a:pt x="19647" y="2897"/>
                  </a:lnTo>
                  <a:lnTo>
                    <a:pt x="15862" y="5162"/>
                  </a:lnTo>
                  <a:cubicBezTo>
                    <a:pt x="13932" y="8084"/>
                    <a:pt x="12967" y="12071"/>
                    <a:pt x="12967" y="17151"/>
                  </a:cubicBezTo>
                  <a:lnTo>
                    <a:pt x="12967" y="18878"/>
                  </a:lnTo>
                  <a:lnTo>
                    <a:pt x="19647" y="18878"/>
                  </a:lnTo>
                  <a:lnTo>
                    <a:pt x="19647" y="22155"/>
                  </a:lnTo>
                  <a:lnTo>
                    <a:pt x="13208" y="22155"/>
                  </a:lnTo>
                  <a:cubicBezTo>
                    <a:pt x="13500" y="28251"/>
                    <a:pt x="15126" y="33064"/>
                    <a:pt x="18072" y="36595"/>
                  </a:cubicBezTo>
                  <a:lnTo>
                    <a:pt x="19647" y="37383"/>
                  </a:lnTo>
                  <a:lnTo>
                    <a:pt x="19647" y="48114"/>
                  </a:lnTo>
                  <a:lnTo>
                    <a:pt x="4229" y="40278"/>
                  </a:lnTo>
                  <a:cubicBezTo>
                    <a:pt x="1410" y="36062"/>
                    <a:pt x="0" y="30829"/>
                    <a:pt x="0" y="24568"/>
                  </a:cubicBezTo>
                  <a:cubicBezTo>
                    <a:pt x="0" y="16897"/>
                    <a:pt x="2070" y="10814"/>
                    <a:pt x="6210" y="6268"/>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8" name="Shape 576"/>
            <p:cNvSpPr/>
            <p:nvPr/>
          </p:nvSpPr>
          <p:spPr>
            <a:xfrm>
              <a:off x="588493" y="20866"/>
              <a:ext cx="49556" cy="47295"/>
            </a:xfrm>
            <a:custGeom>
              <a:avLst/>
              <a:gdLst/>
              <a:ahLst/>
              <a:cxnLst/>
              <a:rect l="0" t="0" r="0" b="0"/>
              <a:pathLst>
                <a:path w="49556" h="47295">
                  <a:moveTo>
                    <a:pt x="32461" y="0"/>
                  </a:moveTo>
                  <a:cubicBezTo>
                    <a:pt x="35446" y="0"/>
                    <a:pt x="37910" y="826"/>
                    <a:pt x="39878" y="2477"/>
                  </a:cubicBezTo>
                  <a:cubicBezTo>
                    <a:pt x="41846" y="4128"/>
                    <a:pt x="43155" y="6185"/>
                    <a:pt x="43802" y="8649"/>
                  </a:cubicBezTo>
                  <a:cubicBezTo>
                    <a:pt x="44336" y="10503"/>
                    <a:pt x="44603" y="14098"/>
                    <a:pt x="44603" y="19406"/>
                  </a:cubicBezTo>
                  <a:lnTo>
                    <a:pt x="44603" y="37274"/>
                  </a:lnTo>
                  <a:cubicBezTo>
                    <a:pt x="44603" y="40805"/>
                    <a:pt x="44907" y="43015"/>
                    <a:pt x="45555" y="43879"/>
                  </a:cubicBezTo>
                  <a:cubicBezTo>
                    <a:pt x="46190" y="44755"/>
                    <a:pt x="47523" y="45301"/>
                    <a:pt x="49556" y="45530"/>
                  </a:cubicBezTo>
                  <a:lnTo>
                    <a:pt x="49556" y="47295"/>
                  </a:lnTo>
                  <a:lnTo>
                    <a:pt x="26327" y="47295"/>
                  </a:lnTo>
                  <a:lnTo>
                    <a:pt x="26327" y="45530"/>
                  </a:lnTo>
                  <a:cubicBezTo>
                    <a:pt x="28054" y="45301"/>
                    <a:pt x="29299" y="44577"/>
                    <a:pt x="30061" y="43358"/>
                  </a:cubicBezTo>
                  <a:cubicBezTo>
                    <a:pt x="30582" y="42545"/>
                    <a:pt x="30848" y="40526"/>
                    <a:pt x="30848" y="37274"/>
                  </a:cubicBezTo>
                  <a:lnTo>
                    <a:pt x="30848" y="16840"/>
                  </a:lnTo>
                  <a:cubicBezTo>
                    <a:pt x="30848" y="13068"/>
                    <a:pt x="30696" y="10706"/>
                    <a:pt x="30391" y="9728"/>
                  </a:cubicBezTo>
                  <a:lnTo>
                    <a:pt x="28893" y="7442"/>
                  </a:lnTo>
                  <a:lnTo>
                    <a:pt x="26568" y="6630"/>
                  </a:lnTo>
                  <a:cubicBezTo>
                    <a:pt x="23749" y="6630"/>
                    <a:pt x="21133" y="8649"/>
                    <a:pt x="18707" y="12662"/>
                  </a:cubicBezTo>
                  <a:lnTo>
                    <a:pt x="18707" y="37274"/>
                  </a:lnTo>
                  <a:cubicBezTo>
                    <a:pt x="18707" y="40704"/>
                    <a:pt x="19025" y="42888"/>
                    <a:pt x="19672" y="43803"/>
                  </a:cubicBezTo>
                  <a:cubicBezTo>
                    <a:pt x="20295" y="44730"/>
                    <a:pt x="21488" y="45301"/>
                    <a:pt x="23228" y="45530"/>
                  </a:cubicBezTo>
                  <a:lnTo>
                    <a:pt x="23228" y="47295"/>
                  </a:lnTo>
                  <a:lnTo>
                    <a:pt x="0" y="47295"/>
                  </a:lnTo>
                  <a:lnTo>
                    <a:pt x="0" y="45530"/>
                  </a:lnTo>
                  <a:cubicBezTo>
                    <a:pt x="1931" y="45339"/>
                    <a:pt x="3315" y="44717"/>
                    <a:pt x="4128" y="43663"/>
                  </a:cubicBezTo>
                  <a:cubicBezTo>
                    <a:pt x="4686" y="42939"/>
                    <a:pt x="4953" y="40805"/>
                    <a:pt x="4953" y="37274"/>
                  </a:cubicBezTo>
                  <a:lnTo>
                    <a:pt x="4953" y="11341"/>
                  </a:lnTo>
                  <a:cubicBezTo>
                    <a:pt x="4953" y="7874"/>
                    <a:pt x="4636" y="5703"/>
                    <a:pt x="4001" y="4864"/>
                  </a:cubicBezTo>
                  <a:cubicBezTo>
                    <a:pt x="3353" y="4014"/>
                    <a:pt x="2032" y="3455"/>
                    <a:pt x="0" y="3188"/>
                  </a:cubicBezTo>
                  <a:lnTo>
                    <a:pt x="0" y="1372"/>
                  </a:lnTo>
                  <a:lnTo>
                    <a:pt x="18707" y="1372"/>
                  </a:lnTo>
                  <a:lnTo>
                    <a:pt x="18707" y="7315"/>
                  </a:lnTo>
                  <a:cubicBezTo>
                    <a:pt x="21069" y="4763"/>
                    <a:pt x="23330" y="2908"/>
                    <a:pt x="25489" y="1740"/>
                  </a:cubicBezTo>
                  <a:cubicBezTo>
                    <a:pt x="27661" y="584"/>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19" name="Shape 577"/>
            <p:cNvSpPr/>
            <p:nvPr/>
          </p:nvSpPr>
          <p:spPr>
            <a:xfrm>
              <a:off x="508191" y="20866"/>
              <a:ext cx="18758" cy="22682"/>
            </a:xfrm>
            <a:custGeom>
              <a:avLst/>
              <a:gdLst/>
              <a:ahLst/>
              <a:cxnLst/>
              <a:rect l="0" t="0" r="0" b="0"/>
              <a:pathLst>
                <a:path w="18758" h="22682">
                  <a:moveTo>
                    <a:pt x="1130" y="0"/>
                  </a:moveTo>
                  <a:cubicBezTo>
                    <a:pt x="5791" y="0"/>
                    <a:pt x="9817" y="1918"/>
                    <a:pt x="13246" y="5715"/>
                  </a:cubicBezTo>
                  <a:cubicBezTo>
                    <a:pt x="16662" y="9538"/>
                    <a:pt x="18504" y="15190"/>
                    <a:pt x="18758" y="22682"/>
                  </a:cubicBezTo>
                  <a:lnTo>
                    <a:pt x="0" y="22682"/>
                  </a:lnTo>
                  <a:lnTo>
                    <a:pt x="0" y="19406"/>
                  </a:lnTo>
                  <a:lnTo>
                    <a:pt x="6680" y="19406"/>
                  </a:lnTo>
                  <a:cubicBezTo>
                    <a:pt x="6680" y="14122"/>
                    <a:pt x="6401" y="10503"/>
                    <a:pt x="5829" y="8548"/>
                  </a:cubicBezTo>
                  <a:cubicBezTo>
                    <a:pt x="5258" y="6579"/>
                    <a:pt x="4356" y="5093"/>
                    <a:pt x="3150" y="4064"/>
                  </a:cubicBezTo>
                  <a:cubicBezTo>
                    <a:pt x="2464" y="3493"/>
                    <a:pt x="1549" y="3188"/>
                    <a:pt x="394" y="3188"/>
                  </a:cubicBezTo>
                  <a:lnTo>
                    <a:pt x="0" y="3425"/>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0" name="Shape 578"/>
            <p:cNvSpPr/>
            <p:nvPr/>
          </p:nvSpPr>
          <p:spPr>
            <a:xfrm>
              <a:off x="666077" y="5436"/>
              <a:ext cx="30645" cy="63373"/>
            </a:xfrm>
            <a:custGeom>
              <a:avLst/>
              <a:gdLst/>
              <a:ahLst/>
              <a:cxnLst/>
              <a:rect l="0" t="0" r="0" b="0"/>
              <a:pathLst>
                <a:path w="30645" h="63373">
                  <a:moveTo>
                    <a:pt x="18123" y="0"/>
                  </a:moveTo>
                  <a:lnTo>
                    <a:pt x="19748" y="0"/>
                  </a:lnTo>
                  <a:lnTo>
                    <a:pt x="19748" y="16802"/>
                  </a:lnTo>
                  <a:lnTo>
                    <a:pt x="30645" y="16802"/>
                  </a:lnTo>
                  <a:lnTo>
                    <a:pt x="30645" y="21666"/>
                  </a:lnTo>
                  <a:lnTo>
                    <a:pt x="19748" y="21666"/>
                  </a:lnTo>
                  <a:lnTo>
                    <a:pt x="19748" y="50012"/>
                  </a:lnTo>
                  <a:cubicBezTo>
                    <a:pt x="19748" y="52654"/>
                    <a:pt x="19875" y="54369"/>
                    <a:pt x="20117" y="55131"/>
                  </a:cubicBezTo>
                  <a:lnTo>
                    <a:pt x="21412" y="57010"/>
                  </a:lnTo>
                  <a:lnTo>
                    <a:pt x="23139" y="57709"/>
                  </a:lnTo>
                  <a:cubicBezTo>
                    <a:pt x="25260" y="57709"/>
                    <a:pt x="27280" y="56083"/>
                    <a:pt x="29172" y="52845"/>
                  </a:cubicBezTo>
                  <a:lnTo>
                    <a:pt x="30645" y="53924"/>
                  </a:lnTo>
                  <a:cubicBezTo>
                    <a:pt x="27991" y="60223"/>
                    <a:pt x="23685" y="63373"/>
                    <a:pt x="17729" y="63373"/>
                  </a:cubicBezTo>
                  <a:cubicBezTo>
                    <a:pt x="14808" y="63373"/>
                    <a:pt x="12357" y="62547"/>
                    <a:pt x="10350" y="60934"/>
                  </a:cubicBezTo>
                  <a:cubicBezTo>
                    <a:pt x="8318" y="59309"/>
                    <a:pt x="7048" y="57506"/>
                    <a:pt x="6490" y="55499"/>
                  </a:cubicBezTo>
                  <a:cubicBezTo>
                    <a:pt x="6160" y="54394"/>
                    <a:pt x="5994" y="51371"/>
                    <a:pt x="5994" y="46469"/>
                  </a:cubicBezTo>
                  <a:lnTo>
                    <a:pt x="5994" y="21666"/>
                  </a:lnTo>
                  <a:lnTo>
                    <a:pt x="0" y="21666"/>
                  </a:lnTo>
                  <a:lnTo>
                    <a:pt x="0" y="19951"/>
                  </a:lnTo>
                  <a:cubicBezTo>
                    <a:pt x="4127" y="17031"/>
                    <a:pt x="7645" y="13970"/>
                    <a:pt x="10528" y="10757"/>
                  </a:cubicBezTo>
                  <a:cubicBezTo>
                    <a:pt x="13437"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1" name="Shape 579"/>
            <p:cNvSpPr/>
            <p:nvPr/>
          </p:nvSpPr>
          <p:spPr>
            <a:xfrm>
              <a:off x="704164" y="1563"/>
              <a:ext cx="49606" cy="66598"/>
            </a:xfrm>
            <a:custGeom>
              <a:avLst/>
              <a:gdLst/>
              <a:ahLst/>
              <a:cxnLst/>
              <a:rect l="0" t="0" r="0" b="0"/>
              <a:pathLst>
                <a:path w="49606" h="66598">
                  <a:moveTo>
                    <a:pt x="0" y="0"/>
                  </a:moveTo>
                  <a:lnTo>
                    <a:pt x="18707" y="0"/>
                  </a:lnTo>
                  <a:lnTo>
                    <a:pt x="18707" y="26568"/>
                  </a:lnTo>
                  <a:cubicBezTo>
                    <a:pt x="21234" y="23914"/>
                    <a:pt x="23546" y="22047"/>
                    <a:pt x="25641" y="20942"/>
                  </a:cubicBezTo>
                  <a:cubicBezTo>
                    <a:pt x="27737" y="19850"/>
                    <a:pt x="29909" y="19303"/>
                    <a:pt x="32156" y="19303"/>
                  </a:cubicBezTo>
                  <a:cubicBezTo>
                    <a:pt x="35052" y="19303"/>
                    <a:pt x="37503" y="20129"/>
                    <a:pt x="39548" y="21768"/>
                  </a:cubicBezTo>
                  <a:cubicBezTo>
                    <a:pt x="41605" y="23393"/>
                    <a:pt x="42964" y="25323"/>
                    <a:pt x="43637" y="27533"/>
                  </a:cubicBezTo>
                  <a:cubicBezTo>
                    <a:pt x="44310" y="29731"/>
                    <a:pt x="44640" y="33464"/>
                    <a:pt x="44640" y="38709"/>
                  </a:cubicBezTo>
                  <a:lnTo>
                    <a:pt x="44640" y="56629"/>
                  </a:lnTo>
                  <a:cubicBezTo>
                    <a:pt x="44640" y="60134"/>
                    <a:pt x="44971" y="62319"/>
                    <a:pt x="45618" y="63182"/>
                  </a:cubicBezTo>
                  <a:cubicBezTo>
                    <a:pt x="46279" y="64059"/>
                    <a:pt x="47600" y="64605"/>
                    <a:pt x="49606" y="64833"/>
                  </a:cubicBezTo>
                  <a:lnTo>
                    <a:pt x="49606" y="66598"/>
                  </a:lnTo>
                  <a:lnTo>
                    <a:pt x="26327" y="66598"/>
                  </a:lnTo>
                  <a:lnTo>
                    <a:pt x="26327" y="64833"/>
                  </a:lnTo>
                  <a:cubicBezTo>
                    <a:pt x="27953" y="64605"/>
                    <a:pt x="29185" y="63944"/>
                    <a:pt x="30010" y="62864"/>
                  </a:cubicBezTo>
                  <a:cubicBezTo>
                    <a:pt x="30594" y="62014"/>
                    <a:pt x="30886" y="59931"/>
                    <a:pt x="30886" y="56629"/>
                  </a:cubicBezTo>
                  <a:lnTo>
                    <a:pt x="30886" y="36144"/>
                  </a:lnTo>
                  <a:cubicBezTo>
                    <a:pt x="30886" y="32359"/>
                    <a:pt x="30747" y="29972"/>
                    <a:pt x="30455" y="29007"/>
                  </a:cubicBezTo>
                  <a:lnTo>
                    <a:pt x="28956" y="26746"/>
                  </a:lnTo>
                  <a:lnTo>
                    <a:pt x="26568" y="25933"/>
                  </a:lnTo>
                  <a:cubicBezTo>
                    <a:pt x="25260" y="25933"/>
                    <a:pt x="23978" y="26391"/>
                    <a:pt x="22733" y="27279"/>
                  </a:cubicBezTo>
                  <a:cubicBezTo>
                    <a:pt x="21501" y="28181"/>
                    <a:pt x="20142" y="29756"/>
                    <a:pt x="18707" y="32017"/>
                  </a:cubicBezTo>
                  <a:lnTo>
                    <a:pt x="18707" y="56629"/>
                  </a:lnTo>
                  <a:cubicBezTo>
                    <a:pt x="18707" y="59893"/>
                    <a:pt x="18948" y="61950"/>
                    <a:pt x="19444" y="62763"/>
                  </a:cubicBezTo>
                  <a:cubicBezTo>
                    <a:pt x="20066" y="63881"/>
                    <a:pt x="21349" y="64579"/>
                    <a:pt x="23279" y="64833"/>
                  </a:cubicBezTo>
                  <a:lnTo>
                    <a:pt x="23279" y="66598"/>
                  </a:lnTo>
                  <a:lnTo>
                    <a:pt x="0" y="66598"/>
                  </a:lnTo>
                  <a:lnTo>
                    <a:pt x="0" y="64833"/>
                  </a:lnTo>
                  <a:cubicBezTo>
                    <a:pt x="1930" y="64643"/>
                    <a:pt x="3302" y="64020"/>
                    <a:pt x="4115" y="62967"/>
                  </a:cubicBezTo>
                  <a:cubicBezTo>
                    <a:pt x="4674" y="62243"/>
                    <a:pt x="4953" y="60134"/>
                    <a:pt x="4953" y="56629"/>
                  </a:cubicBezTo>
                  <a:lnTo>
                    <a:pt x="4953" y="9969"/>
                  </a:lnTo>
                  <a:cubicBezTo>
                    <a:pt x="4953" y="6490"/>
                    <a:pt x="4636" y="4331"/>
                    <a:pt x="4001" y="3480"/>
                  </a:cubicBezTo>
                  <a:cubicBezTo>
                    <a:pt x="3365" y="2642"/>
                    <a:pt x="2019" y="208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2" name="Shape 580"/>
            <p:cNvSpPr/>
            <p:nvPr/>
          </p:nvSpPr>
          <p:spPr>
            <a:xfrm>
              <a:off x="561556" y="0"/>
              <a:ext cx="15176" cy="15164"/>
            </a:xfrm>
            <a:custGeom>
              <a:avLst/>
              <a:gdLst/>
              <a:ahLst/>
              <a:cxnLst/>
              <a:rect l="0" t="0" r="0" b="0"/>
              <a:pathLst>
                <a:path w="15176" h="15164">
                  <a:moveTo>
                    <a:pt x="7556" y="0"/>
                  </a:moveTo>
                  <a:cubicBezTo>
                    <a:pt x="9677" y="0"/>
                    <a:pt x="11493" y="737"/>
                    <a:pt x="12954" y="2223"/>
                  </a:cubicBezTo>
                  <a:cubicBezTo>
                    <a:pt x="14427" y="3721"/>
                    <a:pt x="15176" y="5512"/>
                    <a:pt x="15176" y="7595"/>
                  </a:cubicBezTo>
                  <a:cubicBezTo>
                    <a:pt x="15176" y="9690"/>
                    <a:pt x="14427" y="11481"/>
                    <a:pt x="12929" y="12954"/>
                  </a:cubicBezTo>
                  <a:cubicBezTo>
                    <a:pt x="11443" y="14428"/>
                    <a:pt x="9652" y="15164"/>
                    <a:pt x="7556" y="15164"/>
                  </a:cubicBezTo>
                  <a:cubicBezTo>
                    <a:pt x="5461" y="15164"/>
                    <a:pt x="3683" y="14428"/>
                    <a:pt x="2210" y="12954"/>
                  </a:cubicBezTo>
                  <a:cubicBezTo>
                    <a:pt x="724" y="11481"/>
                    <a:pt x="0" y="9690"/>
                    <a:pt x="0" y="7595"/>
                  </a:cubicBezTo>
                  <a:cubicBezTo>
                    <a:pt x="0" y="5512"/>
                    <a:pt x="724" y="3721"/>
                    <a:pt x="2210" y="2223"/>
                  </a:cubicBezTo>
                  <a:cubicBezTo>
                    <a:pt x="3683" y="737"/>
                    <a:pt x="5461" y="0"/>
                    <a:pt x="755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3" name="Shape 581"/>
            <p:cNvSpPr/>
            <p:nvPr/>
          </p:nvSpPr>
          <p:spPr>
            <a:xfrm>
              <a:off x="779069" y="54509"/>
              <a:ext cx="18758" cy="15024"/>
            </a:xfrm>
            <a:custGeom>
              <a:avLst/>
              <a:gdLst/>
              <a:ahLst/>
              <a:cxnLst/>
              <a:rect l="0" t="0" r="0" b="0"/>
              <a:pathLst>
                <a:path w="18758" h="15024">
                  <a:moveTo>
                    <a:pt x="17082" y="0"/>
                  </a:moveTo>
                  <a:lnTo>
                    <a:pt x="18758" y="1079"/>
                  </a:lnTo>
                  <a:cubicBezTo>
                    <a:pt x="16269" y="6159"/>
                    <a:pt x="13513" y="9740"/>
                    <a:pt x="10516" y="11861"/>
                  </a:cubicBezTo>
                  <a:cubicBezTo>
                    <a:pt x="7506" y="13970"/>
                    <a:pt x="4013" y="15024"/>
                    <a:pt x="51" y="15024"/>
                  </a:cubicBezTo>
                  <a:lnTo>
                    <a:pt x="0" y="14998"/>
                  </a:lnTo>
                  <a:lnTo>
                    <a:pt x="0" y="4267"/>
                  </a:lnTo>
                  <a:lnTo>
                    <a:pt x="6579" y="7556"/>
                  </a:lnTo>
                  <a:cubicBezTo>
                    <a:pt x="8547" y="7556"/>
                    <a:pt x="10325" y="7010"/>
                    <a:pt x="11925" y="5905"/>
                  </a:cubicBezTo>
                  <a:cubicBezTo>
                    <a:pt x="13538" y="4813"/>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4" name="Shape 582"/>
            <p:cNvSpPr/>
            <p:nvPr/>
          </p:nvSpPr>
          <p:spPr>
            <a:xfrm>
              <a:off x="779069" y="20866"/>
              <a:ext cx="18758" cy="22682"/>
            </a:xfrm>
            <a:custGeom>
              <a:avLst/>
              <a:gdLst/>
              <a:ahLst/>
              <a:cxnLst/>
              <a:rect l="0" t="0" r="0" b="0"/>
              <a:pathLst>
                <a:path w="18758" h="22682">
                  <a:moveTo>
                    <a:pt x="1130" y="0"/>
                  </a:moveTo>
                  <a:cubicBezTo>
                    <a:pt x="5778" y="0"/>
                    <a:pt x="9817" y="1918"/>
                    <a:pt x="13233" y="5715"/>
                  </a:cubicBezTo>
                  <a:cubicBezTo>
                    <a:pt x="16650" y="9538"/>
                    <a:pt x="18504" y="15190"/>
                    <a:pt x="18758" y="22682"/>
                  </a:cubicBezTo>
                  <a:lnTo>
                    <a:pt x="0" y="22682"/>
                  </a:lnTo>
                  <a:lnTo>
                    <a:pt x="0" y="19406"/>
                  </a:lnTo>
                  <a:lnTo>
                    <a:pt x="6680" y="19406"/>
                  </a:lnTo>
                  <a:cubicBezTo>
                    <a:pt x="6680" y="14122"/>
                    <a:pt x="6401" y="10503"/>
                    <a:pt x="5817" y="8548"/>
                  </a:cubicBezTo>
                  <a:cubicBezTo>
                    <a:pt x="5245" y="6579"/>
                    <a:pt x="4343" y="5093"/>
                    <a:pt x="3150" y="4064"/>
                  </a:cubicBezTo>
                  <a:cubicBezTo>
                    <a:pt x="2451" y="3493"/>
                    <a:pt x="1537" y="3188"/>
                    <a:pt x="394" y="3188"/>
                  </a:cubicBezTo>
                  <a:lnTo>
                    <a:pt x="0" y="3424"/>
                  </a:lnTo>
                  <a:lnTo>
                    <a:pt x="0" y="527"/>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5" name="Shape 583"/>
            <p:cNvSpPr/>
            <p:nvPr/>
          </p:nvSpPr>
          <p:spPr>
            <a:xfrm>
              <a:off x="293839" y="138063"/>
              <a:ext cx="48527" cy="67256"/>
            </a:xfrm>
            <a:custGeom>
              <a:avLst/>
              <a:gdLst/>
              <a:ahLst/>
              <a:cxnLst/>
              <a:rect l="0" t="0" r="0" b="0"/>
              <a:pathLst>
                <a:path w="48527" h="67256">
                  <a:moveTo>
                    <a:pt x="0" y="0"/>
                  </a:moveTo>
                  <a:lnTo>
                    <a:pt x="24409" y="0"/>
                  </a:lnTo>
                  <a:lnTo>
                    <a:pt x="24409" y="1816"/>
                  </a:lnTo>
                  <a:cubicBezTo>
                    <a:pt x="22809" y="1880"/>
                    <a:pt x="21679" y="2184"/>
                    <a:pt x="21018" y="2743"/>
                  </a:cubicBezTo>
                  <a:lnTo>
                    <a:pt x="20041" y="4775"/>
                  </a:lnTo>
                  <a:cubicBezTo>
                    <a:pt x="20041" y="6007"/>
                    <a:pt x="20853" y="8471"/>
                    <a:pt x="22492" y="12141"/>
                  </a:cubicBezTo>
                  <a:lnTo>
                    <a:pt x="30353" y="30111"/>
                  </a:lnTo>
                  <a:lnTo>
                    <a:pt x="35700" y="16205"/>
                  </a:lnTo>
                  <a:cubicBezTo>
                    <a:pt x="37643" y="11264"/>
                    <a:pt x="38608" y="7823"/>
                    <a:pt x="38608" y="5893"/>
                  </a:cubicBezTo>
                  <a:cubicBezTo>
                    <a:pt x="38608" y="4686"/>
                    <a:pt x="38214" y="3721"/>
                    <a:pt x="37401" y="2997"/>
                  </a:cubicBezTo>
                  <a:cubicBezTo>
                    <a:pt x="36601" y="2274"/>
                    <a:pt x="35179" y="1880"/>
                    <a:pt x="33147" y="1816"/>
                  </a:cubicBezTo>
                  <a:lnTo>
                    <a:pt x="33147" y="0"/>
                  </a:lnTo>
                  <a:lnTo>
                    <a:pt x="48527" y="0"/>
                  </a:lnTo>
                  <a:lnTo>
                    <a:pt x="48527" y="1816"/>
                  </a:lnTo>
                  <a:cubicBezTo>
                    <a:pt x="47015" y="1981"/>
                    <a:pt x="45783" y="2565"/>
                    <a:pt x="44844" y="3556"/>
                  </a:cubicBezTo>
                  <a:cubicBezTo>
                    <a:pt x="43891" y="4559"/>
                    <a:pt x="42304" y="7963"/>
                    <a:pt x="40081" y="13754"/>
                  </a:cubicBezTo>
                  <a:lnTo>
                    <a:pt x="26962" y="47777"/>
                  </a:lnTo>
                  <a:cubicBezTo>
                    <a:pt x="23660" y="56299"/>
                    <a:pt x="21209" y="61531"/>
                    <a:pt x="19596" y="63512"/>
                  </a:cubicBezTo>
                  <a:lnTo>
                    <a:pt x="11868" y="67256"/>
                  </a:lnTo>
                  <a:lnTo>
                    <a:pt x="10048" y="67256"/>
                  </a:lnTo>
                  <a:lnTo>
                    <a:pt x="4496" y="65291"/>
                  </a:lnTo>
                  <a:cubicBezTo>
                    <a:pt x="2819" y="63741"/>
                    <a:pt x="1968" y="61875"/>
                    <a:pt x="1968" y="59677"/>
                  </a:cubicBezTo>
                  <a:cubicBezTo>
                    <a:pt x="1968" y="57772"/>
                    <a:pt x="2553" y="56197"/>
                    <a:pt x="3708" y="54966"/>
                  </a:cubicBezTo>
                  <a:cubicBezTo>
                    <a:pt x="4877" y="53708"/>
                    <a:pt x="6299" y="53086"/>
                    <a:pt x="8014" y="53086"/>
                  </a:cubicBezTo>
                  <a:cubicBezTo>
                    <a:pt x="9652" y="53086"/>
                    <a:pt x="10960" y="53607"/>
                    <a:pt x="11963" y="54661"/>
                  </a:cubicBezTo>
                  <a:cubicBezTo>
                    <a:pt x="12954" y="55702"/>
                    <a:pt x="13475" y="57328"/>
                    <a:pt x="13500" y="59525"/>
                  </a:cubicBezTo>
                  <a:cubicBezTo>
                    <a:pt x="13538" y="60769"/>
                    <a:pt x="13691" y="61569"/>
                    <a:pt x="13945" y="61938"/>
                  </a:cubicBezTo>
                  <a:lnTo>
                    <a:pt x="15075" y="62471"/>
                  </a:lnTo>
                  <a:lnTo>
                    <a:pt x="17589" y="61049"/>
                  </a:lnTo>
                  <a:cubicBezTo>
                    <a:pt x="18898" y="59677"/>
                    <a:pt x="20434" y="56528"/>
                    <a:pt x="22200" y="51612"/>
                  </a:cubicBezTo>
                  <a:lnTo>
                    <a:pt x="23622" y="47777"/>
                  </a:lnTo>
                  <a:lnTo>
                    <a:pt x="8788" y="13754"/>
                  </a:lnTo>
                  <a:cubicBezTo>
                    <a:pt x="6566" y="8610"/>
                    <a:pt x="4928" y="5449"/>
                    <a:pt x="3861" y="4280"/>
                  </a:cubicBezTo>
                  <a:cubicBezTo>
                    <a:pt x="2794" y="3098"/>
                    <a:pt x="1511" y="2274"/>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6" name="Shape 584"/>
            <p:cNvSpPr/>
            <p:nvPr/>
          </p:nvSpPr>
          <p:spPr>
            <a:xfrm>
              <a:off x="418692" y="137207"/>
              <a:ext cx="19647" cy="48125"/>
            </a:xfrm>
            <a:custGeom>
              <a:avLst/>
              <a:gdLst/>
              <a:ahLst/>
              <a:cxnLst/>
              <a:rect l="0" t="0" r="0" b="0"/>
              <a:pathLst>
                <a:path w="19647" h="48125">
                  <a:moveTo>
                    <a:pt x="19647" y="0"/>
                  </a:moveTo>
                  <a:lnTo>
                    <a:pt x="19647" y="2908"/>
                  </a:lnTo>
                  <a:lnTo>
                    <a:pt x="15862" y="5174"/>
                  </a:lnTo>
                  <a:cubicBezTo>
                    <a:pt x="13932" y="8095"/>
                    <a:pt x="12967" y="12083"/>
                    <a:pt x="12967" y="17163"/>
                  </a:cubicBezTo>
                  <a:lnTo>
                    <a:pt x="12967" y="18890"/>
                  </a:lnTo>
                  <a:lnTo>
                    <a:pt x="19647" y="18890"/>
                  </a:lnTo>
                  <a:lnTo>
                    <a:pt x="19647" y="22166"/>
                  </a:lnTo>
                  <a:lnTo>
                    <a:pt x="13208" y="22166"/>
                  </a:lnTo>
                  <a:cubicBezTo>
                    <a:pt x="13500" y="28262"/>
                    <a:pt x="15126" y="33076"/>
                    <a:pt x="18072" y="36607"/>
                  </a:cubicBezTo>
                  <a:lnTo>
                    <a:pt x="19647" y="37394"/>
                  </a:lnTo>
                  <a:lnTo>
                    <a:pt x="19647" y="48125"/>
                  </a:lnTo>
                  <a:lnTo>
                    <a:pt x="4229" y="40289"/>
                  </a:lnTo>
                  <a:cubicBezTo>
                    <a:pt x="1410" y="36073"/>
                    <a:pt x="0" y="30828"/>
                    <a:pt x="0" y="24580"/>
                  </a:cubicBezTo>
                  <a:cubicBezTo>
                    <a:pt x="0" y="16909"/>
                    <a:pt x="2070" y="10825"/>
                    <a:pt x="6210" y="6279"/>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7" name="Shape 585"/>
            <p:cNvSpPr/>
            <p:nvPr/>
          </p:nvSpPr>
          <p:spPr>
            <a:xfrm>
              <a:off x="345769" y="136678"/>
              <a:ext cx="31572" cy="48679"/>
            </a:xfrm>
            <a:custGeom>
              <a:avLst/>
              <a:gdLst/>
              <a:ahLst/>
              <a:cxnLst/>
              <a:rect l="0" t="0" r="0" b="0"/>
              <a:pathLst>
                <a:path w="31572" h="48679">
                  <a:moveTo>
                    <a:pt x="14249" y="0"/>
                  </a:moveTo>
                  <a:cubicBezTo>
                    <a:pt x="16726" y="0"/>
                    <a:pt x="19139" y="609"/>
                    <a:pt x="21463" y="1829"/>
                  </a:cubicBezTo>
                  <a:lnTo>
                    <a:pt x="23622" y="2553"/>
                  </a:lnTo>
                  <a:lnTo>
                    <a:pt x="25044" y="2197"/>
                  </a:lnTo>
                  <a:cubicBezTo>
                    <a:pt x="25413" y="1956"/>
                    <a:pt x="25984" y="1257"/>
                    <a:pt x="26759" y="102"/>
                  </a:cubicBezTo>
                  <a:lnTo>
                    <a:pt x="28435" y="102"/>
                  </a:lnTo>
                  <a:lnTo>
                    <a:pt x="29172" y="15773"/>
                  </a:lnTo>
                  <a:lnTo>
                    <a:pt x="27508" y="15773"/>
                  </a:lnTo>
                  <a:cubicBezTo>
                    <a:pt x="25502" y="11125"/>
                    <a:pt x="23432" y="7950"/>
                    <a:pt x="21285" y="6235"/>
                  </a:cubicBezTo>
                  <a:cubicBezTo>
                    <a:pt x="19152" y="4546"/>
                    <a:pt x="17018" y="3696"/>
                    <a:pt x="14884" y="3696"/>
                  </a:cubicBezTo>
                  <a:cubicBezTo>
                    <a:pt x="13538" y="3696"/>
                    <a:pt x="12382" y="4140"/>
                    <a:pt x="11443" y="5042"/>
                  </a:cubicBezTo>
                  <a:cubicBezTo>
                    <a:pt x="10490" y="5944"/>
                    <a:pt x="10020" y="6985"/>
                    <a:pt x="10020" y="8166"/>
                  </a:cubicBezTo>
                  <a:lnTo>
                    <a:pt x="10998" y="10719"/>
                  </a:lnTo>
                  <a:cubicBezTo>
                    <a:pt x="12052" y="12052"/>
                    <a:pt x="14973" y="14363"/>
                    <a:pt x="19787" y="17615"/>
                  </a:cubicBezTo>
                  <a:cubicBezTo>
                    <a:pt x="24600" y="20879"/>
                    <a:pt x="27775" y="23647"/>
                    <a:pt x="29286" y="25908"/>
                  </a:cubicBezTo>
                  <a:cubicBezTo>
                    <a:pt x="30810" y="28194"/>
                    <a:pt x="31572" y="30734"/>
                    <a:pt x="31572" y="33553"/>
                  </a:cubicBezTo>
                  <a:cubicBezTo>
                    <a:pt x="31572" y="36106"/>
                    <a:pt x="30937" y="38608"/>
                    <a:pt x="29667" y="41072"/>
                  </a:cubicBezTo>
                  <a:cubicBezTo>
                    <a:pt x="28385" y="43523"/>
                    <a:pt x="26581" y="45403"/>
                    <a:pt x="24257" y="46710"/>
                  </a:cubicBezTo>
                  <a:cubicBezTo>
                    <a:pt x="21933" y="48019"/>
                    <a:pt x="19368" y="48679"/>
                    <a:pt x="16548" y="48679"/>
                  </a:cubicBezTo>
                  <a:cubicBezTo>
                    <a:pt x="14364" y="48679"/>
                    <a:pt x="11417" y="47993"/>
                    <a:pt x="7760" y="46622"/>
                  </a:cubicBezTo>
                  <a:lnTo>
                    <a:pt x="5740" y="46075"/>
                  </a:lnTo>
                  <a:cubicBezTo>
                    <a:pt x="4661" y="46075"/>
                    <a:pt x="3772" y="46901"/>
                    <a:pt x="3048" y="48526"/>
                  </a:cubicBezTo>
                  <a:lnTo>
                    <a:pt x="1422" y="48526"/>
                  </a:lnTo>
                  <a:lnTo>
                    <a:pt x="635" y="32029"/>
                  </a:lnTo>
                  <a:lnTo>
                    <a:pt x="2299" y="32029"/>
                  </a:lnTo>
                  <a:cubicBezTo>
                    <a:pt x="3785" y="36347"/>
                    <a:pt x="5804" y="39586"/>
                    <a:pt x="8369" y="41745"/>
                  </a:cubicBezTo>
                  <a:cubicBezTo>
                    <a:pt x="10947" y="43917"/>
                    <a:pt x="13373" y="44996"/>
                    <a:pt x="15659" y="44996"/>
                  </a:cubicBezTo>
                  <a:cubicBezTo>
                    <a:pt x="17234" y="44996"/>
                    <a:pt x="18529" y="44514"/>
                    <a:pt x="19520" y="43549"/>
                  </a:cubicBezTo>
                  <a:cubicBezTo>
                    <a:pt x="20523" y="42583"/>
                    <a:pt x="21018" y="41415"/>
                    <a:pt x="21018" y="40043"/>
                  </a:cubicBezTo>
                  <a:cubicBezTo>
                    <a:pt x="21018" y="38468"/>
                    <a:pt x="20523" y="37109"/>
                    <a:pt x="19545" y="35954"/>
                  </a:cubicBezTo>
                  <a:cubicBezTo>
                    <a:pt x="18567" y="34810"/>
                    <a:pt x="16370" y="33083"/>
                    <a:pt x="12967" y="30759"/>
                  </a:cubicBezTo>
                  <a:cubicBezTo>
                    <a:pt x="7963" y="27292"/>
                    <a:pt x="4712" y="24638"/>
                    <a:pt x="3251" y="22796"/>
                  </a:cubicBezTo>
                  <a:cubicBezTo>
                    <a:pt x="1079" y="20117"/>
                    <a:pt x="0" y="17158"/>
                    <a:pt x="0" y="13906"/>
                  </a:cubicBezTo>
                  <a:cubicBezTo>
                    <a:pt x="0" y="10376"/>
                    <a:pt x="1219" y="7176"/>
                    <a:pt x="3658" y="4305"/>
                  </a:cubicBezTo>
                  <a:cubicBezTo>
                    <a:pt x="6096" y="1435"/>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8" name="Shape 586"/>
            <p:cNvSpPr/>
            <p:nvPr/>
          </p:nvSpPr>
          <p:spPr>
            <a:xfrm>
              <a:off x="257453" y="136678"/>
              <a:ext cx="31585" cy="48679"/>
            </a:xfrm>
            <a:custGeom>
              <a:avLst/>
              <a:gdLst/>
              <a:ahLst/>
              <a:cxnLst/>
              <a:rect l="0" t="0" r="0" b="0"/>
              <a:pathLst>
                <a:path w="31585" h="48679">
                  <a:moveTo>
                    <a:pt x="14249" y="0"/>
                  </a:moveTo>
                  <a:cubicBezTo>
                    <a:pt x="16726" y="0"/>
                    <a:pt x="19139" y="609"/>
                    <a:pt x="21463" y="1829"/>
                  </a:cubicBezTo>
                  <a:lnTo>
                    <a:pt x="23622" y="2553"/>
                  </a:lnTo>
                  <a:lnTo>
                    <a:pt x="25044" y="2197"/>
                  </a:lnTo>
                  <a:cubicBezTo>
                    <a:pt x="25413" y="1956"/>
                    <a:pt x="25971" y="1257"/>
                    <a:pt x="26772" y="102"/>
                  </a:cubicBezTo>
                  <a:lnTo>
                    <a:pt x="28435" y="102"/>
                  </a:lnTo>
                  <a:lnTo>
                    <a:pt x="29172" y="15773"/>
                  </a:lnTo>
                  <a:lnTo>
                    <a:pt x="27508" y="15773"/>
                  </a:lnTo>
                  <a:cubicBezTo>
                    <a:pt x="25502" y="11125"/>
                    <a:pt x="23432" y="7950"/>
                    <a:pt x="21285" y="6235"/>
                  </a:cubicBezTo>
                  <a:cubicBezTo>
                    <a:pt x="19139" y="4546"/>
                    <a:pt x="17005" y="3696"/>
                    <a:pt x="14872" y="3696"/>
                  </a:cubicBezTo>
                  <a:cubicBezTo>
                    <a:pt x="13538" y="3696"/>
                    <a:pt x="12395" y="4140"/>
                    <a:pt x="11443" y="5042"/>
                  </a:cubicBezTo>
                  <a:cubicBezTo>
                    <a:pt x="10503" y="5944"/>
                    <a:pt x="10020" y="6985"/>
                    <a:pt x="10020" y="8166"/>
                  </a:cubicBezTo>
                  <a:lnTo>
                    <a:pt x="11011" y="10719"/>
                  </a:lnTo>
                  <a:cubicBezTo>
                    <a:pt x="12052" y="12052"/>
                    <a:pt x="14973" y="14363"/>
                    <a:pt x="19787" y="17615"/>
                  </a:cubicBezTo>
                  <a:cubicBezTo>
                    <a:pt x="24600" y="20879"/>
                    <a:pt x="27775" y="23647"/>
                    <a:pt x="29299" y="25908"/>
                  </a:cubicBezTo>
                  <a:cubicBezTo>
                    <a:pt x="30810" y="28194"/>
                    <a:pt x="31585" y="30734"/>
                    <a:pt x="31585" y="33553"/>
                  </a:cubicBezTo>
                  <a:cubicBezTo>
                    <a:pt x="31585" y="36106"/>
                    <a:pt x="30937" y="38608"/>
                    <a:pt x="29667" y="41072"/>
                  </a:cubicBezTo>
                  <a:cubicBezTo>
                    <a:pt x="28385" y="43523"/>
                    <a:pt x="26581" y="45403"/>
                    <a:pt x="24270" y="46710"/>
                  </a:cubicBezTo>
                  <a:cubicBezTo>
                    <a:pt x="21933" y="48019"/>
                    <a:pt x="19368" y="48679"/>
                    <a:pt x="16548" y="48679"/>
                  </a:cubicBezTo>
                  <a:cubicBezTo>
                    <a:pt x="14351" y="48679"/>
                    <a:pt x="11430" y="47993"/>
                    <a:pt x="7760" y="46622"/>
                  </a:cubicBezTo>
                  <a:lnTo>
                    <a:pt x="5753" y="46075"/>
                  </a:lnTo>
                  <a:cubicBezTo>
                    <a:pt x="4674" y="46075"/>
                    <a:pt x="3759" y="46901"/>
                    <a:pt x="3048" y="48526"/>
                  </a:cubicBezTo>
                  <a:lnTo>
                    <a:pt x="1422" y="48526"/>
                  </a:lnTo>
                  <a:lnTo>
                    <a:pt x="635" y="32029"/>
                  </a:lnTo>
                  <a:lnTo>
                    <a:pt x="2311" y="32029"/>
                  </a:lnTo>
                  <a:cubicBezTo>
                    <a:pt x="3772" y="36347"/>
                    <a:pt x="5804" y="39586"/>
                    <a:pt x="8382" y="41745"/>
                  </a:cubicBezTo>
                  <a:cubicBezTo>
                    <a:pt x="10947" y="43917"/>
                    <a:pt x="13373" y="44996"/>
                    <a:pt x="15672" y="44996"/>
                  </a:cubicBezTo>
                  <a:cubicBezTo>
                    <a:pt x="17234" y="44996"/>
                    <a:pt x="18529" y="44514"/>
                    <a:pt x="19533" y="43549"/>
                  </a:cubicBezTo>
                  <a:cubicBezTo>
                    <a:pt x="20523" y="42583"/>
                    <a:pt x="21018" y="41415"/>
                    <a:pt x="21018" y="40043"/>
                  </a:cubicBezTo>
                  <a:cubicBezTo>
                    <a:pt x="21018" y="38468"/>
                    <a:pt x="20536" y="37109"/>
                    <a:pt x="19558" y="35954"/>
                  </a:cubicBezTo>
                  <a:cubicBezTo>
                    <a:pt x="18567" y="34810"/>
                    <a:pt x="16370" y="33083"/>
                    <a:pt x="12967" y="30759"/>
                  </a:cubicBezTo>
                  <a:cubicBezTo>
                    <a:pt x="7963" y="27292"/>
                    <a:pt x="4724" y="24638"/>
                    <a:pt x="3239" y="22796"/>
                  </a:cubicBezTo>
                  <a:cubicBezTo>
                    <a:pt x="1092" y="20117"/>
                    <a:pt x="0" y="17158"/>
                    <a:pt x="0" y="13906"/>
                  </a:cubicBezTo>
                  <a:cubicBezTo>
                    <a:pt x="0" y="10376"/>
                    <a:pt x="1219" y="7176"/>
                    <a:pt x="3658" y="4305"/>
                  </a:cubicBezTo>
                  <a:cubicBezTo>
                    <a:pt x="6096" y="1435"/>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29" name="Shape 587"/>
            <p:cNvSpPr/>
            <p:nvPr/>
          </p:nvSpPr>
          <p:spPr>
            <a:xfrm>
              <a:off x="383183" y="121261"/>
              <a:ext cx="30645" cy="63373"/>
            </a:xfrm>
            <a:custGeom>
              <a:avLst/>
              <a:gdLst/>
              <a:ahLst/>
              <a:cxnLst/>
              <a:rect l="0" t="0" r="0" b="0"/>
              <a:pathLst>
                <a:path w="30645" h="63373">
                  <a:moveTo>
                    <a:pt x="18123" y="0"/>
                  </a:moveTo>
                  <a:lnTo>
                    <a:pt x="19749" y="0"/>
                  </a:lnTo>
                  <a:lnTo>
                    <a:pt x="19749" y="16802"/>
                  </a:lnTo>
                  <a:lnTo>
                    <a:pt x="30645" y="16802"/>
                  </a:lnTo>
                  <a:lnTo>
                    <a:pt x="30645" y="21653"/>
                  </a:lnTo>
                  <a:lnTo>
                    <a:pt x="19749" y="21653"/>
                  </a:lnTo>
                  <a:lnTo>
                    <a:pt x="19749" y="50000"/>
                  </a:lnTo>
                  <a:cubicBezTo>
                    <a:pt x="19749" y="52654"/>
                    <a:pt x="19863" y="54369"/>
                    <a:pt x="20117" y="55131"/>
                  </a:cubicBezTo>
                  <a:lnTo>
                    <a:pt x="21425" y="57010"/>
                  </a:lnTo>
                  <a:lnTo>
                    <a:pt x="23127" y="57709"/>
                  </a:lnTo>
                  <a:cubicBezTo>
                    <a:pt x="25260" y="57709"/>
                    <a:pt x="27267" y="56083"/>
                    <a:pt x="29172" y="52845"/>
                  </a:cubicBezTo>
                  <a:lnTo>
                    <a:pt x="30645" y="53924"/>
                  </a:lnTo>
                  <a:cubicBezTo>
                    <a:pt x="27991" y="60223"/>
                    <a:pt x="23685" y="63373"/>
                    <a:pt x="17729" y="63373"/>
                  </a:cubicBezTo>
                  <a:cubicBezTo>
                    <a:pt x="14821" y="63373"/>
                    <a:pt x="12357" y="62547"/>
                    <a:pt x="10338" y="60922"/>
                  </a:cubicBezTo>
                  <a:cubicBezTo>
                    <a:pt x="8318" y="59309"/>
                    <a:pt x="7049" y="57506"/>
                    <a:pt x="6490" y="55499"/>
                  </a:cubicBezTo>
                  <a:cubicBezTo>
                    <a:pt x="6147" y="54394"/>
                    <a:pt x="5994" y="51371"/>
                    <a:pt x="5994" y="46469"/>
                  </a:cubicBezTo>
                  <a:lnTo>
                    <a:pt x="5994" y="21653"/>
                  </a:lnTo>
                  <a:lnTo>
                    <a:pt x="0" y="21653"/>
                  </a:lnTo>
                  <a:lnTo>
                    <a:pt x="0" y="19951"/>
                  </a:lnTo>
                  <a:cubicBezTo>
                    <a:pt x="4127" y="17031"/>
                    <a:pt x="7645" y="13970"/>
                    <a:pt x="10541" y="10757"/>
                  </a:cubicBezTo>
                  <a:cubicBezTo>
                    <a:pt x="13437"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0" name="Shape 588"/>
            <p:cNvSpPr/>
            <p:nvPr/>
          </p:nvSpPr>
          <p:spPr>
            <a:xfrm>
              <a:off x="438339" y="170334"/>
              <a:ext cx="18758" cy="15024"/>
            </a:xfrm>
            <a:custGeom>
              <a:avLst/>
              <a:gdLst/>
              <a:ahLst/>
              <a:cxnLst/>
              <a:rect l="0" t="0" r="0" b="0"/>
              <a:pathLst>
                <a:path w="18758" h="15024">
                  <a:moveTo>
                    <a:pt x="17082" y="0"/>
                  </a:moveTo>
                  <a:lnTo>
                    <a:pt x="18758" y="1079"/>
                  </a:lnTo>
                  <a:cubicBezTo>
                    <a:pt x="16269" y="6159"/>
                    <a:pt x="13513" y="9740"/>
                    <a:pt x="10516" y="11849"/>
                  </a:cubicBezTo>
                  <a:cubicBezTo>
                    <a:pt x="7506" y="13970"/>
                    <a:pt x="4000" y="15024"/>
                    <a:pt x="51" y="15024"/>
                  </a:cubicBezTo>
                  <a:lnTo>
                    <a:pt x="0" y="14998"/>
                  </a:lnTo>
                  <a:lnTo>
                    <a:pt x="0" y="4267"/>
                  </a:lnTo>
                  <a:lnTo>
                    <a:pt x="6579" y="7556"/>
                  </a:lnTo>
                  <a:cubicBezTo>
                    <a:pt x="8547" y="7556"/>
                    <a:pt x="10325" y="7010"/>
                    <a:pt x="11925" y="5905"/>
                  </a:cubicBezTo>
                  <a:cubicBezTo>
                    <a:pt x="13538" y="4813"/>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1" name="Shape 589"/>
            <p:cNvSpPr/>
            <p:nvPr/>
          </p:nvSpPr>
          <p:spPr>
            <a:xfrm>
              <a:off x="464209" y="136678"/>
              <a:ext cx="77457" cy="47307"/>
            </a:xfrm>
            <a:custGeom>
              <a:avLst/>
              <a:gdLst/>
              <a:ahLst/>
              <a:cxnLst/>
              <a:rect l="0" t="0" r="0" b="0"/>
              <a:pathLst>
                <a:path w="77457" h="47307">
                  <a:moveTo>
                    <a:pt x="32766" y="0"/>
                  </a:moveTo>
                  <a:cubicBezTo>
                    <a:pt x="35700" y="0"/>
                    <a:pt x="38189" y="698"/>
                    <a:pt x="40183" y="2070"/>
                  </a:cubicBezTo>
                  <a:cubicBezTo>
                    <a:pt x="42177" y="3454"/>
                    <a:pt x="43713" y="5550"/>
                    <a:pt x="44793" y="8357"/>
                  </a:cubicBezTo>
                  <a:cubicBezTo>
                    <a:pt x="47409" y="5411"/>
                    <a:pt x="49936" y="3289"/>
                    <a:pt x="52337" y="1968"/>
                  </a:cubicBezTo>
                  <a:cubicBezTo>
                    <a:pt x="54737" y="660"/>
                    <a:pt x="57252" y="0"/>
                    <a:pt x="59868" y="0"/>
                  </a:cubicBezTo>
                  <a:cubicBezTo>
                    <a:pt x="63056" y="0"/>
                    <a:pt x="65570" y="736"/>
                    <a:pt x="67450" y="2197"/>
                  </a:cubicBezTo>
                  <a:cubicBezTo>
                    <a:pt x="69342" y="3645"/>
                    <a:pt x="70650" y="5499"/>
                    <a:pt x="71387" y="7747"/>
                  </a:cubicBezTo>
                  <a:cubicBezTo>
                    <a:pt x="72136" y="9982"/>
                    <a:pt x="72492" y="13576"/>
                    <a:pt x="72492" y="18479"/>
                  </a:cubicBezTo>
                  <a:lnTo>
                    <a:pt x="72492" y="37287"/>
                  </a:lnTo>
                  <a:cubicBezTo>
                    <a:pt x="72492" y="40818"/>
                    <a:pt x="72809" y="43015"/>
                    <a:pt x="73444" y="43866"/>
                  </a:cubicBezTo>
                  <a:cubicBezTo>
                    <a:pt x="74092" y="44729"/>
                    <a:pt x="75413" y="45276"/>
                    <a:pt x="77457" y="45530"/>
                  </a:cubicBezTo>
                  <a:lnTo>
                    <a:pt x="77457" y="47307"/>
                  </a:lnTo>
                  <a:lnTo>
                    <a:pt x="53734" y="47307"/>
                  </a:lnTo>
                  <a:lnTo>
                    <a:pt x="53734" y="45530"/>
                  </a:lnTo>
                  <a:cubicBezTo>
                    <a:pt x="55601" y="45365"/>
                    <a:pt x="56972" y="44653"/>
                    <a:pt x="57861" y="43370"/>
                  </a:cubicBezTo>
                  <a:cubicBezTo>
                    <a:pt x="58445" y="42494"/>
                    <a:pt x="58738" y="40462"/>
                    <a:pt x="58738" y="37287"/>
                  </a:cubicBezTo>
                  <a:lnTo>
                    <a:pt x="58738" y="17538"/>
                  </a:lnTo>
                  <a:cubicBezTo>
                    <a:pt x="58738" y="13450"/>
                    <a:pt x="58572" y="10846"/>
                    <a:pt x="58255" y="9740"/>
                  </a:cubicBezTo>
                  <a:lnTo>
                    <a:pt x="56706" y="7251"/>
                  </a:lnTo>
                  <a:lnTo>
                    <a:pt x="54216" y="6439"/>
                  </a:lnTo>
                  <a:cubicBezTo>
                    <a:pt x="52819" y="6439"/>
                    <a:pt x="51397" y="6959"/>
                    <a:pt x="49949" y="7988"/>
                  </a:cubicBezTo>
                  <a:cubicBezTo>
                    <a:pt x="48501" y="9017"/>
                    <a:pt x="47054" y="10566"/>
                    <a:pt x="45580" y="12624"/>
                  </a:cubicBezTo>
                  <a:lnTo>
                    <a:pt x="45580" y="37287"/>
                  </a:lnTo>
                  <a:cubicBezTo>
                    <a:pt x="45580" y="40589"/>
                    <a:pt x="45860" y="42672"/>
                    <a:pt x="46406" y="43523"/>
                  </a:cubicBezTo>
                  <a:cubicBezTo>
                    <a:pt x="47168" y="44742"/>
                    <a:pt x="48603" y="45403"/>
                    <a:pt x="50737" y="45530"/>
                  </a:cubicBezTo>
                  <a:lnTo>
                    <a:pt x="50737" y="47307"/>
                  </a:lnTo>
                  <a:lnTo>
                    <a:pt x="26962" y="47307"/>
                  </a:lnTo>
                  <a:lnTo>
                    <a:pt x="26962" y="45530"/>
                  </a:lnTo>
                  <a:cubicBezTo>
                    <a:pt x="28245" y="45466"/>
                    <a:pt x="29248" y="45148"/>
                    <a:pt x="29985" y="44577"/>
                  </a:cubicBezTo>
                  <a:lnTo>
                    <a:pt x="31458" y="42520"/>
                  </a:lnTo>
                  <a:cubicBezTo>
                    <a:pt x="31699" y="41707"/>
                    <a:pt x="31826" y="39980"/>
                    <a:pt x="31826" y="37287"/>
                  </a:cubicBezTo>
                  <a:lnTo>
                    <a:pt x="31826" y="17538"/>
                  </a:lnTo>
                  <a:cubicBezTo>
                    <a:pt x="31826" y="13386"/>
                    <a:pt x="31661" y="10782"/>
                    <a:pt x="31344" y="9740"/>
                  </a:cubicBezTo>
                  <a:lnTo>
                    <a:pt x="29693" y="7277"/>
                  </a:lnTo>
                  <a:lnTo>
                    <a:pt x="27203" y="6388"/>
                  </a:lnTo>
                  <a:cubicBezTo>
                    <a:pt x="25908" y="6388"/>
                    <a:pt x="24701" y="6731"/>
                    <a:pt x="23622" y="7417"/>
                  </a:cubicBezTo>
                  <a:cubicBezTo>
                    <a:pt x="22085" y="8433"/>
                    <a:pt x="20447" y="10173"/>
                    <a:pt x="18720" y="12624"/>
                  </a:cubicBezTo>
                  <a:lnTo>
                    <a:pt x="18720" y="37287"/>
                  </a:lnTo>
                  <a:cubicBezTo>
                    <a:pt x="18720" y="40539"/>
                    <a:pt x="19037" y="42672"/>
                    <a:pt x="19672" y="43700"/>
                  </a:cubicBezTo>
                  <a:cubicBezTo>
                    <a:pt x="20307" y="44729"/>
                    <a:pt x="21641" y="45351"/>
                    <a:pt x="23673" y="45530"/>
                  </a:cubicBezTo>
                  <a:lnTo>
                    <a:pt x="23673" y="47307"/>
                  </a:lnTo>
                  <a:lnTo>
                    <a:pt x="0" y="47307"/>
                  </a:lnTo>
                  <a:lnTo>
                    <a:pt x="0" y="45530"/>
                  </a:lnTo>
                  <a:cubicBezTo>
                    <a:pt x="1930" y="45351"/>
                    <a:pt x="3315" y="44729"/>
                    <a:pt x="4128" y="43676"/>
                  </a:cubicBezTo>
                  <a:cubicBezTo>
                    <a:pt x="4686" y="42952"/>
                    <a:pt x="4966" y="40818"/>
                    <a:pt x="4966" y="37287"/>
                  </a:cubicBezTo>
                  <a:lnTo>
                    <a:pt x="4966" y="11354"/>
                  </a:lnTo>
                  <a:cubicBezTo>
                    <a:pt x="4966" y="7886"/>
                    <a:pt x="4648" y="5715"/>
                    <a:pt x="4001" y="4876"/>
                  </a:cubicBezTo>
                  <a:cubicBezTo>
                    <a:pt x="3378" y="4026"/>
                    <a:pt x="2032" y="3467"/>
                    <a:pt x="0" y="3201"/>
                  </a:cubicBezTo>
                  <a:lnTo>
                    <a:pt x="0" y="1384"/>
                  </a:lnTo>
                  <a:lnTo>
                    <a:pt x="18720" y="1384"/>
                  </a:lnTo>
                  <a:lnTo>
                    <a:pt x="18720" y="7417"/>
                  </a:lnTo>
                  <a:cubicBezTo>
                    <a:pt x="21234" y="4673"/>
                    <a:pt x="23559" y="2756"/>
                    <a:pt x="25705" y="1651"/>
                  </a:cubicBezTo>
                  <a:cubicBezTo>
                    <a:pt x="27851" y="559"/>
                    <a:pt x="30213" y="0"/>
                    <a:pt x="327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2" name="Shape 590"/>
            <p:cNvSpPr/>
            <p:nvPr/>
          </p:nvSpPr>
          <p:spPr>
            <a:xfrm>
              <a:off x="438339" y="136678"/>
              <a:ext cx="18758" cy="22695"/>
            </a:xfrm>
            <a:custGeom>
              <a:avLst/>
              <a:gdLst/>
              <a:ahLst/>
              <a:cxnLst/>
              <a:rect l="0" t="0" r="0" b="0"/>
              <a:pathLst>
                <a:path w="18758" h="22695">
                  <a:moveTo>
                    <a:pt x="1130" y="0"/>
                  </a:moveTo>
                  <a:cubicBezTo>
                    <a:pt x="5779" y="0"/>
                    <a:pt x="9804" y="1918"/>
                    <a:pt x="13233" y="5728"/>
                  </a:cubicBezTo>
                  <a:cubicBezTo>
                    <a:pt x="16650" y="9537"/>
                    <a:pt x="18504" y="15202"/>
                    <a:pt x="18758" y="22695"/>
                  </a:cubicBezTo>
                  <a:lnTo>
                    <a:pt x="0" y="22695"/>
                  </a:lnTo>
                  <a:lnTo>
                    <a:pt x="0" y="19418"/>
                  </a:lnTo>
                  <a:lnTo>
                    <a:pt x="6680" y="19418"/>
                  </a:lnTo>
                  <a:cubicBezTo>
                    <a:pt x="6680" y="14135"/>
                    <a:pt x="6401" y="10516"/>
                    <a:pt x="5817" y="8560"/>
                  </a:cubicBezTo>
                  <a:cubicBezTo>
                    <a:pt x="5245" y="6591"/>
                    <a:pt x="4356" y="5105"/>
                    <a:pt x="3150" y="4076"/>
                  </a:cubicBezTo>
                  <a:cubicBezTo>
                    <a:pt x="2451" y="3505"/>
                    <a:pt x="1537" y="3201"/>
                    <a:pt x="394" y="3201"/>
                  </a:cubicBezTo>
                  <a:lnTo>
                    <a:pt x="0" y="3436"/>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433" name="Group 432"/>
          <p:cNvGrpSpPr/>
          <p:nvPr/>
        </p:nvGrpSpPr>
        <p:grpSpPr>
          <a:xfrm>
            <a:off x="5536843" y="3484899"/>
            <a:ext cx="884379" cy="207986"/>
            <a:chOff x="0" y="0"/>
            <a:chExt cx="353898" cy="91352"/>
          </a:xfrm>
        </p:grpSpPr>
        <p:sp>
          <p:nvSpPr>
            <p:cNvPr id="434" name="Shape 591"/>
            <p:cNvSpPr/>
            <p:nvPr/>
          </p:nvSpPr>
          <p:spPr>
            <a:xfrm>
              <a:off x="30201" y="24953"/>
              <a:ext cx="17393" cy="45231"/>
            </a:xfrm>
            <a:custGeom>
              <a:avLst/>
              <a:gdLst/>
              <a:ahLst/>
              <a:cxnLst/>
              <a:rect l="0" t="0" r="0" b="0"/>
              <a:pathLst>
                <a:path w="17393" h="45231">
                  <a:moveTo>
                    <a:pt x="17393" y="0"/>
                  </a:moveTo>
                  <a:lnTo>
                    <a:pt x="17393" y="2290"/>
                  </a:lnTo>
                  <a:lnTo>
                    <a:pt x="10744" y="5185"/>
                  </a:lnTo>
                  <a:cubicBezTo>
                    <a:pt x="8598" y="7293"/>
                    <a:pt x="7341" y="10240"/>
                    <a:pt x="6985" y="13986"/>
                  </a:cubicBezTo>
                  <a:lnTo>
                    <a:pt x="17393" y="13986"/>
                  </a:lnTo>
                  <a:lnTo>
                    <a:pt x="17393" y="16843"/>
                  </a:lnTo>
                  <a:lnTo>
                    <a:pt x="6985" y="16843"/>
                  </a:lnTo>
                  <a:cubicBezTo>
                    <a:pt x="6947" y="23524"/>
                    <a:pt x="8573" y="28769"/>
                    <a:pt x="11836" y="32553"/>
                  </a:cubicBezTo>
                  <a:lnTo>
                    <a:pt x="17393" y="35304"/>
                  </a:lnTo>
                  <a:lnTo>
                    <a:pt x="17393" y="45231"/>
                  </a:lnTo>
                  <a:lnTo>
                    <a:pt x="5779" y="39945"/>
                  </a:lnTo>
                  <a:cubicBezTo>
                    <a:pt x="1918" y="35741"/>
                    <a:pt x="0" y="30090"/>
                    <a:pt x="0" y="22978"/>
                  </a:cubicBezTo>
                  <a:cubicBezTo>
                    <a:pt x="0" y="15294"/>
                    <a:pt x="1968" y="9287"/>
                    <a:pt x="5918" y="4982"/>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5" name="Shape 592"/>
            <p:cNvSpPr/>
            <p:nvPr/>
          </p:nvSpPr>
          <p:spPr>
            <a:xfrm>
              <a:off x="0" y="10071"/>
              <a:ext cx="27102" cy="60516"/>
            </a:xfrm>
            <a:custGeom>
              <a:avLst/>
              <a:gdLst/>
              <a:ahLst/>
              <a:cxnLst/>
              <a:rect l="0" t="0" r="0" b="0"/>
              <a:pathLst>
                <a:path w="27102" h="60516">
                  <a:moveTo>
                    <a:pt x="13691" y="0"/>
                  </a:moveTo>
                  <a:lnTo>
                    <a:pt x="15215" y="0"/>
                  </a:lnTo>
                  <a:lnTo>
                    <a:pt x="15215" y="14783"/>
                  </a:lnTo>
                  <a:lnTo>
                    <a:pt x="25730" y="14783"/>
                  </a:lnTo>
                  <a:lnTo>
                    <a:pt x="25730" y="18224"/>
                  </a:lnTo>
                  <a:lnTo>
                    <a:pt x="15215" y="18224"/>
                  </a:lnTo>
                  <a:lnTo>
                    <a:pt x="15215" y="47384"/>
                  </a:lnTo>
                  <a:cubicBezTo>
                    <a:pt x="15215" y="50305"/>
                    <a:pt x="15634" y="52274"/>
                    <a:pt x="16472" y="53289"/>
                  </a:cubicBezTo>
                  <a:cubicBezTo>
                    <a:pt x="17297" y="54293"/>
                    <a:pt x="18377" y="54801"/>
                    <a:pt x="19685" y="54801"/>
                  </a:cubicBezTo>
                  <a:lnTo>
                    <a:pt x="22835" y="53797"/>
                  </a:lnTo>
                  <a:cubicBezTo>
                    <a:pt x="23851" y="53137"/>
                    <a:pt x="24625" y="52133"/>
                    <a:pt x="25184" y="50838"/>
                  </a:cubicBezTo>
                  <a:lnTo>
                    <a:pt x="27102" y="50838"/>
                  </a:lnTo>
                  <a:cubicBezTo>
                    <a:pt x="25959" y="54039"/>
                    <a:pt x="24333" y="56452"/>
                    <a:pt x="22238" y="58077"/>
                  </a:cubicBezTo>
                  <a:cubicBezTo>
                    <a:pt x="20142" y="59690"/>
                    <a:pt x="17983" y="60516"/>
                    <a:pt x="15761" y="60516"/>
                  </a:cubicBezTo>
                  <a:cubicBezTo>
                    <a:pt x="14250" y="60516"/>
                    <a:pt x="12776" y="60084"/>
                    <a:pt x="11328" y="59258"/>
                  </a:cubicBezTo>
                  <a:cubicBezTo>
                    <a:pt x="9893" y="58420"/>
                    <a:pt x="8827" y="57226"/>
                    <a:pt x="8141" y="55676"/>
                  </a:cubicBezTo>
                  <a:cubicBezTo>
                    <a:pt x="7455" y="54115"/>
                    <a:pt x="7112" y="51715"/>
                    <a:pt x="7112" y="48476"/>
                  </a:cubicBezTo>
                  <a:lnTo>
                    <a:pt x="7112" y="18224"/>
                  </a:lnTo>
                  <a:lnTo>
                    <a:pt x="0" y="18224"/>
                  </a:lnTo>
                  <a:lnTo>
                    <a:pt x="0" y="16599"/>
                  </a:lnTo>
                  <a:cubicBezTo>
                    <a:pt x="1791" y="15875"/>
                    <a:pt x="3632" y="14656"/>
                    <a:pt x="5512" y="12954"/>
                  </a:cubicBezTo>
                  <a:cubicBezTo>
                    <a:pt x="7404" y="11226"/>
                    <a:pt x="9080" y="9195"/>
                    <a:pt x="10554" y="6820"/>
                  </a:cubicBezTo>
                  <a:cubicBezTo>
                    <a:pt x="11303" y="5576"/>
                    <a:pt x="12357" y="3315"/>
                    <a:pt x="1369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6" name="Shape 593"/>
            <p:cNvSpPr/>
            <p:nvPr/>
          </p:nvSpPr>
          <p:spPr>
            <a:xfrm>
              <a:off x="47593" y="52464"/>
              <a:ext cx="20669" cy="18745"/>
            </a:xfrm>
            <a:custGeom>
              <a:avLst/>
              <a:gdLst/>
              <a:ahLst/>
              <a:cxnLst/>
              <a:rect l="0" t="0" r="0" b="0"/>
              <a:pathLst>
                <a:path w="20669" h="18745">
                  <a:moveTo>
                    <a:pt x="19158" y="0"/>
                  </a:moveTo>
                  <a:lnTo>
                    <a:pt x="20669" y="977"/>
                  </a:lnTo>
                  <a:cubicBezTo>
                    <a:pt x="19983" y="5461"/>
                    <a:pt x="17990" y="9551"/>
                    <a:pt x="14675" y="13233"/>
                  </a:cubicBezTo>
                  <a:cubicBezTo>
                    <a:pt x="11373" y="16916"/>
                    <a:pt x="7233" y="18745"/>
                    <a:pt x="2254" y="18745"/>
                  </a:cubicBezTo>
                  <a:lnTo>
                    <a:pt x="0" y="17719"/>
                  </a:lnTo>
                  <a:lnTo>
                    <a:pt x="0" y="7792"/>
                  </a:lnTo>
                  <a:lnTo>
                    <a:pt x="5988" y="10757"/>
                  </a:lnTo>
                  <a:cubicBezTo>
                    <a:pt x="8935" y="10757"/>
                    <a:pt x="11487" y="9931"/>
                    <a:pt x="13672" y="8318"/>
                  </a:cubicBezTo>
                  <a:cubicBezTo>
                    <a:pt x="15856" y="6693"/>
                    <a:pt x="17685" y="3911"/>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7" name="Shape 594"/>
            <p:cNvSpPr/>
            <p:nvPr/>
          </p:nvSpPr>
          <p:spPr>
            <a:xfrm>
              <a:off x="150952" y="23724"/>
              <a:ext cx="27203" cy="67628"/>
            </a:xfrm>
            <a:custGeom>
              <a:avLst/>
              <a:gdLst/>
              <a:ahLst/>
              <a:cxnLst/>
              <a:rect l="0" t="0" r="0" b="0"/>
              <a:pathLst>
                <a:path w="27203" h="67628">
                  <a:moveTo>
                    <a:pt x="14097" y="0"/>
                  </a:moveTo>
                  <a:lnTo>
                    <a:pt x="15951" y="0"/>
                  </a:lnTo>
                  <a:lnTo>
                    <a:pt x="15951" y="10502"/>
                  </a:lnTo>
                  <a:cubicBezTo>
                    <a:pt x="18288" y="6553"/>
                    <a:pt x="20625" y="3772"/>
                    <a:pt x="22962" y="2184"/>
                  </a:cubicBezTo>
                  <a:lnTo>
                    <a:pt x="27203" y="821"/>
                  </a:lnTo>
                  <a:lnTo>
                    <a:pt x="27203" y="7294"/>
                  </a:lnTo>
                  <a:lnTo>
                    <a:pt x="26480" y="6921"/>
                  </a:lnTo>
                  <a:cubicBezTo>
                    <a:pt x="24905" y="6921"/>
                    <a:pt x="23343" y="7315"/>
                    <a:pt x="21806" y="8103"/>
                  </a:cubicBezTo>
                  <a:cubicBezTo>
                    <a:pt x="20625" y="8699"/>
                    <a:pt x="18669" y="10452"/>
                    <a:pt x="15951" y="13411"/>
                  </a:cubicBezTo>
                  <a:lnTo>
                    <a:pt x="15951" y="30200"/>
                  </a:lnTo>
                  <a:cubicBezTo>
                    <a:pt x="15951" y="33833"/>
                    <a:pt x="16104" y="36233"/>
                    <a:pt x="16408" y="37376"/>
                  </a:cubicBezTo>
                  <a:cubicBezTo>
                    <a:pt x="16866" y="39281"/>
                    <a:pt x="17983" y="40945"/>
                    <a:pt x="19761" y="42380"/>
                  </a:cubicBezTo>
                  <a:cubicBezTo>
                    <a:pt x="21552" y="43828"/>
                    <a:pt x="23800" y="44552"/>
                    <a:pt x="26518" y="44552"/>
                  </a:cubicBezTo>
                  <a:lnTo>
                    <a:pt x="27203" y="44221"/>
                  </a:lnTo>
                  <a:lnTo>
                    <a:pt x="27203" y="47245"/>
                  </a:lnTo>
                  <a:lnTo>
                    <a:pt x="26670" y="47485"/>
                  </a:lnTo>
                  <a:cubicBezTo>
                    <a:pt x="24244" y="47485"/>
                    <a:pt x="22149" y="47142"/>
                    <a:pt x="20383" y="46456"/>
                  </a:cubicBezTo>
                  <a:cubicBezTo>
                    <a:pt x="19075" y="45974"/>
                    <a:pt x="17589" y="44983"/>
                    <a:pt x="15951" y="43523"/>
                  </a:cubicBezTo>
                  <a:lnTo>
                    <a:pt x="15951" y="57214"/>
                  </a:lnTo>
                  <a:cubicBezTo>
                    <a:pt x="15951" y="60287"/>
                    <a:pt x="16142" y="62255"/>
                    <a:pt x="16523" y="63094"/>
                  </a:cubicBezTo>
                  <a:lnTo>
                    <a:pt x="18491" y="65074"/>
                  </a:lnTo>
                  <a:cubicBezTo>
                    <a:pt x="19418" y="65570"/>
                    <a:pt x="21120" y="65811"/>
                    <a:pt x="23571" y="65811"/>
                  </a:cubicBezTo>
                  <a:lnTo>
                    <a:pt x="23571" y="67628"/>
                  </a:lnTo>
                  <a:lnTo>
                    <a:pt x="0" y="67628"/>
                  </a:lnTo>
                  <a:lnTo>
                    <a:pt x="0" y="65811"/>
                  </a:lnTo>
                  <a:lnTo>
                    <a:pt x="1219" y="65811"/>
                  </a:lnTo>
                  <a:cubicBezTo>
                    <a:pt x="3023" y="65849"/>
                    <a:pt x="4572" y="65494"/>
                    <a:pt x="5842" y="64783"/>
                  </a:cubicBezTo>
                  <a:lnTo>
                    <a:pt x="7290" y="63043"/>
                  </a:lnTo>
                  <a:cubicBezTo>
                    <a:pt x="7633" y="62243"/>
                    <a:pt x="7811" y="60185"/>
                    <a:pt x="7811" y="56934"/>
                  </a:cubicBezTo>
                  <a:lnTo>
                    <a:pt x="7811" y="14389"/>
                  </a:lnTo>
                  <a:cubicBezTo>
                    <a:pt x="7811" y="11481"/>
                    <a:pt x="7671" y="9627"/>
                    <a:pt x="7417" y="8839"/>
                  </a:cubicBezTo>
                  <a:lnTo>
                    <a:pt x="6160" y="7074"/>
                  </a:lnTo>
                  <a:lnTo>
                    <a:pt x="3823" y="6490"/>
                  </a:lnTo>
                  <a:cubicBezTo>
                    <a:pt x="3048" y="6490"/>
                    <a:pt x="2045" y="6718"/>
                    <a:pt x="838" y="7176"/>
                  </a:cubicBezTo>
                  <a:lnTo>
                    <a:pt x="241" y="5600"/>
                  </a:lnTo>
                  <a:lnTo>
                    <a:pt x="140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8" name="Shape 595"/>
            <p:cNvSpPr/>
            <p:nvPr/>
          </p:nvSpPr>
          <p:spPr>
            <a:xfrm>
              <a:off x="72974" y="23533"/>
              <a:ext cx="76962" cy="46304"/>
            </a:xfrm>
            <a:custGeom>
              <a:avLst/>
              <a:gdLst/>
              <a:ahLst/>
              <a:cxnLst/>
              <a:rect l="0" t="0" r="0" b="0"/>
              <a:pathLst>
                <a:path w="76962" h="46304">
                  <a:moveTo>
                    <a:pt x="13551" y="0"/>
                  </a:moveTo>
                  <a:lnTo>
                    <a:pt x="15659" y="0"/>
                  </a:lnTo>
                  <a:lnTo>
                    <a:pt x="15659" y="9563"/>
                  </a:lnTo>
                  <a:cubicBezTo>
                    <a:pt x="18936" y="6300"/>
                    <a:pt x="20879" y="4420"/>
                    <a:pt x="21450" y="3925"/>
                  </a:cubicBezTo>
                  <a:cubicBezTo>
                    <a:pt x="22936" y="2680"/>
                    <a:pt x="24524" y="1715"/>
                    <a:pt x="26213" y="1029"/>
                  </a:cubicBezTo>
                  <a:cubicBezTo>
                    <a:pt x="27927" y="343"/>
                    <a:pt x="29616" y="0"/>
                    <a:pt x="31280" y="0"/>
                  </a:cubicBezTo>
                  <a:cubicBezTo>
                    <a:pt x="34099" y="0"/>
                    <a:pt x="36525" y="813"/>
                    <a:pt x="38545" y="2451"/>
                  </a:cubicBezTo>
                  <a:cubicBezTo>
                    <a:pt x="40577" y="4090"/>
                    <a:pt x="41948" y="6452"/>
                    <a:pt x="42621" y="9563"/>
                  </a:cubicBezTo>
                  <a:cubicBezTo>
                    <a:pt x="45999" y="5639"/>
                    <a:pt x="48844" y="3073"/>
                    <a:pt x="51168" y="1842"/>
                  </a:cubicBezTo>
                  <a:cubicBezTo>
                    <a:pt x="53492" y="609"/>
                    <a:pt x="55880" y="0"/>
                    <a:pt x="58344" y="0"/>
                  </a:cubicBezTo>
                  <a:cubicBezTo>
                    <a:pt x="60731" y="0"/>
                    <a:pt x="62852" y="609"/>
                    <a:pt x="64707" y="1842"/>
                  </a:cubicBezTo>
                  <a:cubicBezTo>
                    <a:pt x="66548" y="3073"/>
                    <a:pt x="68008" y="5067"/>
                    <a:pt x="69088" y="7862"/>
                  </a:cubicBezTo>
                  <a:cubicBezTo>
                    <a:pt x="69812" y="9754"/>
                    <a:pt x="70167" y="12738"/>
                    <a:pt x="70167" y="16790"/>
                  </a:cubicBezTo>
                  <a:lnTo>
                    <a:pt x="70167" y="36144"/>
                  </a:lnTo>
                  <a:cubicBezTo>
                    <a:pt x="70167" y="38964"/>
                    <a:pt x="70396" y="40881"/>
                    <a:pt x="70815" y="41935"/>
                  </a:cubicBezTo>
                  <a:lnTo>
                    <a:pt x="72631" y="43777"/>
                  </a:lnTo>
                  <a:cubicBezTo>
                    <a:pt x="73520" y="44285"/>
                    <a:pt x="74956" y="44539"/>
                    <a:pt x="76962" y="44539"/>
                  </a:cubicBezTo>
                  <a:lnTo>
                    <a:pt x="76962" y="46304"/>
                  </a:lnTo>
                  <a:lnTo>
                    <a:pt x="54750" y="46304"/>
                  </a:lnTo>
                  <a:lnTo>
                    <a:pt x="54750" y="44539"/>
                  </a:lnTo>
                  <a:lnTo>
                    <a:pt x="55689" y="44539"/>
                  </a:lnTo>
                  <a:cubicBezTo>
                    <a:pt x="57620" y="44539"/>
                    <a:pt x="59131" y="44158"/>
                    <a:pt x="60211" y="43421"/>
                  </a:cubicBezTo>
                  <a:cubicBezTo>
                    <a:pt x="60960" y="42900"/>
                    <a:pt x="61506" y="42049"/>
                    <a:pt x="61824" y="40907"/>
                  </a:cubicBezTo>
                  <a:cubicBezTo>
                    <a:pt x="61963" y="40348"/>
                    <a:pt x="62027" y="38760"/>
                    <a:pt x="62027" y="36144"/>
                  </a:cubicBezTo>
                  <a:lnTo>
                    <a:pt x="62027" y="16790"/>
                  </a:lnTo>
                  <a:cubicBezTo>
                    <a:pt x="62027" y="13132"/>
                    <a:pt x="61595" y="10541"/>
                    <a:pt x="60693" y="9030"/>
                  </a:cubicBezTo>
                  <a:cubicBezTo>
                    <a:pt x="59423" y="6934"/>
                    <a:pt x="57379" y="5880"/>
                    <a:pt x="54559" y="5880"/>
                  </a:cubicBezTo>
                  <a:cubicBezTo>
                    <a:pt x="52819" y="5880"/>
                    <a:pt x="51079" y="6324"/>
                    <a:pt x="49327" y="7188"/>
                  </a:cubicBezTo>
                  <a:cubicBezTo>
                    <a:pt x="47574" y="8051"/>
                    <a:pt x="45453" y="9665"/>
                    <a:pt x="42977" y="12027"/>
                  </a:cubicBezTo>
                  <a:lnTo>
                    <a:pt x="42875" y="12573"/>
                  </a:lnTo>
                  <a:lnTo>
                    <a:pt x="42977" y="14681"/>
                  </a:lnTo>
                  <a:lnTo>
                    <a:pt x="42977" y="36144"/>
                  </a:lnTo>
                  <a:cubicBezTo>
                    <a:pt x="42977" y="39218"/>
                    <a:pt x="43142" y="41135"/>
                    <a:pt x="43485" y="41884"/>
                  </a:cubicBezTo>
                  <a:lnTo>
                    <a:pt x="45428" y="43777"/>
                  </a:lnTo>
                  <a:cubicBezTo>
                    <a:pt x="46368" y="44285"/>
                    <a:pt x="47993" y="44539"/>
                    <a:pt x="50292" y="44539"/>
                  </a:cubicBezTo>
                  <a:lnTo>
                    <a:pt x="50292" y="46304"/>
                  </a:lnTo>
                  <a:lnTo>
                    <a:pt x="27546" y="46304"/>
                  </a:lnTo>
                  <a:lnTo>
                    <a:pt x="27546" y="44539"/>
                  </a:lnTo>
                  <a:cubicBezTo>
                    <a:pt x="30036" y="44539"/>
                    <a:pt x="31750" y="44247"/>
                    <a:pt x="32677" y="43662"/>
                  </a:cubicBezTo>
                  <a:cubicBezTo>
                    <a:pt x="33604" y="43066"/>
                    <a:pt x="34252" y="42190"/>
                    <a:pt x="34620" y="41008"/>
                  </a:cubicBezTo>
                  <a:cubicBezTo>
                    <a:pt x="34785" y="40449"/>
                    <a:pt x="34861" y="38824"/>
                    <a:pt x="34861" y="36144"/>
                  </a:cubicBezTo>
                  <a:lnTo>
                    <a:pt x="34861" y="16790"/>
                  </a:lnTo>
                  <a:cubicBezTo>
                    <a:pt x="34861" y="13132"/>
                    <a:pt x="34328" y="10490"/>
                    <a:pt x="33249" y="8890"/>
                  </a:cubicBezTo>
                  <a:cubicBezTo>
                    <a:pt x="31801" y="6794"/>
                    <a:pt x="29794" y="5741"/>
                    <a:pt x="27216" y="5741"/>
                  </a:cubicBezTo>
                  <a:cubicBezTo>
                    <a:pt x="25438" y="5741"/>
                    <a:pt x="23686" y="6223"/>
                    <a:pt x="21946" y="7163"/>
                  </a:cubicBezTo>
                  <a:cubicBezTo>
                    <a:pt x="19240" y="8598"/>
                    <a:pt x="17145" y="10223"/>
                    <a:pt x="15659" y="12027"/>
                  </a:cubicBezTo>
                  <a:lnTo>
                    <a:pt x="15659" y="36144"/>
                  </a:lnTo>
                  <a:cubicBezTo>
                    <a:pt x="15659" y="39091"/>
                    <a:pt x="15862" y="41008"/>
                    <a:pt x="16269" y="41884"/>
                  </a:cubicBezTo>
                  <a:lnTo>
                    <a:pt x="18098" y="43879"/>
                  </a:lnTo>
                  <a:cubicBezTo>
                    <a:pt x="18898" y="44323"/>
                    <a:pt x="20523" y="44539"/>
                    <a:pt x="22987" y="44539"/>
                  </a:cubicBezTo>
                  <a:lnTo>
                    <a:pt x="22987" y="46304"/>
                  </a:lnTo>
                  <a:lnTo>
                    <a:pt x="737" y="46304"/>
                  </a:lnTo>
                  <a:lnTo>
                    <a:pt x="737" y="44539"/>
                  </a:lnTo>
                  <a:cubicBezTo>
                    <a:pt x="2794" y="44539"/>
                    <a:pt x="4242" y="44323"/>
                    <a:pt x="5055" y="43879"/>
                  </a:cubicBezTo>
                  <a:lnTo>
                    <a:pt x="6921" y="41770"/>
                  </a:lnTo>
                  <a:cubicBezTo>
                    <a:pt x="7341" y="40792"/>
                    <a:pt x="7569" y="38926"/>
                    <a:pt x="7569" y="36144"/>
                  </a:cubicBezTo>
                  <a:lnTo>
                    <a:pt x="7569" y="18961"/>
                  </a:lnTo>
                  <a:cubicBezTo>
                    <a:pt x="7569" y="14008"/>
                    <a:pt x="7417" y="10820"/>
                    <a:pt x="7125" y="9372"/>
                  </a:cubicBezTo>
                  <a:lnTo>
                    <a:pt x="6045" y="7138"/>
                  </a:lnTo>
                  <a:lnTo>
                    <a:pt x="4013" y="6528"/>
                  </a:lnTo>
                  <a:cubicBezTo>
                    <a:pt x="3099" y="6528"/>
                    <a:pt x="2007" y="6782"/>
                    <a:pt x="737"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39" name="Shape 596"/>
            <p:cNvSpPr/>
            <p:nvPr/>
          </p:nvSpPr>
          <p:spPr>
            <a:xfrm>
              <a:off x="47593" y="23483"/>
              <a:ext cx="20669" cy="18313"/>
            </a:xfrm>
            <a:custGeom>
              <a:avLst/>
              <a:gdLst/>
              <a:ahLst/>
              <a:cxnLst/>
              <a:rect l="0" t="0" r="0" b="0"/>
              <a:pathLst>
                <a:path w="20669" h="18313">
                  <a:moveTo>
                    <a:pt x="3385" y="0"/>
                  </a:moveTo>
                  <a:cubicBezTo>
                    <a:pt x="8426" y="0"/>
                    <a:pt x="12567" y="1663"/>
                    <a:pt x="15805" y="4978"/>
                  </a:cubicBezTo>
                  <a:cubicBezTo>
                    <a:pt x="19056" y="8306"/>
                    <a:pt x="20669" y="12750"/>
                    <a:pt x="20669" y="18313"/>
                  </a:cubicBezTo>
                  <a:lnTo>
                    <a:pt x="0" y="18313"/>
                  </a:lnTo>
                  <a:lnTo>
                    <a:pt x="0" y="15456"/>
                  </a:lnTo>
                  <a:lnTo>
                    <a:pt x="10408" y="15456"/>
                  </a:lnTo>
                  <a:cubicBezTo>
                    <a:pt x="10243" y="12585"/>
                    <a:pt x="9900" y="10554"/>
                    <a:pt x="9379" y="9385"/>
                  </a:cubicBezTo>
                  <a:cubicBezTo>
                    <a:pt x="8566" y="7544"/>
                    <a:pt x="7334" y="6108"/>
                    <a:pt x="5709" y="5054"/>
                  </a:cubicBezTo>
                  <a:cubicBezTo>
                    <a:pt x="4096" y="4013"/>
                    <a:pt x="2394" y="3480"/>
                    <a:pt x="641" y="3480"/>
                  </a:cubicBezTo>
                  <a:lnTo>
                    <a:pt x="0" y="3759"/>
                  </a:lnTo>
                  <a:lnTo>
                    <a:pt x="0" y="1469"/>
                  </a:lnTo>
                  <a:lnTo>
                    <a:pt x="338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0" name="Shape 597"/>
            <p:cNvSpPr/>
            <p:nvPr/>
          </p:nvSpPr>
          <p:spPr>
            <a:xfrm>
              <a:off x="203467" y="23546"/>
              <a:ext cx="21711" cy="47664"/>
            </a:xfrm>
            <a:custGeom>
              <a:avLst/>
              <a:gdLst/>
              <a:ahLst/>
              <a:cxnLst/>
              <a:rect l="0" t="0" r="0" b="0"/>
              <a:pathLst>
                <a:path w="21711" h="47664">
                  <a:moveTo>
                    <a:pt x="21711" y="0"/>
                  </a:moveTo>
                  <a:lnTo>
                    <a:pt x="21711" y="3962"/>
                  </a:lnTo>
                  <a:lnTo>
                    <a:pt x="20231" y="3175"/>
                  </a:lnTo>
                  <a:cubicBezTo>
                    <a:pt x="18491" y="3175"/>
                    <a:pt x="16764" y="3696"/>
                    <a:pt x="14999" y="4725"/>
                  </a:cubicBezTo>
                  <a:cubicBezTo>
                    <a:pt x="13246" y="5753"/>
                    <a:pt x="11836" y="7557"/>
                    <a:pt x="10757" y="10148"/>
                  </a:cubicBezTo>
                  <a:cubicBezTo>
                    <a:pt x="9678" y="12726"/>
                    <a:pt x="9131" y="16053"/>
                    <a:pt x="9131" y="20130"/>
                  </a:cubicBezTo>
                  <a:cubicBezTo>
                    <a:pt x="9131" y="26671"/>
                    <a:pt x="10439" y="32309"/>
                    <a:pt x="13043" y="37059"/>
                  </a:cubicBezTo>
                  <a:lnTo>
                    <a:pt x="21711" y="43062"/>
                  </a:lnTo>
                  <a:lnTo>
                    <a:pt x="21711" y="47525"/>
                  </a:lnTo>
                  <a:lnTo>
                    <a:pt x="21209" y="47664"/>
                  </a:lnTo>
                  <a:cubicBezTo>
                    <a:pt x="14440" y="47664"/>
                    <a:pt x="9055" y="44971"/>
                    <a:pt x="5067" y="39574"/>
                  </a:cubicBezTo>
                  <a:cubicBezTo>
                    <a:pt x="1689" y="35014"/>
                    <a:pt x="0" y="29909"/>
                    <a:pt x="0" y="24244"/>
                  </a:cubicBezTo>
                  <a:cubicBezTo>
                    <a:pt x="0" y="20130"/>
                    <a:pt x="1016" y="16015"/>
                    <a:pt x="3073" y="11938"/>
                  </a:cubicBezTo>
                  <a:cubicBezTo>
                    <a:pt x="5118" y="7875"/>
                    <a:pt x="7811" y="4852"/>
                    <a:pt x="11151" y="2909"/>
                  </a:cubicBezTo>
                  <a:lnTo>
                    <a:pt x="217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1" name="Shape 598"/>
            <p:cNvSpPr/>
            <p:nvPr/>
          </p:nvSpPr>
          <p:spPr>
            <a:xfrm>
              <a:off x="178156" y="23533"/>
              <a:ext cx="19990" cy="47436"/>
            </a:xfrm>
            <a:custGeom>
              <a:avLst/>
              <a:gdLst/>
              <a:ahLst/>
              <a:cxnLst/>
              <a:rect l="0" t="0" r="0" b="0"/>
              <a:pathLst>
                <a:path w="19990" h="47436">
                  <a:moveTo>
                    <a:pt x="3150" y="0"/>
                  </a:moveTo>
                  <a:cubicBezTo>
                    <a:pt x="7671" y="0"/>
                    <a:pt x="11430" y="1765"/>
                    <a:pt x="14440" y="5309"/>
                  </a:cubicBezTo>
                  <a:cubicBezTo>
                    <a:pt x="18148" y="9614"/>
                    <a:pt x="19990" y="15253"/>
                    <a:pt x="19990" y="22199"/>
                  </a:cubicBezTo>
                  <a:cubicBezTo>
                    <a:pt x="19990" y="29959"/>
                    <a:pt x="17767" y="36373"/>
                    <a:pt x="13310" y="41440"/>
                  </a:cubicBezTo>
                  <a:lnTo>
                    <a:pt x="0" y="47436"/>
                  </a:lnTo>
                  <a:lnTo>
                    <a:pt x="0" y="44411"/>
                  </a:lnTo>
                  <a:lnTo>
                    <a:pt x="7264" y="40907"/>
                  </a:lnTo>
                  <a:cubicBezTo>
                    <a:pt x="9919" y="37567"/>
                    <a:pt x="11252" y="32868"/>
                    <a:pt x="11252" y="26810"/>
                  </a:cubicBezTo>
                  <a:cubicBezTo>
                    <a:pt x="11252" y="19939"/>
                    <a:pt x="9741" y="14643"/>
                    <a:pt x="6731" y="10947"/>
                  </a:cubicBezTo>
                  <a:lnTo>
                    <a:pt x="0" y="7484"/>
                  </a:lnTo>
                  <a:lnTo>
                    <a:pt x="0" y="1012"/>
                  </a:lnTo>
                  <a:lnTo>
                    <a:pt x="31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2" name="Shape 599"/>
            <p:cNvSpPr/>
            <p:nvPr/>
          </p:nvSpPr>
          <p:spPr>
            <a:xfrm>
              <a:off x="285941" y="43665"/>
              <a:ext cx="16650" cy="27112"/>
            </a:xfrm>
            <a:custGeom>
              <a:avLst/>
              <a:gdLst/>
              <a:ahLst/>
              <a:cxnLst/>
              <a:rect l="0" t="0" r="0" b="0"/>
              <a:pathLst>
                <a:path w="16650" h="27112">
                  <a:moveTo>
                    <a:pt x="16650" y="0"/>
                  </a:moveTo>
                  <a:lnTo>
                    <a:pt x="16650" y="3026"/>
                  </a:lnTo>
                  <a:lnTo>
                    <a:pt x="15469" y="3541"/>
                  </a:lnTo>
                  <a:cubicBezTo>
                    <a:pt x="12878" y="4976"/>
                    <a:pt x="11036" y="6475"/>
                    <a:pt x="9919" y="8049"/>
                  </a:cubicBezTo>
                  <a:cubicBezTo>
                    <a:pt x="8814" y="9624"/>
                    <a:pt x="8255" y="11339"/>
                    <a:pt x="8255" y="13218"/>
                  </a:cubicBezTo>
                  <a:cubicBezTo>
                    <a:pt x="8255" y="15567"/>
                    <a:pt x="8954" y="17524"/>
                    <a:pt x="10363" y="19073"/>
                  </a:cubicBezTo>
                  <a:cubicBezTo>
                    <a:pt x="11760" y="20648"/>
                    <a:pt x="13386" y="21410"/>
                    <a:pt x="15227" y="21410"/>
                  </a:cubicBezTo>
                  <a:lnTo>
                    <a:pt x="16650" y="20698"/>
                  </a:lnTo>
                  <a:lnTo>
                    <a:pt x="16650" y="25685"/>
                  </a:lnTo>
                  <a:lnTo>
                    <a:pt x="16358" y="25893"/>
                  </a:lnTo>
                  <a:cubicBezTo>
                    <a:pt x="14592" y="26706"/>
                    <a:pt x="12713" y="27112"/>
                    <a:pt x="10706" y="27112"/>
                  </a:cubicBezTo>
                  <a:cubicBezTo>
                    <a:pt x="7595" y="27112"/>
                    <a:pt x="5029" y="26045"/>
                    <a:pt x="3023" y="23912"/>
                  </a:cubicBezTo>
                  <a:cubicBezTo>
                    <a:pt x="1016" y="21791"/>
                    <a:pt x="0" y="18997"/>
                    <a:pt x="0" y="15517"/>
                  </a:cubicBezTo>
                  <a:cubicBezTo>
                    <a:pt x="0" y="13320"/>
                    <a:pt x="495" y="11427"/>
                    <a:pt x="1473" y="9828"/>
                  </a:cubicBezTo>
                  <a:cubicBezTo>
                    <a:pt x="2807" y="7592"/>
                    <a:pt x="5156" y="5497"/>
                    <a:pt x="8471" y="3541"/>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3" name="Shape 600"/>
            <p:cNvSpPr/>
            <p:nvPr/>
          </p:nvSpPr>
          <p:spPr>
            <a:xfrm>
              <a:off x="287655" y="23977"/>
              <a:ext cx="14935" cy="15609"/>
            </a:xfrm>
            <a:custGeom>
              <a:avLst/>
              <a:gdLst/>
              <a:ahLst/>
              <a:cxnLst/>
              <a:rect l="0" t="0" r="0" b="0"/>
              <a:pathLst>
                <a:path w="14935" h="15609">
                  <a:moveTo>
                    <a:pt x="14935" y="0"/>
                  </a:moveTo>
                  <a:lnTo>
                    <a:pt x="14935" y="2572"/>
                  </a:lnTo>
                  <a:lnTo>
                    <a:pt x="10071" y="4218"/>
                  </a:lnTo>
                  <a:cubicBezTo>
                    <a:pt x="8826" y="5336"/>
                    <a:pt x="8204" y="6605"/>
                    <a:pt x="8204" y="8053"/>
                  </a:cubicBezTo>
                  <a:lnTo>
                    <a:pt x="8306" y="10898"/>
                  </a:lnTo>
                  <a:cubicBezTo>
                    <a:pt x="8306" y="12396"/>
                    <a:pt x="7912" y="13565"/>
                    <a:pt x="7150" y="14391"/>
                  </a:cubicBezTo>
                  <a:cubicBezTo>
                    <a:pt x="6375" y="15203"/>
                    <a:pt x="5372" y="15609"/>
                    <a:pt x="4127" y="15609"/>
                  </a:cubicBezTo>
                  <a:cubicBezTo>
                    <a:pt x="2921" y="15609"/>
                    <a:pt x="1930" y="15191"/>
                    <a:pt x="1156" y="14340"/>
                  </a:cubicBezTo>
                  <a:cubicBezTo>
                    <a:pt x="394" y="13476"/>
                    <a:pt x="0" y="12320"/>
                    <a:pt x="0" y="10847"/>
                  </a:cubicBezTo>
                  <a:cubicBezTo>
                    <a:pt x="0" y="8041"/>
                    <a:pt x="1448" y="5437"/>
                    <a:pt x="4318" y="3088"/>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4" name="Shape 601"/>
            <p:cNvSpPr/>
            <p:nvPr/>
          </p:nvSpPr>
          <p:spPr>
            <a:xfrm>
              <a:off x="249492" y="23533"/>
              <a:ext cx="33503" cy="46304"/>
            </a:xfrm>
            <a:custGeom>
              <a:avLst/>
              <a:gdLst/>
              <a:ahLst/>
              <a:cxnLst/>
              <a:rect l="0" t="0" r="0" b="0"/>
              <a:pathLst>
                <a:path w="33503" h="46304">
                  <a:moveTo>
                    <a:pt x="13614" y="0"/>
                  </a:moveTo>
                  <a:lnTo>
                    <a:pt x="15672" y="0"/>
                  </a:lnTo>
                  <a:lnTo>
                    <a:pt x="15672" y="10109"/>
                  </a:lnTo>
                  <a:cubicBezTo>
                    <a:pt x="19444" y="3366"/>
                    <a:pt x="23305" y="0"/>
                    <a:pt x="27267" y="0"/>
                  </a:cubicBezTo>
                  <a:cubicBezTo>
                    <a:pt x="29058" y="0"/>
                    <a:pt x="30556" y="546"/>
                    <a:pt x="31725" y="1639"/>
                  </a:cubicBezTo>
                  <a:cubicBezTo>
                    <a:pt x="32906" y="2731"/>
                    <a:pt x="33503" y="4001"/>
                    <a:pt x="33503" y="5449"/>
                  </a:cubicBezTo>
                  <a:cubicBezTo>
                    <a:pt x="33503" y="6731"/>
                    <a:pt x="33083" y="7810"/>
                    <a:pt x="32220" y="8687"/>
                  </a:cubicBezTo>
                  <a:cubicBezTo>
                    <a:pt x="31369" y="9563"/>
                    <a:pt x="30353" y="10020"/>
                    <a:pt x="29172" y="10020"/>
                  </a:cubicBezTo>
                  <a:cubicBezTo>
                    <a:pt x="28029" y="10020"/>
                    <a:pt x="26746" y="9449"/>
                    <a:pt x="25336" y="8319"/>
                  </a:cubicBezTo>
                  <a:cubicBezTo>
                    <a:pt x="23901" y="7188"/>
                    <a:pt x="22847" y="6629"/>
                    <a:pt x="22161" y="6629"/>
                  </a:cubicBezTo>
                  <a:lnTo>
                    <a:pt x="20244" y="7607"/>
                  </a:lnTo>
                  <a:cubicBezTo>
                    <a:pt x="18771" y="8954"/>
                    <a:pt x="17247" y="11150"/>
                    <a:pt x="15672" y="14250"/>
                  </a:cubicBezTo>
                  <a:lnTo>
                    <a:pt x="15672" y="35802"/>
                  </a:lnTo>
                  <a:cubicBezTo>
                    <a:pt x="15672" y="38291"/>
                    <a:pt x="15989" y="40170"/>
                    <a:pt x="16612" y="41440"/>
                  </a:cubicBezTo>
                  <a:lnTo>
                    <a:pt x="18872" y="43662"/>
                  </a:lnTo>
                  <a:cubicBezTo>
                    <a:pt x="19952" y="44247"/>
                    <a:pt x="21501" y="44539"/>
                    <a:pt x="23533" y="44539"/>
                  </a:cubicBezTo>
                  <a:lnTo>
                    <a:pt x="23533" y="46304"/>
                  </a:lnTo>
                  <a:lnTo>
                    <a:pt x="495" y="46304"/>
                  </a:lnTo>
                  <a:lnTo>
                    <a:pt x="495" y="44539"/>
                  </a:lnTo>
                  <a:cubicBezTo>
                    <a:pt x="2794" y="44539"/>
                    <a:pt x="4496" y="44183"/>
                    <a:pt x="5613" y="43459"/>
                  </a:cubicBezTo>
                  <a:cubicBezTo>
                    <a:pt x="6426" y="42938"/>
                    <a:pt x="6998" y="42101"/>
                    <a:pt x="7328" y="40957"/>
                  </a:cubicBezTo>
                  <a:cubicBezTo>
                    <a:pt x="7480" y="40399"/>
                    <a:pt x="7569" y="38812"/>
                    <a:pt x="7569" y="36195"/>
                  </a:cubicBezTo>
                  <a:lnTo>
                    <a:pt x="7569" y="18758"/>
                  </a:lnTo>
                  <a:cubicBezTo>
                    <a:pt x="7569" y="13513"/>
                    <a:pt x="7455" y="10402"/>
                    <a:pt x="7252" y="9398"/>
                  </a:cubicBezTo>
                  <a:lnTo>
                    <a:pt x="6071" y="7214"/>
                  </a:lnTo>
                  <a:lnTo>
                    <a:pt x="3937" y="6528"/>
                  </a:lnTo>
                  <a:cubicBezTo>
                    <a:pt x="2921" y="6528"/>
                    <a:pt x="1778" y="6782"/>
                    <a:pt x="495" y="7265"/>
                  </a:cubicBezTo>
                  <a:lnTo>
                    <a:pt x="0" y="5499"/>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5" name="Shape 602"/>
            <p:cNvSpPr/>
            <p:nvPr/>
          </p:nvSpPr>
          <p:spPr>
            <a:xfrm>
              <a:off x="225177" y="23533"/>
              <a:ext cx="21698" cy="47537"/>
            </a:xfrm>
            <a:custGeom>
              <a:avLst/>
              <a:gdLst/>
              <a:ahLst/>
              <a:cxnLst/>
              <a:rect l="0" t="0" r="0" b="0"/>
              <a:pathLst>
                <a:path w="21698" h="47537">
                  <a:moveTo>
                    <a:pt x="45" y="0"/>
                  </a:moveTo>
                  <a:cubicBezTo>
                    <a:pt x="6852" y="0"/>
                    <a:pt x="12325" y="2591"/>
                    <a:pt x="16453" y="7760"/>
                  </a:cubicBezTo>
                  <a:cubicBezTo>
                    <a:pt x="19958" y="12179"/>
                    <a:pt x="21698" y="17247"/>
                    <a:pt x="21698" y="22975"/>
                  </a:cubicBezTo>
                  <a:cubicBezTo>
                    <a:pt x="21698" y="27013"/>
                    <a:pt x="20733" y="31090"/>
                    <a:pt x="18815" y="35204"/>
                  </a:cubicBezTo>
                  <a:cubicBezTo>
                    <a:pt x="16872" y="39332"/>
                    <a:pt x="14205" y="42443"/>
                    <a:pt x="10827" y="44539"/>
                  </a:cubicBezTo>
                  <a:lnTo>
                    <a:pt x="0" y="47537"/>
                  </a:lnTo>
                  <a:lnTo>
                    <a:pt x="0" y="43074"/>
                  </a:lnTo>
                  <a:lnTo>
                    <a:pt x="1619" y="44196"/>
                  </a:lnTo>
                  <a:cubicBezTo>
                    <a:pt x="4794" y="44196"/>
                    <a:pt x="7410" y="42900"/>
                    <a:pt x="9468" y="40259"/>
                  </a:cubicBezTo>
                  <a:cubicBezTo>
                    <a:pt x="11551" y="37643"/>
                    <a:pt x="12579" y="33147"/>
                    <a:pt x="12579" y="26759"/>
                  </a:cubicBezTo>
                  <a:cubicBezTo>
                    <a:pt x="12579" y="18771"/>
                    <a:pt x="10852" y="12485"/>
                    <a:pt x="7410" y="7912"/>
                  </a:cubicBezTo>
                  <a:lnTo>
                    <a:pt x="0" y="3974"/>
                  </a:lnTo>
                  <a:lnTo>
                    <a:pt x="0" y="12"/>
                  </a:lnTo>
                  <a:lnTo>
                    <a:pt x="4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6" name="Shape 603"/>
            <p:cNvSpPr/>
            <p:nvPr/>
          </p:nvSpPr>
          <p:spPr>
            <a:xfrm>
              <a:off x="302590" y="23533"/>
              <a:ext cx="24206" cy="47193"/>
            </a:xfrm>
            <a:custGeom>
              <a:avLst/>
              <a:gdLst/>
              <a:ahLst/>
              <a:cxnLst/>
              <a:rect l="0" t="0" r="0" b="0"/>
              <a:pathLst>
                <a:path w="24206" h="47193">
                  <a:moveTo>
                    <a:pt x="1524" y="0"/>
                  </a:moveTo>
                  <a:cubicBezTo>
                    <a:pt x="5524" y="0"/>
                    <a:pt x="8788" y="660"/>
                    <a:pt x="11354" y="2007"/>
                  </a:cubicBezTo>
                  <a:cubicBezTo>
                    <a:pt x="13271" y="3022"/>
                    <a:pt x="14694" y="4610"/>
                    <a:pt x="15621" y="6782"/>
                  </a:cubicBezTo>
                  <a:cubicBezTo>
                    <a:pt x="16205" y="8179"/>
                    <a:pt x="16497" y="11062"/>
                    <a:pt x="16497" y="15405"/>
                  </a:cubicBezTo>
                  <a:lnTo>
                    <a:pt x="16497" y="30696"/>
                  </a:lnTo>
                  <a:cubicBezTo>
                    <a:pt x="16497" y="34976"/>
                    <a:pt x="16586" y="37605"/>
                    <a:pt x="16739" y="38583"/>
                  </a:cubicBezTo>
                  <a:lnTo>
                    <a:pt x="17564" y="40513"/>
                  </a:lnTo>
                  <a:lnTo>
                    <a:pt x="18847" y="41008"/>
                  </a:lnTo>
                  <a:lnTo>
                    <a:pt x="20231" y="40666"/>
                  </a:lnTo>
                  <a:cubicBezTo>
                    <a:pt x="20930" y="40246"/>
                    <a:pt x="22250" y="39039"/>
                    <a:pt x="24206" y="37071"/>
                  </a:cubicBezTo>
                  <a:lnTo>
                    <a:pt x="24206" y="39827"/>
                  </a:lnTo>
                  <a:cubicBezTo>
                    <a:pt x="20536" y="44742"/>
                    <a:pt x="17043" y="47193"/>
                    <a:pt x="13703" y="47193"/>
                  </a:cubicBezTo>
                  <a:cubicBezTo>
                    <a:pt x="12090" y="47193"/>
                    <a:pt x="10820" y="46634"/>
                    <a:pt x="9868" y="45530"/>
                  </a:cubicBezTo>
                  <a:cubicBezTo>
                    <a:pt x="8915" y="44412"/>
                    <a:pt x="8433" y="42507"/>
                    <a:pt x="8395" y="39827"/>
                  </a:cubicBezTo>
                  <a:lnTo>
                    <a:pt x="0" y="45817"/>
                  </a:lnTo>
                  <a:lnTo>
                    <a:pt x="0" y="40829"/>
                  </a:lnTo>
                  <a:lnTo>
                    <a:pt x="8395" y="36626"/>
                  </a:lnTo>
                  <a:lnTo>
                    <a:pt x="8395" y="19494"/>
                  </a:lnTo>
                  <a:lnTo>
                    <a:pt x="0" y="23158"/>
                  </a:lnTo>
                  <a:lnTo>
                    <a:pt x="0" y="20132"/>
                  </a:lnTo>
                  <a:lnTo>
                    <a:pt x="8395" y="16497"/>
                  </a:lnTo>
                  <a:lnTo>
                    <a:pt x="8395" y="14732"/>
                  </a:lnTo>
                  <a:cubicBezTo>
                    <a:pt x="8395" y="10237"/>
                    <a:pt x="7696" y="7163"/>
                    <a:pt x="6261" y="5499"/>
                  </a:cubicBezTo>
                  <a:cubicBezTo>
                    <a:pt x="4839" y="3823"/>
                    <a:pt x="2769" y="2997"/>
                    <a:pt x="51" y="2997"/>
                  </a:cubicBezTo>
                  <a:lnTo>
                    <a:pt x="0" y="3015"/>
                  </a:lnTo>
                  <a:lnTo>
                    <a:pt x="0" y="443"/>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47" name="Shape 604"/>
            <p:cNvSpPr/>
            <p:nvPr/>
          </p:nvSpPr>
          <p:spPr>
            <a:xfrm>
              <a:off x="331013" y="0"/>
              <a:ext cx="22885" cy="69838"/>
            </a:xfrm>
            <a:custGeom>
              <a:avLst/>
              <a:gdLst/>
              <a:ahLst/>
              <a:cxnLst/>
              <a:rect l="0" t="0" r="0" b="0"/>
              <a:pathLst>
                <a:path w="22885" h="69838">
                  <a:moveTo>
                    <a:pt x="13411" y="0"/>
                  </a:moveTo>
                  <a:lnTo>
                    <a:pt x="15621" y="0"/>
                  </a:lnTo>
                  <a:lnTo>
                    <a:pt x="15621" y="59678"/>
                  </a:lnTo>
                  <a:cubicBezTo>
                    <a:pt x="15621" y="62497"/>
                    <a:pt x="15824" y="64351"/>
                    <a:pt x="16243" y="65278"/>
                  </a:cubicBezTo>
                  <a:lnTo>
                    <a:pt x="18123" y="67361"/>
                  </a:lnTo>
                  <a:cubicBezTo>
                    <a:pt x="18974" y="67844"/>
                    <a:pt x="20561" y="68073"/>
                    <a:pt x="22885" y="68073"/>
                  </a:cubicBezTo>
                  <a:lnTo>
                    <a:pt x="22885" y="69838"/>
                  </a:lnTo>
                  <a:lnTo>
                    <a:pt x="838" y="69838"/>
                  </a:lnTo>
                  <a:lnTo>
                    <a:pt x="838" y="68073"/>
                  </a:lnTo>
                  <a:cubicBezTo>
                    <a:pt x="2908" y="68073"/>
                    <a:pt x="4305" y="67870"/>
                    <a:pt x="5067" y="67438"/>
                  </a:cubicBezTo>
                  <a:lnTo>
                    <a:pt x="6820" y="65329"/>
                  </a:lnTo>
                  <a:cubicBezTo>
                    <a:pt x="7264" y="64339"/>
                    <a:pt x="7468" y="62459"/>
                    <a:pt x="7468" y="59678"/>
                  </a:cubicBezTo>
                  <a:lnTo>
                    <a:pt x="7468" y="18809"/>
                  </a:lnTo>
                  <a:cubicBezTo>
                    <a:pt x="7468" y="13742"/>
                    <a:pt x="7341" y="10618"/>
                    <a:pt x="7125" y="9462"/>
                  </a:cubicBezTo>
                  <a:cubicBezTo>
                    <a:pt x="6896" y="8293"/>
                    <a:pt x="6528" y="7506"/>
                    <a:pt x="6020" y="7074"/>
                  </a:cubicBezTo>
                  <a:lnTo>
                    <a:pt x="4089" y="6439"/>
                  </a:lnTo>
                  <a:cubicBezTo>
                    <a:pt x="3226" y="6439"/>
                    <a:pt x="2146" y="6693"/>
                    <a:pt x="838" y="7214"/>
                  </a:cubicBezTo>
                  <a:lnTo>
                    <a:pt x="0" y="5512"/>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448" name="Group 447"/>
          <p:cNvGrpSpPr/>
          <p:nvPr/>
        </p:nvGrpSpPr>
        <p:grpSpPr>
          <a:xfrm>
            <a:off x="7515163" y="3579491"/>
            <a:ext cx="967659" cy="207986"/>
            <a:chOff x="0" y="0"/>
            <a:chExt cx="387718" cy="91363"/>
          </a:xfrm>
        </p:grpSpPr>
        <p:sp>
          <p:nvSpPr>
            <p:cNvPr id="449" name="Shape 605"/>
            <p:cNvSpPr/>
            <p:nvPr/>
          </p:nvSpPr>
          <p:spPr>
            <a:xfrm>
              <a:off x="0" y="23736"/>
              <a:ext cx="27197" cy="67628"/>
            </a:xfrm>
            <a:custGeom>
              <a:avLst/>
              <a:gdLst/>
              <a:ahLst/>
              <a:cxnLst/>
              <a:rect l="0" t="0" r="0" b="0"/>
              <a:pathLst>
                <a:path w="27197" h="67628">
                  <a:moveTo>
                    <a:pt x="14084" y="0"/>
                  </a:moveTo>
                  <a:lnTo>
                    <a:pt x="15951" y="0"/>
                  </a:lnTo>
                  <a:lnTo>
                    <a:pt x="15951" y="10503"/>
                  </a:lnTo>
                  <a:cubicBezTo>
                    <a:pt x="18275" y="6541"/>
                    <a:pt x="20612" y="3759"/>
                    <a:pt x="22949" y="2172"/>
                  </a:cubicBezTo>
                  <a:lnTo>
                    <a:pt x="27197" y="807"/>
                  </a:lnTo>
                  <a:lnTo>
                    <a:pt x="27197" y="7285"/>
                  </a:lnTo>
                  <a:lnTo>
                    <a:pt x="26467" y="6909"/>
                  </a:lnTo>
                  <a:cubicBezTo>
                    <a:pt x="24892" y="6909"/>
                    <a:pt x="23330" y="7316"/>
                    <a:pt x="21793" y="8090"/>
                  </a:cubicBezTo>
                  <a:cubicBezTo>
                    <a:pt x="20625" y="8687"/>
                    <a:pt x="18669" y="10452"/>
                    <a:pt x="15951" y="13399"/>
                  </a:cubicBezTo>
                  <a:lnTo>
                    <a:pt x="15951" y="30188"/>
                  </a:lnTo>
                  <a:cubicBezTo>
                    <a:pt x="15951" y="33833"/>
                    <a:pt x="16104" y="36221"/>
                    <a:pt x="16396" y="37364"/>
                  </a:cubicBezTo>
                  <a:cubicBezTo>
                    <a:pt x="16853" y="39269"/>
                    <a:pt x="17983" y="40932"/>
                    <a:pt x="19761" y="42367"/>
                  </a:cubicBezTo>
                  <a:cubicBezTo>
                    <a:pt x="21539" y="43828"/>
                    <a:pt x="23800" y="44539"/>
                    <a:pt x="26505" y="44539"/>
                  </a:cubicBezTo>
                  <a:lnTo>
                    <a:pt x="27197" y="44207"/>
                  </a:lnTo>
                  <a:lnTo>
                    <a:pt x="27197" y="47242"/>
                  </a:lnTo>
                  <a:lnTo>
                    <a:pt x="26657" y="47485"/>
                  </a:lnTo>
                  <a:cubicBezTo>
                    <a:pt x="24244" y="47485"/>
                    <a:pt x="22149" y="47130"/>
                    <a:pt x="20371" y="46457"/>
                  </a:cubicBezTo>
                  <a:cubicBezTo>
                    <a:pt x="19063" y="45975"/>
                    <a:pt x="17590" y="44984"/>
                    <a:pt x="15951" y="43511"/>
                  </a:cubicBezTo>
                  <a:lnTo>
                    <a:pt x="15951" y="57201"/>
                  </a:lnTo>
                  <a:cubicBezTo>
                    <a:pt x="15951" y="60287"/>
                    <a:pt x="16142" y="62243"/>
                    <a:pt x="16510" y="63081"/>
                  </a:cubicBezTo>
                  <a:lnTo>
                    <a:pt x="18491" y="65075"/>
                  </a:lnTo>
                  <a:cubicBezTo>
                    <a:pt x="19418" y="65570"/>
                    <a:pt x="21120" y="65799"/>
                    <a:pt x="23571" y="65799"/>
                  </a:cubicBezTo>
                  <a:lnTo>
                    <a:pt x="23571" y="67628"/>
                  </a:lnTo>
                  <a:lnTo>
                    <a:pt x="0" y="67628"/>
                  </a:lnTo>
                  <a:lnTo>
                    <a:pt x="0" y="65799"/>
                  </a:lnTo>
                  <a:lnTo>
                    <a:pt x="1219" y="65799"/>
                  </a:lnTo>
                  <a:cubicBezTo>
                    <a:pt x="3023" y="65837"/>
                    <a:pt x="4559" y="65494"/>
                    <a:pt x="5842" y="64770"/>
                  </a:cubicBezTo>
                  <a:lnTo>
                    <a:pt x="7290" y="63030"/>
                  </a:lnTo>
                  <a:cubicBezTo>
                    <a:pt x="7620" y="62230"/>
                    <a:pt x="7798" y="60185"/>
                    <a:pt x="7798" y="56922"/>
                  </a:cubicBezTo>
                  <a:lnTo>
                    <a:pt x="7798" y="14377"/>
                  </a:lnTo>
                  <a:cubicBezTo>
                    <a:pt x="7798" y="11468"/>
                    <a:pt x="7671" y="9614"/>
                    <a:pt x="7417" y="8840"/>
                  </a:cubicBezTo>
                  <a:lnTo>
                    <a:pt x="6160" y="7062"/>
                  </a:lnTo>
                  <a:lnTo>
                    <a:pt x="3823" y="6477"/>
                  </a:lnTo>
                  <a:cubicBezTo>
                    <a:pt x="3035" y="6477"/>
                    <a:pt x="2045" y="6706"/>
                    <a:pt x="826" y="7163"/>
                  </a:cubicBezTo>
                  <a:lnTo>
                    <a:pt x="229" y="5588"/>
                  </a:lnTo>
                  <a:lnTo>
                    <a:pt x="140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0" name="Shape 606"/>
            <p:cNvSpPr/>
            <p:nvPr/>
          </p:nvSpPr>
          <p:spPr>
            <a:xfrm>
              <a:off x="52857" y="24956"/>
              <a:ext cx="17380" cy="45235"/>
            </a:xfrm>
            <a:custGeom>
              <a:avLst/>
              <a:gdLst/>
              <a:ahLst/>
              <a:cxnLst/>
              <a:rect l="0" t="0" r="0" b="0"/>
              <a:pathLst>
                <a:path w="17380" h="45235">
                  <a:moveTo>
                    <a:pt x="17380" y="0"/>
                  </a:moveTo>
                  <a:lnTo>
                    <a:pt x="17380" y="2285"/>
                  </a:lnTo>
                  <a:lnTo>
                    <a:pt x="10719" y="5181"/>
                  </a:lnTo>
                  <a:cubicBezTo>
                    <a:pt x="8573" y="7289"/>
                    <a:pt x="7328" y="10236"/>
                    <a:pt x="6972" y="13994"/>
                  </a:cubicBezTo>
                  <a:lnTo>
                    <a:pt x="17380" y="13994"/>
                  </a:lnTo>
                  <a:lnTo>
                    <a:pt x="17380" y="16839"/>
                  </a:lnTo>
                  <a:lnTo>
                    <a:pt x="6972" y="16839"/>
                  </a:lnTo>
                  <a:cubicBezTo>
                    <a:pt x="6934" y="23533"/>
                    <a:pt x="8560" y="28765"/>
                    <a:pt x="11824" y="32562"/>
                  </a:cubicBezTo>
                  <a:lnTo>
                    <a:pt x="17380" y="35304"/>
                  </a:lnTo>
                  <a:lnTo>
                    <a:pt x="17380" y="45235"/>
                  </a:lnTo>
                  <a:lnTo>
                    <a:pt x="5766" y="39953"/>
                  </a:lnTo>
                  <a:cubicBezTo>
                    <a:pt x="1918" y="35750"/>
                    <a:pt x="0" y="30086"/>
                    <a:pt x="0" y="22986"/>
                  </a:cubicBezTo>
                  <a:cubicBezTo>
                    <a:pt x="0" y="15291"/>
                    <a:pt x="1968" y="9296"/>
                    <a:pt x="5918" y="4990"/>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1" name="Shape 607"/>
            <p:cNvSpPr/>
            <p:nvPr/>
          </p:nvSpPr>
          <p:spPr>
            <a:xfrm>
              <a:off x="27197" y="23533"/>
              <a:ext cx="19983" cy="47446"/>
            </a:xfrm>
            <a:custGeom>
              <a:avLst/>
              <a:gdLst/>
              <a:ahLst/>
              <a:cxnLst/>
              <a:rect l="0" t="0" r="0" b="0"/>
              <a:pathLst>
                <a:path w="19983" h="47446">
                  <a:moveTo>
                    <a:pt x="3143" y="0"/>
                  </a:moveTo>
                  <a:cubicBezTo>
                    <a:pt x="7664" y="0"/>
                    <a:pt x="11436" y="1778"/>
                    <a:pt x="14446" y="5309"/>
                  </a:cubicBezTo>
                  <a:cubicBezTo>
                    <a:pt x="18142" y="9627"/>
                    <a:pt x="19983" y="15253"/>
                    <a:pt x="19983" y="22200"/>
                  </a:cubicBezTo>
                  <a:cubicBezTo>
                    <a:pt x="19983" y="29959"/>
                    <a:pt x="17774" y="36373"/>
                    <a:pt x="13316" y="41453"/>
                  </a:cubicBezTo>
                  <a:lnTo>
                    <a:pt x="0" y="47446"/>
                  </a:lnTo>
                  <a:lnTo>
                    <a:pt x="0" y="44410"/>
                  </a:lnTo>
                  <a:lnTo>
                    <a:pt x="7271" y="40920"/>
                  </a:lnTo>
                  <a:cubicBezTo>
                    <a:pt x="9912" y="37567"/>
                    <a:pt x="11246" y="32880"/>
                    <a:pt x="11246" y="26810"/>
                  </a:cubicBezTo>
                  <a:cubicBezTo>
                    <a:pt x="11246" y="19939"/>
                    <a:pt x="9747" y="14643"/>
                    <a:pt x="6725" y="10947"/>
                  </a:cubicBezTo>
                  <a:lnTo>
                    <a:pt x="0" y="7488"/>
                  </a:lnTo>
                  <a:lnTo>
                    <a:pt x="0" y="1010"/>
                  </a:lnTo>
                  <a:lnTo>
                    <a:pt x="3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2" name="Shape 608"/>
            <p:cNvSpPr/>
            <p:nvPr/>
          </p:nvSpPr>
          <p:spPr>
            <a:xfrm>
              <a:off x="70237" y="52463"/>
              <a:ext cx="20682" cy="18758"/>
            </a:xfrm>
            <a:custGeom>
              <a:avLst/>
              <a:gdLst/>
              <a:ahLst/>
              <a:cxnLst/>
              <a:rect l="0" t="0" r="0" b="0"/>
              <a:pathLst>
                <a:path w="20682" h="18758">
                  <a:moveTo>
                    <a:pt x="19158" y="0"/>
                  </a:moveTo>
                  <a:lnTo>
                    <a:pt x="20682" y="978"/>
                  </a:lnTo>
                  <a:cubicBezTo>
                    <a:pt x="19983" y="5461"/>
                    <a:pt x="17990" y="9551"/>
                    <a:pt x="14687" y="13233"/>
                  </a:cubicBezTo>
                  <a:cubicBezTo>
                    <a:pt x="11373" y="16917"/>
                    <a:pt x="7233" y="18758"/>
                    <a:pt x="2267" y="18758"/>
                  </a:cubicBezTo>
                  <a:lnTo>
                    <a:pt x="0" y="17727"/>
                  </a:lnTo>
                  <a:lnTo>
                    <a:pt x="0" y="7796"/>
                  </a:lnTo>
                  <a:lnTo>
                    <a:pt x="6001" y="10757"/>
                  </a:lnTo>
                  <a:cubicBezTo>
                    <a:pt x="8935" y="10757"/>
                    <a:pt x="11500" y="9931"/>
                    <a:pt x="13671" y="8331"/>
                  </a:cubicBezTo>
                  <a:cubicBezTo>
                    <a:pt x="15856" y="6706"/>
                    <a:pt x="17672"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3" name="Shape 609"/>
            <p:cNvSpPr/>
            <p:nvPr/>
          </p:nvSpPr>
          <p:spPr>
            <a:xfrm>
              <a:off x="268999" y="24953"/>
              <a:ext cx="17399" cy="45245"/>
            </a:xfrm>
            <a:custGeom>
              <a:avLst/>
              <a:gdLst/>
              <a:ahLst/>
              <a:cxnLst/>
              <a:rect l="0" t="0" r="0" b="0"/>
              <a:pathLst>
                <a:path w="17399" h="45245">
                  <a:moveTo>
                    <a:pt x="17399" y="0"/>
                  </a:moveTo>
                  <a:lnTo>
                    <a:pt x="17399" y="2285"/>
                  </a:lnTo>
                  <a:lnTo>
                    <a:pt x="10744" y="5184"/>
                  </a:lnTo>
                  <a:cubicBezTo>
                    <a:pt x="8598" y="7292"/>
                    <a:pt x="7341" y="10239"/>
                    <a:pt x="6985" y="13997"/>
                  </a:cubicBezTo>
                  <a:lnTo>
                    <a:pt x="17399" y="13997"/>
                  </a:lnTo>
                  <a:lnTo>
                    <a:pt x="17399" y="16842"/>
                  </a:lnTo>
                  <a:lnTo>
                    <a:pt x="6985" y="16842"/>
                  </a:lnTo>
                  <a:cubicBezTo>
                    <a:pt x="6947" y="23535"/>
                    <a:pt x="8573" y="28768"/>
                    <a:pt x="11849" y="32565"/>
                  </a:cubicBezTo>
                  <a:lnTo>
                    <a:pt x="17399" y="35309"/>
                  </a:lnTo>
                  <a:lnTo>
                    <a:pt x="17399" y="45245"/>
                  </a:lnTo>
                  <a:lnTo>
                    <a:pt x="5779" y="39956"/>
                  </a:lnTo>
                  <a:cubicBezTo>
                    <a:pt x="1931" y="35752"/>
                    <a:pt x="0" y="30088"/>
                    <a:pt x="0" y="22989"/>
                  </a:cubicBezTo>
                  <a:cubicBezTo>
                    <a:pt x="0" y="15293"/>
                    <a:pt x="1968" y="9298"/>
                    <a:pt x="5931" y="4993"/>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4" name="Shape 610"/>
            <p:cNvSpPr/>
            <p:nvPr/>
          </p:nvSpPr>
          <p:spPr>
            <a:xfrm>
              <a:off x="203200" y="23533"/>
              <a:ext cx="30696" cy="47689"/>
            </a:xfrm>
            <a:custGeom>
              <a:avLst/>
              <a:gdLst/>
              <a:ahLst/>
              <a:cxnLst/>
              <a:rect l="0" t="0" r="0" b="0"/>
              <a:pathLst>
                <a:path w="30696" h="47689">
                  <a:moveTo>
                    <a:pt x="13652" y="0"/>
                  </a:moveTo>
                  <a:cubicBezTo>
                    <a:pt x="15405" y="0"/>
                    <a:pt x="17551" y="368"/>
                    <a:pt x="20091" y="1130"/>
                  </a:cubicBezTo>
                  <a:cubicBezTo>
                    <a:pt x="21742" y="1625"/>
                    <a:pt x="22860" y="1867"/>
                    <a:pt x="23419" y="1867"/>
                  </a:cubicBezTo>
                  <a:lnTo>
                    <a:pt x="24651" y="1524"/>
                  </a:lnTo>
                  <a:lnTo>
                    <a:pt x="25679" y="0"/>
                  </a:lnTo>
                  <a:lnTo>
                    <a:pt x="27305" y="0"/>
                  </a:lnTo>
                  <a:lnTo>
                    <a:pt x="27305" y="15329"/>
                  </a:lnTo>
                  <a:lnTo>
                    <a:pt x="25679" y="15329"/>
                  </a:lnTo>
                  <a:cubicBezTo>
                    <a:pt x="24435" y="10503"/>
                    <a:pt x="22835" y="7239"/>
                    <a:pt x="20892" y="5512"/>
                  </a:cubicBezTo>
                  <a:cubicBezTo>
                    <a:pt x="18948" y="3772"/>
                    <a:pt x="16459" y="2896"/>
                    <a:pt x="13449" y="2896"/>
                  </a:cubicBezTo>
                  <a:cubicBezTo>
                    <a:pt x="11151" y="2896"/>
                    <a:pt x="9309" y="3505"/>
                    <a:pt x="7912" y="4712"/>
                  </a:cubicBezTo>
                  <a:cubicBezTo>
                    <a:pt x="6490" y="5931"/>
                    <a:pt x="5791" y="7265"/>
                    <a:pt x="5791" y="8737"/>
                  </a:cubicBezTo>
                  <a:cubicBezTo>
                    <a:pt x="5791" y="10579"/>
                    <a:pt x="6312" y="12154"/>
                    <a:pt x="7366" y="13450"/>
                  </a:cubicBezTo>
                  <a:cubicBezTo>
                    <a:pt x="8382" y="14796"/>
                    <a:pt x="10439" y="16218"/>
                    <a:pt x="13551" y="17729"/>
                  </a:cubicBezTo>
                  <a:lnTo>
                    <a:pt x="20714" y="21222"/>
                  </a:lnTo>
                  <a:cubicBezTo>
                    <a:pt x="27368" y="24461"/>
                    <a:pt x="30696" y="28740"/>
                    <a:pt x="30696" y="34036"/>
                  </a:cubicBezTo>
                  <a:cubicBezTo>
                    <a:pt x="30696" y="38126"/>
                    <a:pt x="29134" y="41428"/>
                    <a:pt x="26048" y="43930"/>
                  </a:cubicBezTo>
                  <a:cubicBezTo>
                    <a:pt x="22949" y="46431"/>
                    <a:pt x="19495" y="47689"/>
                    <a:pt x="15659" y="47689"/>
                  </a:cubicBezTo>
                  <a:cubicBezTo>
                    <a:pt x="12903" y="47689"/>
                    <a:pt x="9766" y="47206"/>
                    <a:pt x="6236" y="46216"/>
                  </a:cubicBezTo>
                  <a:lnTo>
                    <a:pt x="3581" y="45733"/>
                  </a:lnTo>
                  <a:lnTo>
                    <a:pt x="1816" y="47003"/>
                  </a:lnTo>
                  <a:lnTo>
                    <a:pt x="190" y="47003"/>
                  </a:lnTo>
                  <a:lnTo>
                    <a:pt x="190" y="30938"/>
                  </a:lnTo>
                  <a:lnTo>
                    <a:pt x="1816" y="30938"/>
                  </a:lnTo>
                  <a:cubicBezTo>
                    <a:pt x="2718" y="35535"/>
                    <a:pt x="4483" y="38977"/>
                    <a:pt x="7061" y="41301"/>
                  </a:cubicBezTo>
                  <a:cubicBezTo>
                    <a:pt x="9652" y="43624"/>
                    <a:pt x="12548" y="44793"/>
                    <a:pt x="15761" y="44793"/>
                  </a:cubicBezTo>
                  <a:cubicBezTo>
                    <a:pt x="18021" y="44793"/>
                    <a:pt x="19863" y="44133"/>
                    <a:pt x="21285" y="42799"/>
                  </a:cubicBezTo>
                  <a:cubicBezTo>
                    <a:pt x="22720" y="41478"/>
                    <a:pt x="23419" y="39891"/>
                    <a:pt x="23419" y="38012"/>
                  </a:cubicBezTo>
                  <a:cubicBezTo>
                    <a:pt x="23419" y="35751"/>
                    <a:pt x="22631" y="33858"/>
                    <a:pt x="21044" y="32322"/>
                  </a:cubicBezTo>
                  <a:cubicBezTo>
                    <a:pt x="19456" y="30785"/>
                    <a:pt x="16281" y="28829"/>
                    <a:pt x="11544" y="26480"/>
                  </a:cubicBezTo>
                  <a:cubicBezTo>
                    <a:pt x="6795" y="24105"/>
                    <a:pt x="3683" y="21984"/>
                    <a:pt x="2197" y="20092"/>
                  </a:cubicBezTo>
                  <a:cubicBezTo>
                    <a:pt x="724" y="18212"/>
                    <a:pt x="0" y="15863"/>
                    <a:pt x="0" y="13005"/>
                  </a:cubicBezTo>
                  <a:cubicBezTo>
                    <a:pt x="0" y="9310"/>
                    <a:pt x="1257" y="6223"/>
                    <a:pt x="3797" y="3734"/>
                  </a:cubicBezTo>
                  <a:cubicBezTo>
                    <a:pt x="6337" y="1245"/>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5" name="Shape 611"/>
            <p:cNvSpPr/>
            <p:nvPr/>
          </p:nvSpPr>
          <p:spPr>
            <a:xfrm>
              <a:off x="170853" y="23533"/>
              <a:ext cx="22542" cy="46304"/>
            </a:xfrm>
            <a:custGeom>
              <a:avLst/>
              <a:gdLst/>
              <a:ahLst/>
              <a:cxnLst/>
              <a:rect l="0" t="0" r="0" b="0"/>
              <a:pathLst>
                <a:path w="22542" h="46304">
                  <a:moveTo>
                    <a:pt x="13551" y="0"/>
                  </a:moveTo>
                  <a:lnTo>
                    <a:pt x="15723" y="0"/>
                  </a:lnTo>
                  <a:lnTo>
                    <a:pt x="15723" y="36157"/>
                  </a:lnTo>
                  <a:cubicBezTo>
                    <a:pt x="15723" y="38964"/>
                    <a:pt x="15926" y="40843"/>
                    <a:pt x="16332" y="41770"/>
                  </a:cubicBezTo>
                  <a:lnTo>
                    <a:pt x="18148" y="43853"/>
                  </a:lnTo>
                  <a:cubicBezTo>
                    <a:pt x="18948" y="44310"/>
                    <a:pt x="20409" y="44552"/>
                    <a:pt x="22542" y="44552"/>
                  </a:cubicBezTo>
                  <a:lnTo>
                    <a:pt x="22542" y="46304"/>
                  </a:lnTo>
                  <a:lnTo>
                    <a:pt x="686" y="46304"/>
                  </a:lnTo>
                  <a:lnTo>
                    <a:pt x="686" y="44552"/>
                  </a:lnTo>
                  <a:cubicBezTo>
                    <a:pt x="2883" y="44552"/>
                    <a:pt x="4343" y="44336"/>
                    <a:pt x="5105" y="43904"/>
                  </a:cubicBezTo>
                  <a:lnTo>
                    <a:pt x="6909" y="41796"/>
                  </a:lnTo>
                  <a:cubicBezTo>
                    <a:pt x="7341" y="40818"/>
                    <a:pt x="7557" y="38926"/>
                    <a:pt x="7557" y="36157"/>
                  </a:cubicBezTo>
                  <a:lnTo>
                    <a:pt x="7557" y="18809"/>
                  </a:lnTo>
                  <a:cubicBezTo>
                    <a:pt x="7557" y="13932"/>
                    <a:pt x="7417" y="10782"/>
                    <a:pt x="7125" y="9335"/>
                  </a:cubicBezTo>
                  <a:lnTo>
                    <a:pt x="6033" y="7138"/>
                  </a:lnTo>
                  <a:lnTo>
                    <a:pt x="4026" y="6541"/>
                  </a:lnTo>
                  <a:cubicBezTo>
                    <a:pt x="3111" y="6541"/>
                    <a:pt x="1994" y="6782"/>
                    <a:pt x="686"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6" name="Shape 612"/>
            <p:cNvSpPr/>
            <p:nvPr/>
          </p:nvSpPr>
          <p:spPr>
            <a:xfrm>
              <a:off x="136208" y="23533"/>
              <a:ext cx="30696" cy="47689"/>
            </a:xfrm>
            <a:custGeom>
              <a:avLst/>
              <a:gdLst/>
              <a:ahLst/>
              <a:cxnLst/>
              <a:rect l="0" t="0" r="0" b="0"/>
              <a:pathLst>
                <a:path w="30696" h="47689">
                  <a:moveTo>
                    <a:pt x="13652" y="0"/>
                  </a:moveTo>
                  <a:cubicBezTo>
                    <a:pt x="15418" y="0"/>
                    <a:pt x="17564" y="368"/>
                    <a:pt x="20079" y="1130"/>
                  </a:cubicBezTo>
                  <a:cubicBezTo>
                    <a:pt x="21755" y="1625"/>
                    <a:pt x="22873" y="1867"/>
                    <a:pt x="23432" y="1867"/>
                  </a:cubicBezTo>
                  <a:lnTo>
                    <a:pt x="24663" y="1524"/>
                  </a:lnTo>
                  <a:lnTo>
                    <a:pt x="25692" y="0"/>
                  </a:lnTo>
                  <a:lnTo>
                    <a:pt x="27305" y="0"/>
                  </a:lnTo>
                  <a:lnTo>
                    <a:pt x="27305" y="15329"/>
                  </a:lnTo>
                  <a:lnTo>
                    <a:pt x="25692" y="15329"/>
                  </a:lnTo>
                  <a:cubicBezTo>
                    <a:pt x="24435" y="10503"/>
                    <a:pt x="22847" y="7239"/>
                    <a:pt x="20904" y="5512"/>
                  </a:cubicBezTo>
                  <a:cubicBezTo>
                    <a:pt x="18948" y="3772"/>
                    <a:pt x="16472" y="2896"/>
                    <a:pt x="13462" y="2896"/>
                  </a:cubicBezTo>
                  <a:cubicBezTo>
                    <a:pt x="11163" y="2896"/>
                    <a:pt x="9322" y="3505"/>
                    <a:pt x="7899" y="4712"/>
                  </a:cubicBezTo>
                  <a:cubicBezTo>
                    <a:pt x="6502" y="5931"/>
                    <a:pt x="5791" y="7265"/>
                    <a:pt x="5791" y="8737"/>
                  </a:cubicBezTo>
                  <a:cubicBezTo>
                    <a:pt x="5791" y="10579"/>
                    <a:pt x="6312" y="12154"/>
                    <a:pt x="7366" y="13450"/>
                  </a:cubicBezTo>
                  <a:cubicBezTo>
                    <a:pt x="8382" y="14796"/>
                    <a:pt x="10439" y="16218"/>
                    <a:pt x="13564" y="17729"/>
                  </a:cubicBezTo>
                  <a:lnTo>
                    <a:pt x="20726" y="21222"/>
                  </a:lnTo>
                  <a:cubicBezTo>
                    <a:pt x="27368" y="24461"/>
                    <a:pt x="30696" y="28740"/>
                    <a:pt x="30696" y="34036"/>
                  </a:cubicBezTo>
                  <a:cubicBezTo>
                    <a:pt x="30696" y="38126"/>
                    <a:pt x="29146" y="41428"/>
                    <a:pt x="26048" y="43930"/>
                  </a:cubicBezTo>
                  <a:cubicBezTo>
                    <a:pt x="22962" y="46431"/>
                    <a:pt x="19495" y="47689"/>
                    <a:pt x="15672" y="47689"/>
                  </a:cubicBezTo>
                  <a:cubicBezTo>
                    <a:pt x="12916" y="47689"/>
                    <a:pt x="9779" y="47206"/>
                    <a:pt x="6236" y="46216"/>
                  </a:cubicBezTo>
                  <a:lnTo>
                    <a:pt x="3581" y="45733"/>
                  </a:lnTo>
                  <a:lnTo>
                    <a:pt x="1816" y="47003"/>
                  </a:lnTo>
                  <a:lnTo>
                    <a:pt x="203" y="47003"/>
                  </a:lnTo>
                  <a:lnTo>
                    <a:pt x="203" y="30938"/>
                  </a:lnTo>
                  <a:lnTo>
                    <a:pt x="1816" y="30938"/>
                  </a:lnTo>
                  <a:cubicBezTo>
                    <a:pt x="2730" y="35535"/>
                    <a:pt x="4483" y="38977"/>
                    <a:pt x="7074" y="41301"/>
                  </a:cubicBezTo>
                  <a:cubicBezTo>
                    <a:pt x="9652" y="43624"/>
                    <a:pt x="12547" y="44793"/>
                    <a:pt x="15761" y="44793"/>
                  </a:cubicBezTo>
                  <a:cubicBezTo>
                    <a:pt x="18021" y="44793"/>
                    <a:pt x="19876" y="44133"/>
                    <a:pt x="21285" y="42799"/>
                  </a:cubicBezTo>
                  <a:cubicBezTo>
                    <a:pt x="22708" y="41478"/>
                    <a:pt x="23432" y="39891"/>
                    <a:pt x="23432" y="38012"/>
                  </a:cubicBezTo>
                  <a:cubicBezTo>
                    <a:pt x="23432" y="35751"/>
                    <a:pt x="22631" y="33858"/>
                    <a:pt x="21044" y="32322"/>
                  </a:cubicBezTo>
                  <a:cubicBezTo>
                    <a:pt x="19444" y="30785"/>
                    <a:pt x="16281" y="28829"/>
                    <a:pt x="11531" y="26480"/>
                  </a:cubicBezTo>
                  <a:cubicBezTo>
                    <a:pt x="6782" y="24105"/>
                    <a:pt x="3683" y="21984"/>
                    <a:pt x="2210" y="20092"/>
                  </a:cubicBezTo>
                  <a:cubicBezTo>
                    <a:pt x="737" y="18212"/>
                    <a:pt x="0" y="15863"/>
                    <a:pt x="0" y="13005"/>
                  </a:cubicBezTo>
                  <a:cubicBezTo>
                    <a:pt x="0" y="9310"/>
                    <a:pt x="1270" y="6223"/>
                    <a:pt x="3810" y="3734"/>
                  </a:cubicBezTo>
                  <a:cubicBezTo>
                    <a:pt x="6337"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7" name="Shape 613"/>
            <p:cNvSpPr/>
            <p:nvPr/>
          </p:nvSpPr>
          <p:spPr>
            <a:xfrm>
              <a:off x="95415" y="23533"/>
              <a:ext cx="33503" cy="46304"/>
            </a:xfrm>
            <a:custGeom>
              <a:avLst/>
              <a:gdLst/>
              <a:ahLst/>
              <a:cxnLst/>
              <a:rect l="0" t="0" r="0" b="0"/>
              <a:pathLst>
                <a:path w="33503" h="46304">
                  <a:moveTo>
                    <a:pt x="13614" y="0"/>
                  </a:moveTo>
                  <a:lnTo>
                    <a:pt x="15672" y="0"/>
                  </a:lnTo>
                  <a:lnTo>
                    <a:pt x="15672" y="10122"/>
                  </a:lnTo>
                  <a:cubicBezTo>
                    <a:pt x="19444" y="3378"/>
                    <a:pt x="23305" y="0"/>
                    <a:pt x="27267" y="0"/>
                  </a:cubicBezTo>
                  <a:cubicBezTo>
                    <a:pt x="29058" y="0"/>
                    <a:pt x="30556" y="546"/>
                    <a:pt x="31725" y="1651"/>
                  </a:cubicBezTo>
                  <a:cubicBezTo>
                    <a:pt x="32906" y="2743"/>
                    <a:pt x="33503" y="4001"/>
                    <a:pt x="33503" y="5461"/>
                  </a:cubicBezTo>
                  <a:cubicBezTo>
                    <a:pt x="33503" y="6731"/>
                    <a:pt x="33083" y="7810"/>
                    <a:pt x="32220" y="8687"/>
                  </a:cubicBezTo>
                  <a:cubicBezTo>
                    <a:pt x="31369" y="9576"/>
                    <a:pt x="30366" y="10020"/>
                    <a:pt x="29185" y="10020"/>
                  </a:cubicBezTo>
                  <a:cubicBezTo>
                    <a:pt x="28029" y="10020"/>
                    <a:pt x="26746" y="9449"/>
                    <a:pt x="25324" y="8319"/>
                  </a:cubicBezTo>
                  <a:cubicBezTo>
                    <a:pt x="23901" y="7189"/>
                    <a:pt x="22847" y="6630"/>
                    <a:pt x="22149" y="6630"/>
                  </a:cubicBezTo>
                  <a:lnTo>
                    <a:pt x="20244" y="7620"/>
                  </a:lnTo>
                  <a:cubicBezTo>
                    <a:pt x="18771" y="8954"/>
                    <a:pt x="17247" y="11164"/>
                    <a:pt x="15672" y="14250"/>
                  </a:cubicBezTo>
                  <a:lnTo>
                    <a:pt x="15672" y="35802"/>
                  </a:lnTo>
                  <a:cubicBezTo>
                    <a:pt x="15672" y="38303"/>
                    <a:pt x="15989" y="40170"/>
                    <a:pt x="16612" y="41453"/>
                  </a:cubicBezTo>
                  <a:lnTo>
                    <a:pt x="18872" y="43662"/>
                  </a:lnTo>
                  <a:cubicBezTo>
                    <a:pt x="19952" y="44247"/>
                    <a:pt x="21501" y="44552"/>
                    <a:pt x="23533" y="44552"/>
                  </a:cubicBezTo>
                  <a:lnTo>
                    <a:pt x="23533" y="46304"/>
                  </a:lnTo>
                  <a:lnTo>
                    <a:pt x="495" y="46304"/>
                  </a:lnTo>
                  <a:lnTo>
                    <a:pt x="495" y="44552"/>
                  </a:lnTo>
                  <a:cubicBezTo>
                    <a:pt x="2794" y="44552"/>
                    <a:pt x="4496" y="44183"/>
                    <a:pt x="5613" y="43473"/>
                  </a:cubicBezTo>
                  <a:cubicBezTo>
                    <a:pt x="6426" y="42952"/>
                    <a:pt x="6998" y="42101"/>
                    <a:pt x="7315" y="40970"/>
                  </a:cubicBezTo>
                  <a:cubicBezTo>
                    <a:pt x="7480" y="40411"/>
                    <a:pt x="7569" y="38824"/>
                    <a:pt x="7569" y="36208"/>
                  </a:cubicBezTo>
                  <a:lnTo>
                    <a:pt x="7569" y="18758"/>
                  </a:lnTo>
                  <a:cubicBezTo>
                    <a:pt x="7569" y="13513"/>
                    <a:pt x="7455" y="10402"/>
                    <a:pt x="7252" y="9398"/>
                  </a:cubicBezTo>
                  <a:lnTo>
                    <a:pt x="6071" y="7214"/>
                  </a:lnTo>
                  <a:lnTo>
                    <a:pt x="3937" y="6541"/>
                  </a:lnTo>
                  <a:cubicBezTo>
                    <a:pt x="2921" y="6541"/>
                    <a:pt x="1778" y="6782"/>
                    <a:pt x="495" y="7265"/>
                  </a:cubicBezTo>
                  <a:lnTo>
                    <a:pt x="0" y="5512"/>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8" name="Shape 614"/>
            <p:cNvSpPr/>
            <p:nvPr/>
          </p:nvSpPr>
          <p:spPr>
            <a:xfrm>
              <a:off x="70237" y="23482"/>
              <a:ext cx="20682" cy="18313"/>
            </a:xfrm>
            <a:custGeom>
              <a:avLst/>
              <a:gdLst/>
              <a:ahLst/>
              <a:cxnLst/>
              <a:rect l="0" t="0" r="0" b="0"/>
              <a:pathLst>
                <a:path w="20682" h="18313">
                  <a:moveTo>
                    <a:pt x="3384" y="0"/>
                  </a:moveTo>
                  <a:cubicBezTo>
                    <a:pt x="8426" y="0"/>
                    <a:pt x="12567" y="1663"/>
                    <a:pt x="15818" y="4991"/>
                  </a:cubicBezTo>
                  <a:cubicBezTo>
                    <a:pt x="19056" y="8306"/>
                    <a:pt x="20682" y="12750"/>
                    <a:pt x="20682" y="18313"/>
                  </a:cubicBezTo>
                  <a:lnTo>
                    <a:pt x="0" y="18313"/>
                  </a:lnTo>
                  <a:lnTo>
                    <a:pt x="0" y="15468"/>
                  </a:lnTo>
                  <a:lnTo>
                    <a:pt x="10408" y="15468"/>
                  </a:lnTo>
                  <a:cubicBezTo>
                    <a:pt x="10243" y="12585"/>
                    <a:pt x="9900" y="10554"/>
                    <a:pt x="9379" y="9385"/>
                  </a:cubicBezTo>
                  <a:cubicBezTo>
                    <a:pt x="8566" y="7556"/>
                    <a:pt x="7347" y="6108"/>
                    <a:pt x="5721" y="5055"/>
                  </a:cubicBezTo>
                  <a:cubicBezTo>
                    <a:pt x="4096" y="4013"/>
                    <a:pt x="2407" y="3480"/>
                    <a:pt x="641" y="3480"/>
                  </a:cubicBezTo>
                  <a:lnTo>
                    <a:pt x="0" y="3758"/>
                  </a:lnTo>
                  <a:lnTo>
                    <a:pt x="0" y="1474"/>
                  </a:lnTo>
                  <a:lnTo>
                    <a:pt x="33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59" name="Shape 615"/>
            <p:cNvSpPr/>
            <p:nvPr/>
          </p:nvSpPr>
          <p:spPr>
            <a:xfrm>
              <a:off x="235877" y="10071"/>
              <a:ext cx="27115" cy="60516"/>
            </a:xfrm>
            <a:custGeom>
              <a:avLst/>
              <a:gdLst/>
              <a:ahLst/>
              <a:cxnLst/>
              <a:rect l="0" t="0" r="0" b="0"/>
              <a:pathLst>
                <a:path w="27115" h="60516">
                  <a:moveTo>
                    <a:pt x="13703" y="0"/>
                  </a:moveTo>
                  <a:lnTo>
                    <a:pt x="15227" y="0"/>
                  </a:lnTo>
                  <a:lnTo>
                    <a:pt x="15227" y="14783"/>
                  </a:lnTo>
                  <a:lnTo>
                    <a:pt x="25730" y="14783"/>
                  </a:lnTo>
                  <a:lnTo>
                    <a:pt x="25730" y="18224"/>
                  </a:lnTo>
                  <a:lnTo>
                    <a:pt x="15227" y="18224"/>
                  </a:lnTo>
                  <a:lnTo>
                    <a:pt x="15227" y="47396"/>
                  </a:lnTo>
                  <a:cubicBezTo>
                    <a:pt x="15227" y="50305"/>
                    <a:pt x="15647" y="52286"/>
                    <a:pt x="16485" y="53302"/>
                  </a:cubicBezTo>
                  <a:cubicBezTo>
                    <a:pt x="17310" y="54305"/>
                    <a:pt x="18390" y="54814"/>
                    <a:pt x="19698" y="54814"/>
                  </a:cubicBezTo>
                  <a:lnTo>
                    <a:pt x="22847" y="53810"/>
                  </a:lnTo>
                  <a:cubicBezTo>
                    <a:pt x="23863" y="53137"/>
                    <a:pt x="24638" y="52146"/>
                    <a:pt x="25197" y="50838"/>
                  </a:cubicBezTo>
                  <a:lnTo>
                    <a:pt x="27115" y="50838"/>
                  </a:lnTo>
                  <a:cubicBezTo>
                    <a:pt x="25971" y="54039"/>
                    <a:pt x="24346" y="56465"/>
                    <a:pt x="22250" y="58090"/>
                  </a:cubicBezTo>
                  <a:cubicBezTo>
                    <a:pt x="20155" y="59703"/>
                    <a:pt x="17996" y="60516"/>
                    <a:pt x="15773" y="60516"/>
                  </a:cubicBezTo>
                  <a:cubicBezTo>
                    <a:pt x="14262" y="60516"/>
                    <a:pt x="12789" y="60096"/>
                    <a:pt x="11341" y="59258"/>
                  </a:cubicBezTo>
                  <a:cubicBezTo>
                    <a:pt x="9906" y="58420"/>
                    <a:pt x="8839" y="57227"/>
                    <a:pt x="8153" y="55677"/>
                  </a:cubicBezTo>
                  <a:cubicBezTo>
                    <a:pt x="7468" y="54115"/>
                    <a:pt x="7125" y="51727"/>
                    <a:pt x="7125" y="48489"/>
                  </a:cubicBezTo>
                  <a:lnTo>
                    <a:pt x="7125" y="18224"/>
                  </a:lnTo>
                  <a:lnTo>
                    <a:pt x="0" y="18224"/>
                  </a:lnTo>
                  <a:lnTo>
                    <a:pt x="0" y="16599"/>
                  </a:lnTo>
                  <a:cubicBezTo>
                    <a:pt x="1803" y="15875"/>
                    <a:pt x="3645" y="14669"/>
                    <a:pt x="5524" y="12954"/>
                  </a:cubicBezTo>
                  <a:cubicBezTo>
                    <a:pt x="7417" y="11227"/>
                    <a:pt x="9093" y="9195"/>
                    <a:pt x="10566" y="6820"/>
                  </a:cubicBezTo>
                  <a:cubicBezTo>
                    <a:pt x="11303" y="5588"/>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0" name="Shape 616"/>
            <p:cNvSpPr/>
            <p:nvPr/>
          </p:nvSpPr>
          <p:spPr>
            <a:xfrm>
              <a:off x="177483" y="0"/>
              <a:ext cx="9970" cy="9982"/>
            </a:xfrm>
            <a:custGeom>
              <a:avLst/>
              <a:gdLst/>
              <a:ahLst/>
              <a:cxnLst/>
              <a:rect l="0" t="0" r="0" b="0"/>
              <a:pathLst>
                <a:path w="9970" h="9982">
                  <a:moveTo>
                    <a:pt x="5016" y="0"/>
                  </a:moveTo>
                  <a:cubicBezTo>
                    <a:pt x="6388" y="0"/>
                    <a:pt x="7557" y="482"/>
                    <a:pt x="8522" y="1460"/>
                  </a:cubicBezTo>
                  <a:cubicBezTo>
                    <a:pt x="9487" y="2425"/>
                    <a:pt x="9970" y="3594"/>
                    <a:pt x="9970" y="4966"/>
                  </a:cubicBezTo>
                  <a:cubicBezTo>
                    <a:pt x="9970" y="6337"/>
                    <a:pt x="9487" y="7518"/>
                    <a:pt x="8522" y="8496"/>
                  </a:cubicBezTo>
                  <a:cubicBezTo>
                    <a:pt x="7557" y="9474"/>
                    <a:pt x="6388" y="9982"/>
                    <a:pt x="5016" y="9982"/>
                  </a:cubicBezTo>
                  <a:cubicBezTo>
                    <a:pt x="3632" y="9982"/>
                    <a:pt x="2464" y="9474"/>
                    <a:pt x="1473" y="8496"/>
                  </a:cubicBezTo>
                  <a:cubicBezTo>
                    <a:pt x="495" y="7518"/>
                    <a:pt x="0" y="6337"/>
                    <a:pt x="0" y="4966"/>
                  </a:cubicBezTo>
                  <a:cubicBezTo>
                    <a:pt x="0" y="3594"/>
                    <a:pt x="483" y="2425"/>
                    <a:pt x="1448" y="1460"/>
                  </a:cubicBezTo>
                  <a:cubicBezTo>
                    <a:pt x="2426" y="482"/>
                    <a:pt x="3594" y="0"/>
                    <a:pt x="501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1" name="Shape 617"/>
            <p:cNvSpPr/>
            <p:nvPr/>
          </p:nvSpPr>
          <p:spPr>
            <a:xfrm>
              <a:off x="286398" y="52463"/>
              <a:ext cx="20663" cy="18758"/>
            </a:xfrm>
            <a:custGeom>
              <a:avLst/>
              <a:gdLst/>
              <a:ahLst/>
              <a:cxnLst/>
              <a:rect l="0" t="0" r="0" b="0"/>
              <a:pathLst>
                <a:path w="20663" h="18758">
                  <a:moveTo>
                    <a:pt x="19152" y="0"/>
                  </a:moveTo>
                  <a:lnTo>
                    <a:pt x="20663" y="978"/>
                  </a:lnTo>
                  <a:cubicBezTo>
                    <a:pt x="19990" y="5461"/>
                    <a:pt x="17983" y="9551"/>
                    <a:pt x="14681" y="13233"/>
                  </a:cubicBezTo>
                  <a:cubicBezTo>
                    <a:pt x="11379" y="16917"/>
                    <a:pt x="7239" y="18758"/>
                    <a:pt x="2248" y="18758"/>
                  </a:cubicBezTo>
                  <a:lnTo>
                    <a:pt x="0" y="17735"/>
                  </a:lnTo>
                  <a:lnTo>
                    <a:pt x="0" y="7799"/>
                  </a:lnTo>
                  <a:lnTo>
                    <a:pt x="5982" y="10757"/>
                  </a:lnTo>
                  <a:cubicBezTo>
                    <a:pt x="8928" y="10757"/>
                    <a:pt x="11494" y="9931"/>
                    <a:pt x="13678" y="8331"/>
                  </a:cubicBezTo>
                  <a:cubicBezTo>
                    <a:pt x="15850" y="6706"/>
                    <a:pt x="17679" y="3925"/>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2" name="Shape 618"/>
            <p:cNvSpPr/>
            <p:nvPr/>
          </p:nvSpPr>
          <p:spPr>
            <a:xfrm>
              <a:off x="308521" y="23533"/>
              <a:ext cx="49238" cy="46304"/>
            </a:xfrm>
            <a:custGeom>
              <a:avLst/>
              <a:gdLst/>
              <a:ahLst/>
              <a:cxnLst/>
              <a:rect l="0" t="0" r="0" b="0"/>
              <a:pathLst>
                <a:path w="49238" h="46304">
                  <a:moveTo>
                    <a:pt x="13551" y="0"/>
                  </a:moveTo>
                  <a:lnTo>
                    <a:pt x="15659" y="0"/>
                  </a:lnTo>
                  <a:lnTo>
                    <a:pt x="15659" y="9525"/>
                  </a:lnTo>
                  <a:cubicBezTo>
                    <a:pt x="20930" y="3175"/>
                    <a:pt x="25946" y="0"/>
                    <a:pt x="30734" y="0"/>
                  </a:cubicBezTo>
                  <a:cubicBezTo>
                    <a:pt x="33198" y="0"/>
                    <a:pt x="35306" y="622"/>
                    <a:pt x="37059" y="1842"/>
                  </a:cubicBezTo>
                  <a:cubicBezTo>
                    <a:pt x="38837" y="3073"/>
                    <a:pt x="40234" y="5093"/>
                    <a:pt x="41288" y="7913"/>
                  </a:cubicBezTo>
                  <a:cubicBezTo>
                    <a:pt x="42012" y="9868"/>
                    <a:pt x="42367" y="12891"/>
                    <a:pt x="42367" y="16942"/>
                  </a:cubicBezTo>
                  <a:lnTo>
                    <a:pt x="42367" y="36157"/>
                  </a:lnTo>
                  <a:cubicBezTo>
                    <a:pt x="42367" y="38989"/>
                    <a:pt x="42609" y="40932"/>
                    <a:pt x="43066" y="41949"/>
                  </a:cubicBezTo>
                  <a:lnTo>
                    <a:pt x="44806" y="43853"/>
                  </a:lnTo>
                  <a:cubicBezTo>
                    <a:pt x="45606" y="44310"/>
                    <a:pt x="47092" y="44552"/>
                    <a:pt x="49238" y="44552"/>
                  </a:cubicBezTo>
                  <a:lnTo>
                    <a:pt x="49238" y="46304"/>
                  </a:lnTo>
                  <a:lnTo>
                    <a:pt x="27000" y="46304"/>
                  </a:lnTo>
                  <a:lnTo>
                    <a:pt x="27000" y="44552"/>
                  </a:lnTo>
                  <a:lnTo>
                    <a:pt x="27940" y="44552"/>
                  </a:lnTo>
                  <a:cubicBezTo>
                    <a:pt x="30036" y="44552"/>
                    <a:pt x="31496" y="44221"/>
                    <a:pt x="32321" y="43600"/>
                  </a:cubicBezTo>
                  <a:cubicBezTo>
                    <a:pt x="33172" y="42952"/>
                    <a:pt x="33744" y="42012"/>
                    <a:pt x="34074" y="40767"/>
                  </a:cubicBezTo>
                  <a:cubicBezTo>
                    <a:pt x="34201" y="40272"/>
                    <a:pt x="34277" y="38735"/>
                    <a:pt x="34277" y="36157"/>
                  </a:cubicBezTo>
                  <a:lnTo>
                    <a:pt x="34277" y="17729"/>
                  </a:lnTo>
                  <a:cubicBezTo>
                    <a:pt x="34277" y="13640"/>
                    <a:pt x="33744" y="10668"/>
                    <a:pt x="32677" y="8814"/>
                  </a:cubicBezTo>
                  <a:cubicBezTo>
                    <a:pt x="31610" y="6972"/>
                    <a:pt x="29820" y="6045"/>
                    <a:pt x="27292" y="6045"/>
                  </a:cubicBezTo>
                  <a:cubicBezTo>
                    <a:pt x="23394" y="6045"/>
                    <a:pt x="19520" y="8166"/>
                    <a:pt x="15659" y="12421"/>
                  </a:cubicBezTo>
                  <a:lnTo>
                    <a:pt x="15659" y="36157"/>
                  </a:lnTo>
                  <a:cubicBezTo>
                    <a:pt x="15659" y="39192"/>
                    <a:pt x="15837" y="41072"/>
                    <a:pt x="16193" y="41796"/>
                  </a:cubicBezTo>
                  <a:lnTo>
                    <a:pt x="18085" y="43879"/>
                  </a:lnTo>
                  <a:cubicBezTo>
                    <a:pt x="18898" y="44323"/>
                    <a:pt x="20523" y="44552"/>
                    <a:pt x="22974" y="44552"/>
                  </a:cubicBezTo>
                  <a:lnTo>
                    <a:pt x="22974" y="46304"/>
                  </a:lnTo>
                  <a:lnTo>
                    <a:pt x="724" y="46304"/>
                  </a:lnTo>
                  <a:lnTo>
                    <a:pt x="724" y="44552"/>
                  </a:lnTo>
                  <a:lnTo>
                    <a:pt x="1702" y="44552"/>
                  </a:lnTo>
                  <a:cubicBezTo>
                    <a:pt x="4001" y="44552"/>
                    <a:pt x="5550" y="43968"/>
                    <a:pt x="6350" y="42799"/>
                  </a:cubicBezTo>
                  <a:cubicBezTo>
                    <a:pt x="7150" y="41643"/>
                    <a:pt x="7544" y="39421"/>
                    <a:pt x="7544" y="36157"/>
                  </a:cubicBezTo>
                  <a:lnTo>
                    <a:pt x="7544" y="19444"/>
                  </a:lnTo>
                  <a:cubicBezTo>
                    <a:pt x="7544" y="14046"/>
                    <a:pt x="7430" y="10757"/>
                    <a:pt x="7188" y="9576"/>
                  </a:cubicBezTo>
                  <a:cubicBezTo>
                    <a:pt x="6934" y="8395"/>
                    <a:pt x="6566" y="7607"/>
                    <a:pt x="6058" y="7163"/>
                  </a:cubicBezTo>
                  <a:lnTo>
                    <a:pt x="4013" y="6541"/>
                  </a:lnTo>
                  <a:cubicBezTo>
                    <a:pt x="3099" y="6541"/>
                    <a:pt x="2007" y="6782"/>
                    <a:pt x="724"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3" name="Shape 619"/>
            <p:cNvSpPr/>
            <p:nvPr/>
          </p:nvSpPr>
          <p:spPr>
            <a:xfrm>
              <a:off x="286398" y="23482"/>
              <a:ext cx="20663" cy="18313"/>
            </a:xfrm>
            <a:custGeom>
              <a:avLst/>
              <a:gdLst/>
              <a:ahLst/>
              <a:cxnLst/>
              <a:rect l="0" t="0" r="0" b="0"/>
              <a:pathLst>
                <a:path w="20663" h="18313">
                  <a:moveTo>
                    <a:pt x="3378" y="0"/>
                  </a:moveTo>
                  <a:cubicBezTo>
                    <a:pt x="8420" y="0"/>
                    <a:pt x="12573" y="1663"/>
                    <a:pt x="15799" y="4991"/>
                  </a:cubicBezTo>
                  <a:cubicBezTo>
                    <a:pt x="19050" y="8306"/>
                    <a:pt x="20663" y="12750"/>
                    <a:pt x="20663" y="18313"/>
                  </a:cubicBezTo>
                  <a:lnTo>
                    <a:pt x="0" y="18313"/>
                  </a:lnTo>
                  <a:lnTo>
                    <a:pt x="0" y="15468"/>
                  </a:lnTo>
                  <a:lnTo>
                    <a:pt x="10414" y="15468"/>
                  </a:lnTo>
                  <a:cubicBezTo>
                    <a:pt x="10249" y="12585"/>
                    <a:pt x="9906" y="10554"/>
                    <a:pt x="9385" y="9385"/>
                  </a:cubicBezTo>
                  <a:cubicBezTo>
                    <a:pt x="8560" y="7556"/>
                    <a:pt x="7328" y="6108"/>
                    <a:pt x="5728" y="5055"/>
                  </a:cubicBezTo>
                  <a:cubicBezTo>
                    <a:pt x="4102" y="4013"/>
                    <a:pt x="2400" y="3480"/>
                    <a:pt x="635" y="3480"/>
                  </a:cubicBezTo>
                  <a:lnTo>
                    <a:pt x="0" y="3756"/>
                  </a:lnTo>
                  <a:lnTo>
                    <a:pt x="0" y="1471"/>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4" name="Shape 620"/>
            <p:cNvSpPr/>
            <p:nvPr/>
          </p:nvSpPr>
          <p:spPr>
            <a:xfrm>
              <a:off x="360604" y="10071"/>
              <a:ext cx="27115" cy="60516"/>
            </a:xfrm>
            <a:custGeom>
              <a:avLst/>
              <a:gdLst/>
              <a:ahLst/>
              <a:cxnLst/>
              <a:rect l="0" t="0" r="0" b="0"/>
              <a:pathLst>
                <a:path w="27115" h="60516">
                  <a:moveTo>
                    <a:pt x="13703" y="0"/>
                  </a:moveTo>
                  <a:lnTo>
                    <a:pt x="15215" y="0"/>
                  </a:lnTo>
                  <a:lnTo>
                    <a:pt x="15215" y="14783"/>
                  </a:lnTo>
                  <a:lnTo>
                    <a:pt x="25730" y="14783"/>
                  </a:lnTo>
                  <a:lnTo>
                    <a:pt x="25730" y="18224"/>
                  </a:lnTo>
                  <a:lnTo>
                    <a:pt x="15215" y="18224"/>
                  </a:lnTo>
                  <a:lnTo>
                    <a:pt x="15215" y="47396"/>
                  </a:lnTo>
                  <a:cubicBezTo>
                    <a:pt x="15215" y="50305"/>
                    <a:pt x="15647" y="52286"/>
                    <a:pt x="16472" y="53302"/>
                  </a:cubicBezTo>
                  <a:cubicBezTo>
                    <a:pt x="17310" y="54305"/>
                    <a:pt x="18377" y="54814"/>
                    <a:pt x="19698" y="54814"/>
                  </a:cubicBezTo>
                  <a:lnTo>
                    <a:pt x="22835" y="53810"/>
                  </a:lnTo>
                  <a:cubicBezTo>
                    <a:pt x="23851" y="53137"/>
                    <a:pt x="24638" y="52146"/>
                    <a:pt x="25197" y="50838"/>
                  </a:cubicBezTo>
                  <a:lnTo>
                    <a:pt x="27115" y="50838"/>
                  </a:lnTo>
                  <a:cubicBezTo>
                    <a:pt x="25959" y="54039"/>
                    <a:pt x="24346" y="56465"/>
                    <a:pt x="22250" y="58090"/>
                  </a:cubicBezTo>
                  <a:cubicBezTo>
                    <a:pt x="20155" y="59703"/>
                    <a:pt x="17996" y="60516"/>
                    <a:pt x="15761" y="60516"/>
                  </a:cubicBezTo>
                  <a:cubicBezTo>
                    <a:pt x="14262" y="60516"/>
                    <a:pt x="12789" y="60096"/>
                    <a:pt x="11354" y="59258"/>
                  </a:cubicBezTo>
                  <a:cubicBezTo>
                    <a:pt x="9893" y="58420"/>
                    <a:pt x="8839" y="57227"/>
                    <a:pt x="8154" y="55677"/>
                  </a:cubicBezTo>
                  <a:cubicBezTo>
                    <a:pt x="7468" y="54115"/>
                    <a:pt x="7125" y="51727"/>
                    <a:pt x="7125" y="48489"/>
                  </a:cubicBezTo>
                  <a:lnTo>
                    <a:pt x="7125" y="18224"/>
                  </a:lnTo>
                  <a:lnTo>
                    <a:pt x="0" y="18224"/>
                  </a:lnTo>
                  <a:lnTo>
                    <a:pt x="0" y="16599"/>
                  </a:lnTo>
                  <a:cubicBezTo>
                    <a:pt x="1804" y="15875"/>
                    <a:pt x="3645" y="14669"/>
                    <a:pt x="5525" y="12954"/>
                  </a:cubicBezTo>
                  <a:cubicBezTo>
                    <a:pt x="7404" y="11227"/>
                    <a:pt x="9093" y="9195"/>
                    <a:pt x="10554" y="6820"/>
                  </a:cubicBezTo>
                  <a:cubicBezTo>
                    <a:pt x="11316" y="5588"/>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465" name="Group 464"/>
          <p:cNvGrpSpPr/>
          <p:nvPr/>
        </p:nvGrpSpPr>
        <p:grpSpPr>
          <a:xfrm>
            <a:off x="2727812" y="3956806"/>
            <a:ext cx="1733063" cy="478005"/>
            <a:chOff x="0" y="0"/>
            <a:chExt cx="694498" cy="208378"/>
          </a:xfrm>
        </p:grpSpPr>
        <p:sp>
          <p:nvSpPr>
            <p:cNvPr id="466" name="Shape 632"/>
            <p:cNvSpPr/>
            <p:nvPr/>
          </p:nvSpPr>
          <p:spPr>
            <a:xfrm>
              <a:off x="129705" y="21406"/>
              <a:ext cx="19647" cy="48120"/>
            </a:xfrm>
            <a:custGeom>
              <a:avLst/>
              <a:gdLst/>
              <a:ahLst/>
              <a:cxnLst/>
              <a:rect l="0" t="0" r="0" b="0"/>
              <a:pathLst>
                <a:path w="19647" h="48120">
                  <a:moveTo>
                    <a:pt x="19647" y="0"/>
                  </a:moveTo>
                  <a:lnTo>
                    <a:pt x="19647" y="2897"/>
                  </a:lnTo>
                  <a:lnTo>
                    <a:pt x="15875" y="5162"/>
                  </a:lnTo>
                  <a:cubicBezTo>
                    <a:pt x="13932" y="8083"/>
                    <a:pt x="12967" y="12071"/>
                    <a:pt x="12967" y="17151"/>
                  </a:cubicBezTo>
                  <a:lnTo>
                    <a:pt x="12967" y="18866"/>
                  </a:lnTo>
                  <a:lnTo>
                    <a:pt x="19647" y="18866"/>
                  </a:lnTo>
                  <a:lnTo>
                    <a:pt x="19647" y="22155"/>
                  </a:lnTo>
                  <a:lnTo>
                    <a:pt x="13221" y="22155"/>
                  </a:lnTo>
                  <a:cubicBezTo>
                    <a:pt x="13513" y="28263"/>
                    <a:pt x="15126" y="33065"/>
                    <a:pt x="18072" y="36608"/>
                  </a:cubicBezTo>
                  <a:lnTo>
                    <a:pt x="19647" y="37393"/>
                  </a:lnTo>
                  <a:lnTo>
                    <a:pt x="19647" y="48120"/>
                  </a:lnTo>
                  <a:lnTo>
                    <a:pt x="4229" y="40291"/>
                  </a:lnTo>
                  <a:cubicBezTo>
                    <a:pt x="1410" y="36061"/>
                    <a:pt x="0" y="30829"/>
                    <a:pt x="0" y="24568"/>
                  </a:cubicBezTo>
                  <a:cubicBezTo>
                    <a:pt x="0" y="16910"/>
                    <a:pt x="2070" y="10814"/>
                    <a:pt x="6210" y="6267"/>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7" name="Shape 633"/>
            <p:cNvSpPr/>
            <p:nvPr/>
          </p:nvSpPr>
          <p:spPr>
            <a:xfrm>
              <a:off x="40945" y="20879"/>
              <a:ext cx="49568" cy="47295"/>
            </a:xfrm>
            <a:custGeom>
              <a:avLst/>
              <a:gdLst/>
              <a:ahLst/>
              <a:cxnLst/>
              <a:rect l="0" t="0" r="0" b="0"/>
              <a:pathLst>
                <a:path w="49568" h="47295">
                  <a:moveTo>
                    <a:pt x="32474" y="0"/>
                  </a:moveTo>
                  <a:cubicBezTo>
                    <a:pt x="35446" y="0"/>
                    <a:pt x="37922" y="826"/>
                    <a:pt x="39891" y="2477"/>
                  </a:cubicBezTo>
                  <a:cubicBezTo>
                    <a:pt x="41846" y="4128"/>
                    <a:pt x="43167" y="6185"/>
                    <a:pt x="43815" y="8648"/>
                  </a:cubicBezTo>
                  <a:cubicBezTo>
                    <a:pt x="44336" y="10502"/>
                    <a:pt x="44602" y="14084"/>
                    <a:pt x="44602" y="19393"/>
                  </a:cubicBezTo>
                  <a:lnTo>
                    <a:pt x="44602" y="37274"/>
                  </a:lnTo>
                  <a:cubicBezTo>
                    <a:pt x="44602" y="40818"/>
                    <a:pt x="44920" y="43015"/>
                    <a:pt x="45555" y="43879"/>
                  </a:cubicBezTo>
                  <a:cubicBezTo>
                    <a:pt x="46203" y="44742"/>
                    <a:pt x="47523" y="45288"/>
                    <a:pt x="49568" y="45530"/>
                  </a:cubicBezTo>
                  <a:lnTo>
                    <a:pt x="49568" y="47295"/>
                  </a:lnTo>
                  <a:lnTo>
                    <a:pt x="26327" y="47295"/>
                  </a:lnTo>
                  <a:lnTo>
                    <a:pt x="26327" y="45530"/>
                  </a:lnTo>
                  <a:cubicBezTo>
                    <a:pt x="28067" y="45288"/>
                    <a:pt x="29312" y="44577"/>
                    <a:pt x="30061" y="43370"/>
                  </a:cubicBezTo>
                  <a:cubicBezTo>
                    <a:pt x="30582" y="42558"/>
                    <a:pt x="30848" y="40513"/>
                    <a:pt x="30848" y="37274"/>
                  </a:cubicBezTo>
                  <a:lnTo>
                    <a:pt x="30848" y="16840"/>
                  </a:lnTo>
                  <a:cubicBezTo>
                    <a:pt x="30848" y="13081"/>
                    <a:pt x="30696" y="10706"/>
                    <a:pt x="30417" y="9728"/>
                  </a:cubicBezTo>
                  <a:lnTo>
                    <a:pt x="28918" y="7442"/>
                  </a:lnTo>
                  <a:lnTo>
                    <a:pt x="26581" y="6629"/>
                  </a:lnTo>
                  <a:cubicBezTo>
                    <a:pt x="23762" y="6629"/>
                    <a:pt x="21133" y="8648"/>
                    <a:pt x="18720" y="12674"/>
                  </a:cubicBezTo>
                  <a:lnTo>
                    <a:pt x="18720" y="37274"/>
                  </a:lnTo>
                  <a:cubicBezTo>
                    <a:pt x="18720" y="40716"/>
                    <a:pt x="19037" y="42888"/>
                    <a:pt x="19672" y="43802"/>
                  </a:cubicBezTo>
                  <a:cubicBezTo>
                    <a:pt x="20320" y="44717"/>
                    <a:pt x="21501" y="45288"/>
                    <a:pt x="23228" y="45530"/>
                  </a:cubicBezTo>
                  <a:lnTo>
                    <a:pt x="23228" y="47295"/>
                  </a:lnTo>
                  <a:lnTo>
                    <a:pt x="0" y="47295"/>
                  </a:lnTo>
                  <a:lnTo>
                    <a:pt x="0" y="45530"/>
                  </a:lnTo>
                  <a:cubicBezTo>
                    <a:pt x="1943" y="45326"/>
                    <a:pt x="3315" y="44704"/>
                    <a:pt x="4128" y="43650"/>
                  </a:cubicBezTo>
                  <a:cubicBezTo>
                    <a:pt x="4686" y="42938"/>
                    <a:pt x="4966" y="40818"/>
                    <a:pt x="4966" y="37274"/>
                  </a:cubicBezTo>
                  <a:lnTo>
                    <a:pt x="4966" y="11341"/>
                  </a:lnTo>
                  <a:cubicBezTo>
                    <a:pt x="4966" y="7874"/>
                    <a:pt x="4636" y="5715"/>
                    <a:pt x="4013" y="4864"/>
                  </a:cubicBezTo>
                  <a:cubicBezTo>
                    <a:pt x="3378" y="4001"/>
                    <a:pt x="2032" y="3454"/>
                    <a:pt x="0" y="3187"/>
                  </a:cubicBezTo>
                  <a:lnTo>
                    <a:pt x="0" y="1371"/>
                  </a:lnTo>
                  <a:lnTo>
                    <a:pt x="18720" y="1371"/>
                  </a:lnTo>
                  <a:lnTo>
                    <a:pt x="18720" y="7315"/>
                  </a:lnTo>
                  <a:cubicBezTo>
                    <a:pt x="21069" y="4763"/>
                    <a:pt x="23330" y="2895"/>
                    <a:pt x="25502" y="1753"/>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8" name="Shape 634"/>
            <p:cNvSpPr/>
            <p:nvPr/>
          </p:nvSpPr>
          <p:spPr>
            <a:xfrm>
              <a:off x="94209" y="5461"/>
              <a:ext cx="30645" cy="63347"/>
            </a:xfrm>
            <a:custGeom>
              <a:avLst/>
              <a:gdLst/>
              <a:ahLst/>
              <a:cxnLst/>
              <a:rect l="0" t="0" r="0" b="0"/>
              <a:pathLst>
                <a:path w="30645" h="63347">
                  <a:moveTo>
                    <a:pt x="18110" y="0"/>
                  </a:moveTo>
                  <a:lnTo>
                    <a:pt x="19723" y="0"/>
                  </a:lnTo>
                  <a:lnTo>
                    <a:pt x="19723" y="16789"/>
                  </a:lnTo>
                  <a:lnTo>
                    <a:pt x="30645" y="16789"/>
                  </a:lnTo>
                  <a:lnTo>
                    <a:pt x="30645" y="21653"/>
                  </a:lnTo>
                  <a:lnTo>
                    <a:pt x="19723" y="21653"/>
                  </a:lnTo>
                  <a:lnTo>
                    <a:pt x="19723" y="50000"/>
                  </a:lnTo>
                  <a:cubicBezTo>
                    <a:pt x="19723" y="52654"/>
                    <a:pt x="19850" y="54356"/>
                    <a:pt x="20104" y="55131"/>
                  </a:cubicBezTo>
                  <a:lnTo>
                    <a:pt x="21400" y="56985"/>
                  </a:lnTo>
                  <a:lnTo>
                    <a:pt x="23127" y="57696"/>
                  </a:lnTo>
                  <a:cubicBezTo>
                    <a:pt x="25248" y="57696"/>
                    <a:pt x="27267" y="56083"/>
                    <a:pt x="29159" y="52832"/>
                  </a:cubicBezTo>
                  <a:lnTo>
                    <a:pt x="30645" y="53924"/>
                  </a:lnTo>
                  <a:cubicBezTo>
                    <a:pt x="27991" y="60198"/>
                    <a:pt x="23685" y="63347"/>
                    <a:pt x="17717" y="63347"/>
                  </a:cubicBezTo>
                  <a:cubicBezTo>
                    <a:pt x="14808" y="63347"/>
                    <a:pt x="12332" y="62547"/>
                    <a:pt x="10325" y="60922"/>
                  </a:cubicBezTo>
                  <a:cubicBezTo>
                    <a:pt x="8318" y="59296"/>
                    <a:pt x="7023" y="57480"/>
                    <a:pt x="6464" y="55486"/>
                  </a:cubicBezTo>
                  <a:cubicBezTo>
                    <a:pt x="6147" y="54381"/>
                    <a:pt x="5982" y="51371"/>
                    <a:pt x="5982" y="46456"/>
                  </a:cubicBezTo>
                  <a:lnTo>
                    <a:pt x="5982" y="21653"/>
                  </a:lnTo>
                  <a:lnTo>
                    <a:pt x="0" y="21653"/>
                  </a:lnTo>
                  <a:lnTo>
                    <a:pt x="0" y="19926"/>
                  </a:lnTo>
                  <a:cubicBezTo>
                    <a:pt x="4115" y="17018"/>
                    <a:pt x="7620" y="13970"/>
                    <a:pt x="10528" y="10757"/>
                  </a:cubicBezTo>
                  <a:cubicBezTo>
                    <a:pt x="13424" y="7544"/>
                    <a:pt x="15951" y="3963"/>
                    <a:pt x="1811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69" name="Shape 635"/>
            <p:cNvSpPr/>
            <p:nvPr/>
          </p:nvSpPr>
          <p:spPr>
            <a:xfrm>
              <a:off x="0" y="1574"/>
              <a:ext cx="34823" cy="66599"/>
            </a:xfrm>
            <a:custGeom>
              <a:avLst/>
              <a:gdLst/>
              <a:ahLst/>
              <a:cxnLst/>
              <a:rect l="0" t="0" r="0" b="0"/>
              <a:pathLst>
                <a:path w="34823" h="66599">
                  <a:moveTo>
                    <a:pt x="0" y="0"/>
                  </a:moveTo>
                  <a:lnTo>
                    <a:pt x="34823" y="0"/>
                  </a:lnTo>
                  <a:lnTo>
                    <a:pt x="34823" y="1816"/>
                  </a:lnTo>
                  <a:lnTo>
                    <a:pt x="32614" y="1816"/>
                  </a:lnTo>
                  <a:cubicBezTo>
                    <a:pt x="30683" y="1816"/>
                    <a:pt x="29121" y="2159"/>
                    <a:pt x="27940" y="2845"/>
                  </a:cubicBezTo>
                  <a:lnTo>
                    <a:pt x="25933" y="5207"/>
                  </a:lnTo>
                  <a:cubicBezTo>
                    <a:pt x="25565" y="5994"/>
                    <a:pt x="25387" y="8052"/>
                    <a:pt x="25387" y="11392"/>
                  </a:cubicBezTo>
                  <a:lnTo>
                    <a:pt x="25387" y="55207"/>
                  </a:lnTo>
                  <a:cubicBezTo>
                    <a:pt x="25387" y="58610"/>
                    <a:pt x="25578" y="60744"/>
                    <a:pt x="25959" y="61582"/>
                  </a:cubicBezTo>
                  <a:lnTo>
                    <a:pt x="28156" y="63830"/>
                  </a:lnTo>
                  <a:cubicBezTo>
                    <a:pt x="29261" y="64465"/>
                    <a:pt x="30747" y="64783"/>
                    <a:pt x="32614" y="64783"/>
                  </a:cubicBezTo>
                  <a:lnTo>
                    <a:pt x="34823" y="64783"/>
                  </a:lnTo>
                  <a:lnTo>
                    <a:pt x="34823" y="66599"/>
                  </a:lnTo>
                  <a:lnTo>
                    <a:pt x="0" y="66599"/>
                  </a:lnTo>
                  <a:lnTo>
                    <a:pt x="0" y="64783"/>
                  </a:lnTo>
                  <a:lnTo>
                    <a:pt x="2197" y="64783"/>
                  </a:lnTo>
                  <a:cubicBezTo>
                    <a:pt x="4140" y="64783"/>
                    <a:pt x="5690" y="64440"/>
                    <a:pt x="6871" y="63754"/>
                  </a:cubicBezTo>
                  <a:lnTo>
                    <a:pt x="8839" y="61392"/>
                  </a:lnTo>
                  <a:cubicBezTo>
                    <a:pt x="9195" y="60605"/>
                    <a:pt x="9373" y="58547"/>
                    <a:pt x="9373" y="55207"/>
                  </a:cubicBezTo>
                  <a:lnTo>
                    <a:pt x="9373" y="11392"/>
                  </a:lnTo>
                  <a:cubicBezTo>
                    <a:pt x="9373" y="7989"/>
                    <a:pt x="9195" y="5855"/>
                    <a:pt x="8839" y="5017"/>
                  </a:cubicBezTo>
                  <a:lnTo>
                    <a:pt x="6655" y="2769"/>
                  </a:lnTo>
                  <a:cubicBezTo>
                    <a:pt x="5550" y="2134"/>
                    <a:pt x="4077" y="1816"/>
                    <a:pt x="2197" y="1816"/>
                  </a:cubicBezTo>
                  <a:lnTo>
                    <a:pt x="0" y="1816"/>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0" name="Shape 636"/>
            <p:cNvSpPr/>
            <p:nvPr/>
          </p:nvSpPr>
          <p:spPr>
            <a:xfrm>
              <a:off x="149352" y="54521"/>
              <a:ext cx="18758" cy="15024"/>
            </a:xfrm>
            <a:custGeom>
              <a:avLst/>
              <a:gdLst/>
              <a:ahLst/>
              <a:cxnLst/>
              <a:rect l="0" t="0" r="0" b="0"/>
              <a:pathLst>
                <a:path w="18758" h="15024">
                  <a:moveTo>
                    <a:pt x="17094" y="0"/>
                  </a:moveTo>
                  <a:lnTo>
                    <a:pt x="18758" y="1080"/>
                  </a:lnTo>
                  <a:cubicBezTo>
                    <a:pt x="16281" y="6159"/>
                    <a:pt x="13526" y="9754"/>
                    <a:pt x="10516" y="11862"/>
                  </a:cubicBezTo>
                  <a:cubicBezTo>
                    <a:pt x="7493" y="13970"/>
                    <a:pt x="4013" y="15024"/>
                    <a:pt x="38" y="15024"/>
                  </a:cubicBezTo>
                  <a:lnTo>
                    <a:pt x="0" y="15005"/>
                  </a:lnTo>
                  <a:lnTo>
                    <a:pt x="0" y="4278"/>
                  </a:lnTo>
                  <a:lnTo>
                    <a:pt x="6579" y="7557"/>
                  </a:lnTo>
                  <a:cubicBezTo>
                    <a:pt x="8547" y="7557"/>
                    <a:pt x="10325" y="7010"/>
                    <a:pt x="11938" y="5918"/>
                  </a:cubicBezTo>
                  <a:cubicBezTo>
                    <a:pt x="13538" y="4814"/>
                    <a:pt x="15265"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1" name="Shape 637"/>
            <p:cNvSpPr/>
            <p:nvPr/>
          </p:nvSpPr>
          <p:spPr>
            <a:xfrm>
              <a:off x="221679" y="41843"/>
              <a:ext cx="18828" cy="26965"/>
            </a:xfrm>
            <a:custGeom>
              <a:avLst/>
              <a:gdLst/>
              <a:ahLst/>
              <a:cxnLst/>
              <a:rect l="0" t="0" r="0" b="0"/>
              <a:pathLst>
                <a:path w="18828" h="26965">
                  <a:moveTo>
                    <a:pt x="18828" y="0"/>
                  </a:moveTo>
                  <a:lnTo>
                    <a:pt x="18828" y="5131"/>
                  </a:lnTo>
                  <a:lnTo>
                    <a:pt x="15367" y="8054"/>
                  </a:lnTo>
                  <a:cubicBezTo>
                    <a:pt x="14084" y="9833"/>
                    <a:pt x="13449" y="11611"/>
                    <a:pt x="13449" y="13414"/>
                  </a:cubicBezTo>
                  <a:cubicBezTo>
                    <a:pt x="13449" y="14913"/>
                    <a:pt x="13995" y="16246"/>
                    <a:pt x="15075" y="17389"/>
                  </a:cubicBezTo>
                  <a:cubicBezTo>
                    <a:pt x="15900" y="18278"/>
                    <a:pt x="17043" y="18723"/>
                    <a:pt x="18517" y="18723"/>
                  </a:cubicBezTo>
                  <a:lnTo>
                    <a:pt x="18828" y="18572"/>
                  </a:lnTo>
                  <a:lnTo>
                    <a:pt x="18828" y="22192"/>
                  </a:lnTo>
                  <a:lnTo>
                    <a:pt x="9119" y="26965"/>
                  </a:lnTo>
                  <a:cubicBezTo>
                    <a:pt x="6502" y="26965"/>
                    <a:pt x="4343" y="26114"/>
                    <a:pt x="2604" y="24387"/>
                  </a:cubicBezTo>
                  <a:cubicBezTo>
                    <a:pt x="864" y="22660"/>
                    <a:pt x="0" y="20526"/>
                    <a:pt x="0" y="17923"/>
                  </a:cubicBezTo>
                  <a:cubicBezTo>
                    <a:pt x="0" y="14430"/>
                    <a:pt x="1499" y="11281"/>
                    <a:pt x="4508" y="8474"/>
                  </a:cubicBezTo>
                  <a:cubicBezTo>
                    <a:pt x="6013" y="7077"/>
                    <a:pt x="8407" y="5448"/>
                    <a:pt x="11690" y="3586"/>
                  </a:cubicBezTo>
                  <a:lnTo>
                    <a:pt x="188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2" name="Shape 638"/>
            <p:cNvSpPr/>
            <p:nvPr/>
          </p:nvSpPr>
          <p:spPr>
            <a:xfrm>
              <a:off x="222606" y="21396"/>
              <a:ext cx="17901" cy="19129"/>
            </a:xfrm>
            <a:custGeom>
              <a:avLst/>
              <a:gdLst/>
              <a:ahLst/>
              <a:cxnLst/>
              <a:rect l="0" t="0" r="0" b="0"/>
              <a:pathLst>
                <a:path w="17901" h="19129">
                  <a:moveTo>
                    <a:pt x="17901" y="0"/>
                  </a:moveTo>
                  <a:lnTo>
                    <a:pt x="17901" y="3460"/>
                  </a:lnTo>
                  <a:lnTo>
                    <a:pt x="17043" y="3216"/>
                  </a:lnTo>
                  <a:cubicBezTo>
                    <a:pt x="14923" y="3216"/>
                    <a:pt x="13157" y="3686"/>
                    <a:pt x="11798" y="4639"/>
                  </a:cubicBezTo>
                  <a:lnTo>
                    <a:pt x="10516" y="6696"/>
                  </a:lnTo>
                  <a:lnTo>
                    <a:pt x="11887" y="9248"/>
                  </a:lnTo>
                  <a:cubicBezTo>
                    <a:pt x="13132" y="10658"/>
                    <a:pt x="13754" y="12017"/>
                    <a:pt x="13754" y="13338"/>
                  </a:cubicBezTo>
                  <a:cubicBezTo>
                    <a:pt x="13754" y="14938"/>
                    <a:pt x="13157" y="16297"/>
                    <a:pt x="11951" y="17427"/>
                  </a:cubicBezTo>
                  <a:cubicBezTo>
                    <a:pt x="10770" y="18558"/>
                    <a:pt x="9207" y="19129"/>
                    <a:pt x="7264" y="19129"/>
                  </a:cubicBezTo>
                  <a:cubicBezTo>
                    <a:pt x="5207" y="19129"/>
                    <a:pt x="3480" y="18507"/>
                    <a:pt x="2096" y="17250"/>
                  </a:cubicBezTo>
                  <a:cubicBezTo>
                    <a:pt x="699" y="16018"/>
                    <a:pt x="0" y="14557"/>
                    <a:pt x="0" y="12893"/>
                  </a:cubicBezTo>
                  <a:cubicBezTo>
                    <a:pt x="0" y="10531"/>
                    <a:pt x="927" y="8271"/>
                    <a:pt x="2807" y="6137"/>
                  </a:cubicBezTo>
                  <a:cubicBezTo>
                    <a:pt x="4661" y="3991"/>
                    <a:pt x="7264" y="2353"/>
                    <a:pt x="10617" y="1209"/>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3" name="Shape 639"/>
            <p:cNvSpPr/>
            <p:nvPr/>
          </p:nvSpPr>
          <p:spPr>
            <a:xfrm>
              <a:off x="175184" y="20879"/>
              <a:ext cx="39421" cy="47295"/>
            </a:xfrm>
            <a:custGeom>
              <a:avLst/>
              <a:gdLst/>
              <a:ahLst/>
              <a:cxnLst/>
              <a:rect l="0" t="0" r="0" b="0"/>
              <a:pathLst>
                <a:path w="39421" h="47295">
                  <a:moveTo>
                    <a:pt x="33376" y="0"/>
                  </a:moveTo>
                  <a:cubicBezTo>
                    <a:pt x="35217" y="0"/>
                    <a:pt x="36678" y="559"/>
                    <a:pt x="37783" y="1701"/>
                  </a:cubicBezTo>
                  <a:cubicBezTo>
                    <a:pt x="38875" y="2832"/>
                    <a:pt x="39421" y="4420"/>
                    <a:pt x="39421" y="6490"/>
                  </a:cubicBezTo>
                  <a:cubicBezTo>
                    <a:pt x="39421" y="8687"/>
                    <a:pt x="38900" y="10376"/>
                    <a:pt x="37833" y="11595"/>
                  </a:cubicBezTo>
                  <a:cubicBezTo>
                    <a:pt x="36767" y="12802"/>
                    <a:pt x="35484" y="13411"/>
                    <a:pt x="33973" y="13411"/>
                  </a:cubicBezTo>
                  <a:cubicBezTo>
                    <a:pt x="32245" y="13411"/>
                    <a:pt x="30734" y="12853"/>
                    <a:pt x="29464" y="11735"/>
                  </a:cubicBezTo>
                  <a:cubicBezTo>
                    <a:pt x="28181" y="10630"/>
                    <a:pt x="27432" y="10007"/>
                    <a:pt x="27191" y="9868"/>
                  </a:cubicBezTo>
                  <a:lnTo>
                    <a:pt x="26060" y="9575"/>
                  </a:lnTo>
                  <a:lnTo>
                    <a:pt x="23368" y="10655"/>
                  </a:lnTo>
                  <a:cubicBezTo>
                    <a:pt x="22022" y="11773"/>
                    <a:pt x="21018" y="13360"/>
                    <a:pt x="20320" y="15418"/>
                  </a:cubicBezTo>
                  <a:cubicBezTo>
                    <a:pt x="19279" y="18593"/>
                    <a:pt x="18745" y="22098"/>
                    <a:pt x="18745" y="25933"/>
                  </a:cubicBezTo>
                  <a:lnTo>
                    <a:pt x="18745" y="36487"/>
                  </a:lnTo>
                  <a:lnTo>
                    <a:pt x="18796" y="39243"/>
                  </a:lnTo>
                  <a:cubicBezTo>
                    <a:pt x="18796" y="41097"/>
                    <a:pt x="18923" y="42304"/>
                    <a:pt x="19139" y="42825"/>
                  </a:cubicBezTo>
                  <a:lnTo>
                    <a:pt x="20892" y="44755"/>
                  </a:lnTo>
                  <a:cubicBezTo>
                    <a:pt x="21666" y="45186"/>
                    <a:pt x="22962" y="45427"/>
                    <a:pt x="24790" y="45530"/>
                  </a:cubicBezTo>
                  <a:lnTo>
                    <a:pt x="24790" y="47295"/>
                  </a:lnTo>
                  <a:lnTo>
                    <a:pt x="0" y="47295"/>
                  </a:lnTo>
                  <a:lnTo>
                    <a:pt x="0" y="45530"/>
                  </a:lnTo>
                  <a:cubicBezTo>
                    <a:pt x="1994" y="45365"/>
                    <a:pt x="3340" y="44806"/>
                    <a:pt x="4039" y="43879"/>
                  </a:cubicBezTo>
                  <a:cubicBezTo>
                    <a:pt x="4750" y="42952"/>
                    <a:pt x="5093" y="40475"/>
                    <a:pt x="5093" y="36487"/>
                  </a:cubicBezTo>
                  <a:lnTo>
                    <a:pt x="5093" y="11100"/>
                  </a:lnTo>
                  <a:cubicBezTo>
                    <a:pt x="5093" y="8483"/>
                    <a:pt x="4966" y="6807"/>
                    <a:pt x="4712" y="6083"/>
                  </a:cubicBezTo>
                  <a:lnTo>
                    <a:pt x="3277" y="4076"/>
                  </a:lnTo>
                  <a:cubicBezTo>
                    <a:pt x="2667" y="3645"/>
                    <a:pt x="1562" y="3366"/>
                    <a:pt x="0" y="3187"/>
                  </a:cubicBezTo>
                  <a:lnTo>
                    <a:pt x="0" y="1371"/>
                  </a:lnTo>
                  <a:lnTo>
                    <a:pt x="18745" y="1371"/>
                  </a:lnTo>
                  <a:lnTo>
                    <a:pt x="18745" y="11785"/>
                  </a:lnTo>
                  <a:cubicBezTo>
                    <a:pt x="21793" y="7048"/>
                    <a:pt x="24460" y="3886"/>
                    <a:pt x="26759" y="2337"/>
                  </a:cubicBezTo>
                  <a:cubicBezTo>
                    <a:pt x="29058" y="774"/>
                    <a:pt x="31267" y="0"/>
                    <a:pt x="3337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4" name="Shape 640"/>
            <p:cNvSpPr/>
            <p:nvPr/>
          </p:nvSpPr>
          <p:spPr>
            <a:xfrm>
              <a:off x="149352" y="20879"/>
              <a:ext cx="18758" cy="22682"/>
            </a:xfrm>
            <a:custGeom>
              <a:avLst/>
              <a:gdLst/>
              <a:ahLst/>
              <a:cxnLst/>
              <a:rect l="0" t="0" r="0" b="0"/>
              <a:pathLst>
                <a:path w="18758" h="22682">
                  <a:moveTo>
                    <a:pt x="1130" y="0"/>
                  </a:moveTo>
                  <a:cubicBezTo>
                    <a:pt x="5766" y="0"/>
                    <a:pt x="9817" y="1905"/>
                    <a:pt x="13233" y="5715"/>
                  </a:cubicBezTo>
                  <a:cubicBezTo>
                    <a:pt x="16662" y="9537"/>
                    <a:pt x="18491" y="15189"/>
                    <a:pt x="18758" y="22682"/>
                  </a:cubicBezTo>
                  <a:lnTo>
                    <a:pt x="0" y="22682"/>
                  </a:lnTo>
                  <a:lnTo>
                    <a:pt x="0" y="19393"/>
                  </a:lnTo>
                  <a:lnTo>
                    <a:pt x="6680" y="19393"/>
                  </a:lnTo>
                  <a:cubicBezTo>
                    <a:pt x="6680" y="14122"/>
                    <a:pt x="6388" y="10502"/>
                    <a:pt x="5817" y="8547"/>
                  </a:cubicBezTo>
                  <a:cubicBezTo>
                    <a:pt x="5245" y="6579"/>
                    <a:pt x="4356" y="5093"/>
                    <a:pt x="3137" y="4076"/>
                  </a:cubicBezTo>
                  <a:cubicBezTo>
                    <a:pt x="2451" y="3480"/>
                    <a:pt x="1537" y="3187"/>
                    <a:pt x="394" y="3187"/>
                  </a:cubicBezTo>
                  <a:lnTo>
                    <a:pt x="0" y="3424"/>
                  </a:lnTo>
                  <a:lnTo>
                    <a:pt x="0" y="527"/>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5" name="Shape 641"/>
            <p:cNvSpPr/>
            <p:nvPr/>
          </p:nvSpPr>
          <p:spPr>
            <a:xfrm>
              <a:off x="347167" y="22250"/>
              <a:ext cx="24803" cy="45924"/>
            </a:xfrm>
            <a:custGeom>
              <a:avLst/>
              <a:gdLst/>
              <a:ahLst/>
              <a:cxnLst/>
              <a:rect l="0" t="0" r="0" b="0"/>
              <a:pathLst>
                <a:path w="24803" h="45924">
                  <a:moveTo>
                    <a:pt x="0" y="0"/>
                  </a:moveTo>
                  <a:lnTo>
                    <a:pt x="19241" y="0"/>
                  </a:lnTo>
                  <a:lnTo>
                    <a:pt x="19241" y="36399"/>
                  </a:lnTo>
                  <a:cubicBezTo>
                    <a:pt x="19241" y="39637"/>
                    <a:pt x="19622" y="41707"/>
                    <a:pt x="20371" y="42609"/>
                  </a:cubicBezTo>
                  <a:cubicBezTo>
                    <a:pt x="21133" y="43511"/>
                    <a:pt x="22606" y="44018"/>
                    <a:pt x="24803" y="44159"/>
                  </a:cubicBezTo>
                  <a:lnTo>
                    <a:pt x="24803" y="45924"/>
                  </a:lnTo>
                  <a:lnTo>
                    <a:pt x="0" y="45924"/>
                  </a:lnTo>
                  <a:lnTo>
                    <a:pt x="0" y="44159"/>
                  </a:lnTo>
                  <a:cubicBezTo>
                    <a:pt x="2032" y="44095"/>
                    <a:pt x="3531" y="43498"/>
                    <a:pt x="4509" y="42380"/>
                  </a:cubicBezTo>
                  <a:cubicBezTo>
                    <a:pt x="5169" y="41644"/>
                    <a:pt x="5486" y="39637"/>
                    <a:pt x="5486" y="36399"/>
                  </a:cubicBezTo>
                  <a:lnTo>
                    <a:pt x="5486" y="9576"/>
                  </a:lnTo>
                  <a:cubicBezTo>
                    <a:pt x="5486" y="6338"/>
                    <a:pt x="5118" y="4267"/>
                    <a:pt x="4356" y="3366"/>
                  </a:cubicBezTo>
                  <a:cubicBezTo>
                    <a:pt x="3620" y="2464"/>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6" name="Shape 642"/>
            <p:cNvSpPr/>
            <p:nvPr/>
          </p:nvSpPr>
          <p:spPr>
            <a:xfrm>
              <a:off x="376199" y="20879"/>
              <a:ext cx="21507" cy="48646"/>
            </a:xfrm>
            <a:custGeom>
              <a:avLst/>
              <a:gdLst/>
              <a:ahLst/>
              <a:cxnLst/>
              <a:rect l="0" t="0" r="0" b="0"/>
              <a:pathLst>
                <a:path w="21507" h="48646">
                  <a:moveTo>
                    <a:pt x="21399" y="0"/>
                  </a:moveTo>
                  <a:lnTo>
                    <a:pt x="21507" y="30"/>
                  </a:lnTo>
                  <a:lnTo>
                    <a:pt x="21507" y="3522"/>
                  </a:lnTo>
                  <a:lnTo>
                    <a:pt x="17310" y="5385"/>
                  </a:lnTo>
                  <a:cubicBezTo>
                    <a:pt x="16104" y="6629"/>
                    <a:pt x="15329" y="9131"/>
                    <a:pt x="14935" y="12840"/>
                  </a:cubicBezTo>
                  <a:cubicBezTo>
                    <a:pt x="14567" y="16561"/>
                    <a:pt x="14389" y="21730"/>
                    <a:pt x="14389" y="28334"/>
                  </a:cubicBezTo>
                  <a:cubicBezTo>
                    <a:pt x="14389" y="31839"/>
                    <a:pt x="14605" y="35116"/>
                    <a:pt x="15062" y="38164"/>
                  </a:cubicBezTo>
                  <a:cubicBezTo>
                    <a:pt x="15430" y="40475"/>
                    <a:pt x="16193" y="42252"/>
                    <a:pt x="17374" y="43472"/>
                  </a:cubicBezTo>
                  <a:cubicBezTo>
                    <a:pt x="18567" y="44679"/>
                    <a:pt x="19901" y="45276"/>
                    <a:pt x="21399" y="45276"/>
                  </a:cubicBezTo>
                  <a:lnTo>
                    <a:pt x="21507" y="45240"/>
                  </a:lnTo>
                  <a:lnTo>
                    <a:pt x="21507" y="48646"/>
                  </a:lnTo>
                  <a:lnTo>
                    <a:pt x="5588" y="41402"/>
                  </a:lnTo>
                  <a:cubicBezTo>
                    <a:pt x="1854" y="36550"/>
                    <a:pt x="0" y="30937"/>
                    <a:pt x="0" y="24562"/>
                  </a:cubicBezTo>
                  <a:cubicBezTo>
                    <a:pt x="0" y="17970"/>
                    <a:pt x="1892" y="12243"/>
                    <a:pt x="5715" y="7341"/>
                  </a:cubicBezTo>
                  <a:cubicBezTo>
                    <a:pt x="9538" y="2439"/>
                    <a:pt x="14757" y="0"/>
                    <a:pt x="213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7" name="Shape 643"/>
            <p:cNvSpPr/>
            <p:nvPr/>
          </p:nvSpPr>
          <p:spPr>
            <a:xfrm>
              <a:off x="269773" y="20879"/>
              <a:ext cx="38545" cy="48666"/>
            </a:xfrm>
            <a:custGeom>
              <a:avLst/>
              <a:gdLst/>
              <a:ahLst/>
              <a:cxnLst/>
              <a:rect l="0" t="0" r="0" b="0"/>
              <a:pathLst>
                <a:path w="38545" h="48666">
                  <a:moveTo>
                    <a:pt x="21654" y="0"/>
                  </a:moveTo>
                  <a:cubicBezTo>
                    <a:pt x="26403" y="0"/>
                    <a:pt x="30175" y="1194"/>
                    <a:pt x="32982" y="3581"/>
                  </a:cubicBezTo>
                  <a:cubicBezTo>
                    <a:pt x="35776" y="5982"/>
                    <a:pt x="37186" y="8648"/>
                    <a:pt x="37186" y="11595"/>
                  </a:cubicBezTo>
                  <a:cubicBezTo>
                    <a:pt x="37186" y="13462"/>
                    <a:pt x="36614" y="14948"/>
                    <a:pt x="35484" y="16066"/>
                  </a:cubicBezTo>
                  <a:cubicBezTo>
                    <a:pt x="34354" y="17170"/>
                    <a:pt x="32868" y="17717"/>
                    <a:pt x="31039" y="17717"/>
                  </a:cubicBezTo>
                  <a:cubicBezTo>
                    <a:pt x="29108" y="17717"/>
                    <a:pt x="27508" y="17094"/>
                    <a:pt x="26238" y="15811"/>
                  </a:cubicBezTo>
                  <a:cubicBezTo>
                    <a:pt x="24994" y="14529"/>
                    <a:pt x="24206" y="12268"/>
                    <a:pt x="23914" y="8992"/>
                  </a:cubicBezTo>
                  <a:cubicBezTo>
                    <a:pt x="23724" y="6921"/>
                    <a:pt x="23241" y="5486"/>
                    <a:pt x="22492" y="4661"/>
                  </a:cubicBezTo>
                  <a:lnTo>
                    <a:pt x="19837" y="3429"/>
                  </a:lnTo>
                  <a:cubicBezTo>
                    <a:pt x="18263" y="3429"/>
                    <a:pt x="16929" y="4267"/>
                    <a:pt x="15812" y="5944"/>
                  </a:cubicBezTo>
                  <a:cubicBezTo>
                    <a:pt x="14110" y="8458"/>
                    <a:pt x="13259" y="12332"/>
                    <a:pt x="13259" y="17538"/>
                  </a:cubicBezTo>
                  <a:cubicBezTo>
                    <a:pt x="13259" y="21857"/>
                    <a:pt x="13945" y="25984"/>
                    <a:pt x="15316" y="29934"/>
                  </a:cubicBezTo>
                  <a:cubicBezTo>
                    <a:pt x="16688" y="33883"/>
                    <a:pt x="18580" y="36817"/>
                    <a:pt x="20968" y="38747"/>
                  </a:cubicBezTo>
                  <a:cubicBezTo>
                    <a:pt x="22771" y="40157"/>
                    <a:pt x="24905" y="40869"/>
                    <a:pt x="27356" y="40869"/>
                  </a:cubicBezTo>
                  <a:cubicBezTo>
                    <a:pt x="28956" y="40869"/>
                    <a:pt x="30480" y="40475"/>
                    <a:pt x="31928" y="39738"/>
                  </a:cubicBezTo>
                  <a:cubicBezTo>
                    <a:pt x="33363" y="38976"/>
                    <a:pt x="35065" y="37554"/>
                    <a:pt x="37033" y="35458"/>
                  </a:cubicBezTo>
                  <a:lnTo>
                    <a:pt x="38545" y="36640"/>
                  </a:lnTo>
                  <a:cubicBezTo>
                    <a:pt x="36386" y="40691"/>
                    <a:pt x="33693" y="43714"/>
                    <a:pt x="30467" y="45707"/>
                  </a:cubicBezTo>
                  <a:cubicBezTo>
                    <a:pt x="27242" y="47675"/>
                    <a:pt x="23813" y="48666"/>
                    <a:pt x="20180" y="48666"/>
                  </a:cubicBezTo>
                  <a:cubicBezTo>
                    <a:pt x="14059" y="48666"/>
                    <a:pt x="9169" y="46355"/>
                    <a:pt x="5486" y="41745"/>
                  </a:cubicBezTo>
                  <a:cubicBezTo>
                    <a:pt x="1829" y="37135"/>
                    <a:pt x="0" y="31572"/>
                    <a:pt x="0" y="25095"/>
                  </a:cubicBezTo>
                  <a:cubicBezTo>
                    <a:pt x="0" y="18834"/>
                    <a:pt x="1676" y="13347"/>
                    <a:pt x="5004" y="8598"/>
                  </a:cubicBezTo>
                  <a:cubicBezTo>
                    <a:pt x="9042" y="2870"/>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8" name="Shape 644"/>
            <p:cNvSpPr/>
            <p:nvPr/>
          </p:nvSpPr>
          <p:spPr>
            <a:xfrm>
              <a:off x="240506" y="20879"/>
              <a:ext cx="25267" cy="47930"/>
            </a:xfrm>
            <a:custGeom>
              <a:avLst/>
              <a:gdLst/>
              <a:ahLst/>
              <a:cxnLst/>
              <a:rect l="0" t="0" r="0" b="0"/>
              <a:pathLst>
                <a:path w="25267" h="47930">
                  <a:moveTo>
                    <a:pt x="3118" y="0"/>
                  </a:moveTo>
                  <a:cubicBezTo>
                    <a:pt x="7474" y="0"/>
                    <a:pt x="10916" y="927"/>
                    <a:pt x="13468" y="2781"/>
                  </a:cubicBezTo>
                  <a:cubicBezTo>
                    <a:pt x="15996" y="4623"/>
                    <a:pt x="17647" y="6629"/>
                    <a:pt x="18396" y="8789"/>
                  </a:cubicBezTo>
                  <a:cubicBezTo>
                    <a:pt x="18853" y="10172"/>
                    <a:pt x="19082" y="13322"/>
                    <a:pt x="19082" y="18262"/>
                  </a:cubicBezTo>
                  <a:lnTo>
                    <a:pt x="19082" y="36106"/>
                  </a:lnTo>
                  <a:cubicBezTo>
                    <a:pt x="19082" y="38189"/>
                    <a:pt x="19171" y="39510"/>
                    <a:pt x="19336" y="40043"/>
                  </a:cubicBezTo>
                  <a:lnTo>
                    <a:pt x="20060" y="41249"/>
                  </a:lnTo>
                  <a:lnTo>
                    <a:pt x="21190" y="41643"/>
                  </a:lnTo>
                  <a:cubicBezTo>
                    <a:pt x="22041" y="41643"/>
                    <a:pt x="22917" y="41034"/>
                    <a:pt x="23793" y="39827"/>
                  </a:cubicBezTo>
                  <a:lnTo>
                    <a:pt x="25267" y="41008"/>
                  </a:lnTo>
                  <a:cubicBezTo>
                    <a:pt x="23628" y="43434"/>
                    <a:pt x="21939" y="45200"/>
                    <a:pt x="20187" y="46279"/>
                  </a:cubicBezTo>
                  <a:cubicBezTo>
                    <a:pt x="18434" y="47384"/>
                    <a:pt x="16453" y="47930"/>
                    <a:pt x="14218" y="47930"/>
                  </a:cubicBezTo>
                  <a:cubicBezTo>
                    <a:pt x="11602" y="47930"/>
                    <a:pt x="9557" y="47320"/>
                    <a:pt x="8084" y="46088"/>
                  </a:cubicBezTo>
                  <a:cubicBezTo>
                    <a:pt x="6610" y="44856"/>
                    <a:pt x="5709" y="43015"/>
                    <a:pt x="5378" y="40513"/>
                  </a:cubicBezTo>
                  <a:lnTo>
                    <a:pt x="0" y="43157"/>
                  </a:lnTo>
                  <a:lnTo>
                    <a:pt x="0" y="39537"/>
                  </a:lnTo>
                  <a:lnTo>
                    <a:pt x="5378" y="36932"/>
                  </a:lnTo>
                  <a:lnTo>
                    <a:pt x="5378" y="21552"/>
                  </a:lnTo>
                  <a:lnTo>
                    <a:pt x="0" y="26096"/>
                  </a:lnTo>
                  <a:lnTo>
                    <a:pt x="0" y="20965"/>
                  </a:lnTo>
                  <a:lnTo>
                    <a:pt x="5378" y="18262"/>
                  </a:lnTo>
                  <a:lnTo>
                    <a:pt x="5378" y="13653"/>
                  </a:lnTo>
                  <a:cubicBezTo>
                    <a:pt x="5378" y="10185"/>
                    <a:pt x="5188" y="8001"/>
                    <a:pt x="4820" y="7100"/>
                  </a:cubicBezTo>
                  <a:lnTo>
                    <a:pt x="2673" y="4737"/>
                  </a:lnTo>
                  <a:lnTo>
                    <a:pt x="0" y="3977"/>
                  </a:lnTo>
                  <a:lnTo>
                    <a:pt x="0" y="518"/>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79" name="Shape 645"/>
            <p:cNvSpPr/>
            <p:nvPr/>
          </p:nvSpPr>
          <p:spPr>
            <a:xfrm>
              <a:off x="313461" y="5461"/>
              <a:ext cx="30658" cy="63347"/>
            </a:xfrm>
            <a:custGeom>
              <a:avLst/>
              <a:gdLst/>
              <a:ahLst/>
              <a:cxnLst/>
              <a:rect l="0" t="0" r="0" b="0"/>
              <a:pathLst>
                <a:path w="30658" h="63347">
                  <a:moveTo>
                    <a:pt x="18136" y="0"/>
                  </a:moveTo>
                  <a:lnTo>
                    <a:pt x="19749" y="0"/>
                  </a:lnTo>
                  <a:lnTo>
                    <a:pt x="19749" y="16789"/>
                  </a:lnTo>
                  <a:lnTo>
                    <a:pt x="30658" y="16789"/>
                  </a:lnTo>
                  <a:lnTo>
                    <a:pt x="30658" y="21653"/>
                  </a:lnTo>
                  <a:lnTo>
                    <a:pt x="19749" y="21653"/>
                  </a:lnTo>
                  <a:lnTo>
                    <a:pt x="19749" y="50000"/>
                  </a:lnTo>
                  <a:cubicBezTo>
                    <a:pt x="19749" y="52654"/>
                    <a:pt x="19876" y="54356"/>
                    <a:pt x="20117" y="55131"/>
                  </a:cubicBezTo>
                  <a:lnTo>
                    <a:pt x="21425" y="56985"/>
                  </a:lnTo>
                  <a:lnTo>
                    <a:pt x="23152" y="57696"/>
                  </a:lnTo>
                  <a:cubicBezTo>
                    <a:pt x="25273" y="57696"/>
                    <a:pt x="27292" y="56083"/>
                    <a:pt x="29185" y="52832"/>
                  </a:cubicBezTo>
                  <a:lnTo>
                    <a:pt x="30658" y="53924"/>
                  </a:lnTo>
                  <a:cubicBezTo>
                    <a:pt x="28004" y="60198"/>
                    <a:pt x="23698" y="63347"/>
                    <a:pt x="17742" y="63347"/>
                  </a:cubicBezTo>
                  <a:cubicBezTo>
                    <a:pt x="14821" y="63347"/>
                    <a:pt x="12357" y="62547"/>
                    <a:pt x="10351" y="60922"/>
                  </a:cubicBezTo>
                  <a:cubicBezTo>
                    <a:pt x="8344" y="59296"/>
                    <a:pt x="7049" y="57480"/>
                    <a:pt x="6490" y="55486"/>
                  </a:cubicBezTo>
                  <a:cubicBezTo>
                    <a:pt x="6172" y="54381"/>
                    <a:pt x="6007" y="51371"/>
                    <a:pt x="6007" y="46456"/>
                  </a:cubicBezTo>
                  <a:lnTo>
                    <a:pt x="6007" y="21653"/>
                  </a:lnTo>
                  <a:lnTo>
                    <a:pt x="0" y="21653"/>
                  </a:lnTo>
                  <a:lnTo>
                    <a:pt x="0" y="19926"/>
                  </a:lnTo>
                  <a:cubicBezTo>
                    <a:pt x="4127" y="17018"/>
                    <a:pt x="7645" y="13970"/>
                    <a:pt x="10541" y="10757"/>
                  </a:cubicBezTo>
                  <a:cubicBezTo>
                    <a:pt x="13449" y="7544"/>
                    <a:pt x="15964" y="3963"/>
                    <a:pt x="1813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0" name="Shape 646"/>
            <p:cNvSpPr/>
            <p:nvPr/>
          </p:nvSpPr>
          <p:spPr>
            <a:xfrm>
              <a:off x="351968" y="0"/>
              <a:ext cx="15189" cy="15189"/>
            </a:xfrm>
            <a:custGeom>
              <a:avLst/>
              <a:gdLst/>
              <a:ahLst/>
              <a:cxnLst/>
              <a:rect l="0" t="0" r="0" b="0"/>
              <a:pathLst>
                <a:path w="15189" h="15189">
                  <a:moveTo>
                    <a:pt x="7569" y="0"/>
                  </a:moveTo>
                  <a:cubicBezTo>
                    <a:pt x="9690" y="0"/>
                    <a:pt x="11506" y="749"/>
                    <a:pt x="12967" y="2235"/>
                  </a:cubicBezTo>
                  <a:cubicBezTo>
                    <a:pt x="14440" y="3721"/>
                    <a:pt x="15189" y="5524"/>
                    <a:pt x="15189" y="7620"/>
                  </a:cubicBezTo>
                  <a:cubicBezTo>
                    <a:pt x="15189" y="9715"/>
                    <a:pt x="14440" y="11506"/>
                    <a:pt x="12941" y="12967"/>
                  </a:cubicBezTo>
                  <a:cubicBezTo>
                    <a:pt x="11456" y="14439"/>
                    <a:pt x="9665" y="15189"/>
                    <a:pt x="7569" y="15189"/>
                  </a:cubicBezTo>
                  <a:cubicBezTo>
                    <a:pt x="5474" y="15189"/>
                    <a:pt x="3696" y="14439"/>
                    <a:pt x="2210" y="12967"/>
                  </a:cubicBezTo>
                  <a:cubicBezTo>
                    <a:pt x="737" y="11506"/>
                    <a:pt x="0" y="9715"/>
                    <a:pt x="0" y="7620"/>
                  </a:cubicBezTo>
                  <a:cubicBezTo>
                    <a:pt x="0" y="5524"/>
                    <a:pt x="737" y="3721"/>
                    <a:pt x="2210" y="2235"/>
                  </a:cubicBezTo>
                  <a:cubicBezTo>
                    <a:pt x="3696" y="749"/>
                    <a:pt x="5474" y="0"/>
                    <a:pt x="756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1" name="Shape 647"/>
            <p:cNvSpPr/>
            <p:nvPr/>
          </p:nvSpPr>
          <p:spPr>
            <a:xfrm>
              <a:off x="581622" y="22250"/>
              <a:ext cx="24803" cy="45924"/>
            </a:xfrm>
            <a:custGeom>
              <a:avLst/>
              <a:gdLst/>
              <a:ahLst/>
              <a:cxnLst/>
              <a:rect l="0" t="0" r="0" b="0"/>
              <a:pathLst>
                <a:path w="24803" h="45924">
                  <a:moveTo>
                    <a:pt x="0" y="0"/>
                  </a:moveTo>
                  <a:lnTo>
                    <a:pt x="19253" y="0"/>
                  </a:lnTo>
                  <a:lnTo>
                    <a:pt x="19253" y="36399"/>
                  </a:lnTo>
                  <a:cubicBezTo>
                    <a:pt x="19253" y="39637"/>
                    <a:pt x="19621" y="41707"/>
                    <a:pt x="20383" y="42609"/>
                  </a:cubicBezTo>
                  <a:cubicBezTo>
                    <a:pt x="21145" y="43511"/>
                    <a:pt x="22606" y="44018"/>
                    <a:pt x="24803" y="44159"/>
                  </a:cubicBezTo>
                  <a:lnTo>
                    <a:pt x="24803" y="45924"/>
                  </a:lnTo>
                  <a:lnTo>
                    <a:pt x="0" y="45924"/>
                  </a:lnTo>
                  <a:lnTo>
                    <a:pt x="0" y="44159"/>
                  </a:lnTo>
                  <a:cubicBezTo>
                    <a:pt x="2032" y="44095"/>
                    <a:pt x="3543" y="43498"/>
                    <a:pt x="4521" y="42380"/>
                  </a:cubicBezTo>
                  <a:cubicBezTo>
                    <a:pt x="5182" y="41644"/>
                    <a:pt x="5499" y="39637"/>
                    <a:pt x="5499" y="36399"/>
                  </a:cubicBezTo>
                  <a:lnTo>
                    <a:pt x="5499" y="9576"/>
                  </a:lnTo>
                  <a:cubicBezTo>
                    <a:pt x="5499" y="6338"/>
                    <a:pt x="5131" y="4267"/>
                    <a:pt x="4369" y="3366"/>
                  </a:cubicBezTo>
                  <a:cubicBezTo>
                    <a:pt x="3619" y="2464"/>
                    <a:pt x="2159" y="1956"/>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2" name="Shape 648"/>
            <p:cNvSpPr/>
            <p:nvPr/>
          </p:nvSpPr>
          <p:spPr>
            <a:xfrm>
              <a:off x="510286" y="22250"/>
              <a:ext cx="70777" cy="47295"/>
            </a:xfrm>
            <a:custGeom>
              <a:avLst/>
              <a:gdLst/>
              <a:ahLst/>
              <a:cxnLst/>
              <a:rect l="0" t="0" r="0" b="0"/>
              <a:pathLst>
                <a:path w="70777" h="47295">
                  <a:moveTo>
                    <a:pt x="0" y="0"/>
                  </a:moveTo>
                  <a:lnTo>
                    <a:pt x="23190" y="0"/>
                  </a:lnTo>
                  <a:lnTo>
                    <a:pt x="23190" y="1816"/>
                  </a:lnTo>
                  <a:cubicBezTo>
                    <a:pt x="21603" y="1816"/>
                    <a:pt x="20536" y="2045"/>
                    <a:pt x="19952" y="2515"/>
                  </a:cubicBezTo>
                  <a:lnTo>
                    <a:pt x="19050" y="4077"/>
                  </a:lnTo>
                  <a:cubicBezTo>
                    <a:pt x="19050" y="4636"/>
                    <a:pt x="19571" y="6300"/>
                    <a:pt x="20625" y="9081"/>
                  </a:cubicBezTo>
                  <a:lnTo>
                    <a:pt x="27356" y="27013"/>
                  </a:lnTo>
                  <a:lnTo>
                    <a:pt x="33833" y="9081"/>
                  </a:lnTo>
                  <a:lnTo>
                    <a:pt x="33350" y="7900"/>
                  </a:lnTo>
                  <a:cubicBezTo>
                    <a:pt x="32360" y="5449"/>
                    <a:pt x="31509" y="3887"/>
                    <a:pt x="30772" y="3214"/>
                  </a:cubicBezTo>
                  <a:cubicBezTo>
                    <a:pt x="30036" y="2553"/>
                    <a:pt x="28905" y="2083"/>
                    <a:pt x="27356" y="1816"/>
                  </a:cubicBezTo>
                  <a:lnTo>
                    <a:pt x="27356" y="0"/>
                  </a:lnTo>
                  <a:lnTo>
                    <a:pt x="50876" y="0"/>
                  </a:lnTo>
                  <a:lnTo>
                    <a:pt x="50876" y="1816"/>
                  </a:lnTo>
                  <a:cubicBezTo>
                    <a:pt x="49047" y="1918"/>
                    <a:pt x="47892" y="2172"/>
                    <a:pt x="47396" y="2578"/>
                  </a:cubicBezTo>
                  <a:lnTo>
                    <a:pt x="46660" y="4318"/>
                  </a:lnTo>
                  <a:cubicBezTo>
                    <a:pt x="46660" y="5042"/>
                    <a:pt x="47130" y="6630"/>
                    <a:pt x="48082" y="9081"/>
                  </a:cubicBezTo>
                  <a:lnTo>
                    <a:pt x="54559" y="27013"/>
                  </a:lnTo>
                  <a:lnTo>
                    <a:pt x="60465" y="10503"/>
                  </a:lnTo>
                  <a:cubicBezTo>
                    <a:pt x="61303" y="8154"/>
                    <a:pt x="61735" y="6554"/>
                    <a:pt x="61735" y="5703"/>
                  </a:cubicBezTo>
                  <a:cubicBezTo>
                    <a:pt x="61735" y="4420"/>
                    <a:pt x="61417" y="3493"/>
                    <a:pt x="60795" y="2896"/>
                  </a:cubicBezTo>
                  <a:cubicBezTo>
                    <a:pt x="60185" y="2311"/>
                    <a:pt x="58966" y="1956"/>
                    <a:pt x="57163" y="1816"/>
                  </a:cubicBezTo>
                  <a:lnTo>
                    <a:pt x="57163" y="0"/>
                  </a:lnTo>
                  <a:lnTo>
                    <a:pt x="70777" y="0"/>
                  </a:lnTo>
                  <a:lnTo>
                    <a:pt x="70777" y="1816"/>
                  </a:lnTo>
                  <a:cubicBezTo>
                    <a:pt x="69266" y="2019"/>
                    <a:pt x="68072" y="2553"/>
                    <a:pt x="67183" y="3417"/>
                  </a:cubicBezTo>
                  <a:cubicBezTo>
                    <a:pt x="66307" y="4280"/>
                    <a:pt x="65151" y="6757"/>
                    <a:pt x="63754" y="10808"/>
                  </a:cubicBezTo>
                  <a:lnTo>
                    <a:pt x="50876" y="47295"/>
                  </a:lnTo>
                  <a:lnTo>
                    <a:pt x="48082" y="47295"/>
                  </a:lnTo>
                  <a:lnTo>
                    <a:pt x="35509" y="13615"/>
                  </a:lnTo>
                  <a:lnTo>
                    <a:pt x="23190" y="47295"/>
                  </a:lnTo>
                  <a:lnTo>
                    <a:pt x="20625" y="47295"/>
                  </a:lnTo>
                  <a:lnTo>
                    <a:pt x="8395" y="13996"/>
                  </a:lnTo>
                  <a:cubicBezTo>
                    <a:pt x="6566" y="8916"/>
                    <a:pt x="5017" y="5626"/>
                    <a:pt x="3734" y="4077"/>
                  </a:cubicBezTo>
                  <a:cubicBezTo>
                    <a:pt x="2921" y="3035"/>
                    <a:pt x="1664" y="2274"/>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3" name="Shape 649"/>
            <p:cNvSpPr/>
            <p:nvPr/>
          </p:nvSpPr>
          <p:spPr>
            <a:xfrm>
              <a:off x="397707" y="20908"/>
              <a:ext cx="21558" cy="48636"/>
            </a:xfrm>
            <a:custGeom>
              <a:avLst/>
              <a:gdLst/>
              <a:ahLst/>
              <a:cxnLst/>
              <a:rect l="0" t="0" r="0" b="0"/>
              <a:pathLst>
                <a:path w="21558" h="48636">
                  <a:moveTo>
                    <a:pt x="0" y="0"/>
                  </a:moveTo>
                  <a:lnTo>
                    <a:pt x="11043" y="3056"/>
                  </a:lnTo>
                  <a:cubicBezTo>
                    <a:pt x="14484" y="5126"/>
                    <a:pt x="17101" y="8060"/>
                    <a:pt x="18879" y="11845"/>
                  </a:cubicBezTo>
                  <a:cubicBezTo>
                    <a:pt x="20669" y="15654"/>
                    <a:pt x="21558" y="19808"/>
                    <a:pt x="21558" y="24328"/>
                  </a:cubicBezTo>
                  <a:cubicBezTo>
                    <a:pt x="21558" y="30843"/>
                    <a:pt x="19895" y="36292"/>
                    <a:pt x="16605" y="40686"/>
                  </a:cubicBezTo>
                  <a:cubicBezTo>
                    <a:pt x="12605" y="45982"/>
                    <a:pt x="7093" y="48636"/>
                    <a:pt x="44" y="48636"/>
                  </a:cubicBezTo>
                  <a:lnTo>
                    <a:pt x="0" y="48616"/>
                  </a:lnTo>
                  <a:lnTo>
                    <a:pt x="0" y="45210"/>
                  </a:lnTo>
                  <a:lnTo>
                    <a:pt x="3575" y="44026"/>
                  </a:lnTo>
                  <a:cubicBezTo>
                    <a:pt x="4858" y="42909"/>
                    <a:pt x="5709" y="41359"/>
                    <a:pt x="6128" y="39365"/>
                  </a:cubicBezTo>
                  <a:cubicBezTo>
                    <a:pt x="6788" y="36242"/>
                    <a:pt x="7118" y="29955"/>
                    <a:pt x="7118" y="20493"/>
                  </a:cubicBezTo>
                  <a:cubicBezTo>
                    <a:pt x="7118" y="14930"/>
                    <a:pt x="6801" y="11108"/>
                    <a:pt x="6179" y="9038"/>
                  </a:cubicBezTo>
                  <a:cubicBezTo>
                    <a:pt x="5569" y="6955"/>
                    <a:pt x="4642" y="5443"/>
                    <a:pt x="3435" y="4478"/>
                  </a:cubicBezTo>
                  <a:cubicBezTo>
                    <a:pt x="2585" y="3806"/>
                    <a:pt x="1467" y="3450"/>
                    <a:pt x="95" y="3450"/>
                  </a:cubicBezTo>
                  <a:lnTo>
                    <a:pt x="0" y="349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4" name="Shape 650"/>
            <p:cNvSpPr/>
            <p:nvPr/>
          </p:nvSpPr>
          <p:spPr>
            <a:xfrm>
              <a:off x="427685" y="20879"/>
              <a:ext cx="49568" cy="47295"/>
            </a:xfrm>
            <a:custGeom>
              <a:avLst/>
              <a:gdLst/>
              <a:ahLst/>
              <a:cxnLst/>
              <a:rect l="0" t="0" r="0" b="0"/>
              <a:pathLst>
                <a:path w="49568" h="47295">
                  <a:moveTo>
                    <a:pt x="32474" y="0"/>
                  </a:moveTo>
                  <a:cubicBezTo>
                    <a:pt x="35446" y="0"/>
                    <a:pt x="37935" y="826"/>
                    <a:pt x="39891" y="2477"/>
                  </a:cubicBezTo>
                  <a:cubicBezTo>
                    <a:pt x="41846" y="4128"/>
                    <a:pt x="43167" y="6185"/>
                    <a:pt x="43828" y="8648"/>
                  </a:cubicBezTo>
                  <a:cubicBezTo>
                    <a:pt x="44348" y="10502"/>
                    <a:pt x="44602" y="14084"/>
                    <a:pt x="44602" y="19393"/>
                  </a:cubicBezTo>
                  <a:lnTo>
                    <a:pt x="44602" y="37274"/>
                  </a:lnTo>
                  <a:cubicBezTo>
                    <a:pt x="44602" y="40818"/>
                    <a:pt x="44933" y="43015"/>
                    <a:pt x="45555" y="43879"/>
                  </a:cubicBezTo>
                  <a:cubicBezTo>
                    <a:pt x="46203" y="44742"/>
                    <a:pt x="47536" y="45288"/>
                    <a:pt x="49568" y="45530"/>
                  </a:cubicBezTo>
                  <a:lnTo>
                    <a:pt x="49568" y="47295"/>
                  </a:lnTo>
                  <a:lnTo>
                    <a:pt x="26340" y="47295"/>
                  </a:lnTo>
                  <a:lnTo>
                    <a:pt x="26340" y="45530"/>
                  </a:lnTo>
                  <a:cubicBezTo>
                    <a:pt x="28067" y="45288"/>
                    <a:pt x="29312" y="44577"/>
                    <a:pt x="30074" y="43370"/>
                  </a:cubicBezTo>
                  <a:cubicBezTo>
                    <a:pt x="30594" y="42558"/>
                    <a:pt x="30848" y="40513"/>
                    <a:pt x="30848" y="37274"/>
                  </a:cubicBezTo>
                  <a:lnTo>
                    <a:pt x="30848" y="16840"/>
                  </a:lnTo>
                  <a:cubicBezTo>
                    <a:pt x="30848" y="13081"/>
                    <a:pt x="30696" y="10706"/>
                    <a:pt x="30416" y="9728"/>
                  </a:cubicBezTo>
                  <a:lnTo>
                    <a:pt x="28918" y="7442"/>
                  </a:lnTo>
                  <a:lnTo>
                    <a:pt x="26581" y="6629"/>
                  </a:lnTo>
                  <a:cubicBezTo>
                    <a:pt x="23762" y="6629"/>
                    <a:pt x="21145" y="8648"/>
                    <a:pt x="18720" y="12674"/>
                  </a:cubicBezTo>
                  <a:lnTo>
                    <a:pt x="18720" y="37274"/>
                  </a:lnTo>
                  <a:cubicBezTo>
                    <a:pt x="18720" y="40716"/>
                    <a:pt x="19037" y="42888"/>
                    <a:pt x="19672" y="43802"/>
                  </a:cubicBezTo>
                  <a:cubicBezTo>
                    <a:pt x="20320" y="44717"/>
                    <a:pt x="21514" y="45288"/>
                    <a:pt x="23241" y="45530"/>
                  </a:cubicBezTo>
                  <a:lnTo>
                    <a:pt x="23241" y="47295"/>
                  </a:lnTo>
                  <a:lnTo>
                    <a:pt x="0" y="47295"/>
                  </a:lnTo>
                  <a:lnTo>
                    <a:pt x="0" y="45530"/>
                  </a:lnTo>
                  <a:cubicBezTo>
                    <a:pt x="1943" y="45326"/>
                    <a:pt x="3315" y="44704"/>
                    <a:pt x="4140" y="43650"/>
                  </a:cubicBezTo>
                  <a:cubicBezTo>
                    <a:pt x="4699" y="42938"/>
                    <a:pt x="4966" y="40818"/>
                    <a:pt x="4966" y="37274"/>
                  </a:cubicBezTo>
                  <a:lnTo>
                    <a:pt x="4966" y="11341"/>
                  </a:lnTo>
                  <a:cubicBezTo>
                    <a:pt x="4966" y="7874"/>
                    <a:pt x="4661" y="5715"/>
                    <a:pt x="4013" y="4864"/>
                  </a:cubicBezTo>
                  <a:cubicBezTo>
                    <a:pt x="3378" y="4001"/>
                    <a:pt x="2045" y="3454"/>
                    <a:pt x="0" y="3187"/>
                  </a:cubicBezTo>
                  <a:lnTo>
                    <a:pt x="0" y="1371"/>
                  </a:lnTo>
                  <a:lnTo>
                    <a:pt x="18720" y="1371"/>
                  </a:lnTo>
                  <a:lnTo>
                    <a:pt x="18720" y="7315"/>
                  </a:lnTo>
                  <a:cubicBezTo>
                    <a:pt x="21082" y="4763"/>
                    <a:pt x="23330" y="2895"/>
                    <a:pt x="25502" y="1753"/>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5" name="Shape 651"/>
            <p:cNvSpPr/>
            <p:nvPr/>
          </p:nvSpPr>
          <p:spPr>
            <a:xfrm>
              <a:off x="586435" y="0"/>
              <a:ext cx="15176" cy="15189"/>
            </a:xfrm>
            <a:custGeom>
              <a:avLst/>
              <a:gdLst/>
              <a:ahLst/>
              <a:cxnLst/>
              <a:rect l="0" t="0" r="0" b="0"/>
              <a:pathLst>
                <a:path w="15176" h="15189">
                  <a:moveTo>
                    <a:pt x="7557" y="0"/>
                  </a:moveTo>
                  <a:cubicBezTo>
                    <a:pt x="9690" y="0"/>
                    <a:pt x="11493" y="749"/>
                    <a:pt x="12967" y="2235"/>
                  </a:cubicBezTo>
                  <a:cubicBezTo>
                    <a:pt x="14440" y="3721"/>
                    <a:pt x="15176" y="5524"/>
                    <a:pt x="15176" y="7620"/>
                  </a:cubicBezTo>
                  <a:cubicBezTo>
                    <a:pt x="15176" y="9715"/>
                    <a:pt x="14427" y="11506"/>
                    <a:pt x="12941" y="12967"/>
                  </a:cubicBezTo>
                  <a:cubicBezTo>
                    <a:pt x="11455" y="14439"/>
                    <a:pt x="9652" y="15189"/>
                    <a:pt x="7557" y="15189"/>
                  </a:cubicBezTo>
                  <a:cubicBezTo>
                    <a:pt x="5461" y="15189"/>
                    <a:pt x="3683" y="14439"/>
                    <a:pt x="2210" y="12967"/>
                  </a:cubicBezTo>
                  <a:cubicBezTo>
                    <a:pt x="737" y="11506"/>
                    <a:pt x="0" y="9715"/>
                    <a:pt x="0" y="7620"/>
                  </a:cubicBezTo>
                  <a:cubicBezTo>
                    <a:pt x="0" y="5524"/>
                    <a:pt x="737" y="3721"/>
                    <a:pt x="2210" y="2235"/>
                  </a:cubicBezTo>
                  <a:cubicBezTo>
                    <a:pt x="3683" y="749"/>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6" name="Shape 652"/>
            <p:cNvSpPr/>
            <p:nvPr/>
          </p:nvSpPr>
          <p:spPr>
            <a:xfrm>
              <a:off x="609827" y="5460"/>
              <a:ext cx="30645" cy="63347"/>
            </a:xfrm>
            <a:custGeom>
              <a:avLst/>
              <a:gdLst/>
              <a:ahLst/>
              <a:cxnLst/>
              <a:rect l="0" t="0" r="0" b="0"/>
              <a:pathLst>
                <a:path w="30645" h="63347">
                  <a:moveTo>
                    <a:pt x="18123" y="0"/>
                  </a:moveTo>
                  <a:lnTo>
                    <a:pt x="19749" y="0"/>
                  </a:lnTo>
                  <a:lnTo>
                    <a:pt x="19749" y="16790"/>
                  </a:lnTo>
                  <a:lnTo>
                    <a:pt x="30645" y="16790"/>
                  </a:lnTo>
                  <a:lnTo>
                    <a:pt x="30645" y="21654"/>
                  </a:lnTo>
                  <a:lnTo>
                    <a:pt x="19749" y="21654"/>
                  </a:lnTo>
                  <a:lnTo>
                    <a:pt x="19749" y="50000"/>
                  </a:lnTo>
                  <a:cubicBezTo>
                    <a:pt x="19749" y="52654"/>
                    <a:pt x="19876" y="54356"/>
                    <a:pt x="20117" y="55131"/>
                  </a:cubicBezTo>
                  <a:lnTo>
                    <a:pt x="21425" y="56985"/>
                  </a:lnTo>
                  <a:lnTo>
                    <a:pt x="23139" y="57696"/>
                  </a:lnTo>
                  <a:cubicBezTo>
                    <a:pt x="25273" y="57696"/>
                    <a:pt x="27280" y="56083"/>
                    <a:pt x="29172" y="52832"/>
                  </a:cubicBezTo>
                  <a:lnTo>
                    <a:pt x="30645" y="53924"/>
                  </a:lnTo>
                  <a:cubicBezTo>
                    <a:pt x="27991" y="60198"/>
                    <a:pt x="23686" y="63347"/>
                    <a:pt x="17729" y="63347"/>
                  </a:cubicBezTo>
                  <a:cubicBezTo>
                    <a:pt x="14821" y="63347"/>
                    <a:pt x="12357" y="62547"/>
                    <a:pt x="10351" y="60922"/>
                  </a:cubicBezTo>
                  <a:cubicBezTo>
                    <a:pt x="8331" y="59296"/>
                    <a:pt x="7049" y="57480"/>
                    <a:pt x="6490" y="55487"/>
                  </a:cubicBezTo>
                  <a:cubicBezTo>
                    <a:pt x="6160" y="54381"/>
                    <a:pt x="5994" y="51371"/>
                    <a:pt x="5994" y="46457"/>
                  </a:cubicBezTo>
                  <a:lnTo>
                    <a:pt x="5994" y="21654"/>
                  </a:lnTo>
                  <a:lnTo>
                    <a:pt x="0" y="21654"/>
                  </a:lnTo>
                  <a:lnTo>
                    <a:pt x="0" y="19926"/>
                  </a:lnTo>
                  <a:cubicBezTo>
                    <a:pt x="4128" y="17018"/>
                    <a:pt x="7645" y="13970"/>
                    <a:pt x="10528" y="10757"/>
                  </a:cubicBezTo>
                  <a:cubicBezTo>
                    <a:pt x="13437" y="7544"/>
                    <a:pt x="15964" y="3963"/>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7" name="Shape 653"/>
            <p:cNvSpPr/>
            <p:nvPr/>
          </p:nvSpPr>
          <p:spPr>
            <a:xfrm>
              <a:off x="644892" y="1574"/>
              <a:ext cx="49606" cy="66599"/>
            </a:xfrm>
            <a:custGeom>
              <a:avLst/>
              <a:gdLst/>
              <a:ahLst/>
              <a:cxnLst/>
              <a:rect l="0" t="0" r="0" b="0"/>
              <a:pathLst>
                <a:path w="49606" h="66599">
                  <a:moveTo>
                    <a:pt x="0" y="0"/>
                  </a:moveTo>
                  <a:lnTo>
                    <a:pt x="18720" y="0"/>
                  </a:lnTo>
                  <a:lnTo>
                    <a:pt x="18720" y="26569"/>
                  </a:lnTo>
                  <a:cubicBezTo>
                    <a:pt x="21234" y="23915"/>
                    <a:pt x="23546" y="22047"/>
                    <a:pt x="25641" y="20955"/>
                  </a:cubicBezTo>
                  <a:cubicBezTo>
                    <a:pt x="27737" y="19851"/>
                    <a:pt x="29909" y="19304"/>
                    <a:pt x="32169" y="19304"/>
                  </a:cubicBezTo>
                  <a:cubicBezTo>
                    <a:pt x="35052" y="19304"/>
                    <a:pt x="37516" y="20117"/>
                    <a:pt x="39560" y="21755"/>
                  </a:cubicBezTo>
                  <a:cubicBezTo>
                    <a:pt x="41605" y="23394"/>
                    <a:pt x="42977" y="25324"/>
                    <a:pt x="43650" y="27522"/>
                  </a:cubicBezTo>
                  <a:cubicBezTo>
                    <a:pt x="44310" y="29731"/>
                    <a:pt x="44653" y="33465"/>
                    <a:pt x="44653" y="38698"/>
                  </a:cubicBezTo>
                  <a:lnTo>
                    <a:pt x="44653" y="56617"/>
                  </a:lnTo>
                  <a:cubicBezTo>
                    <a:pt x="44653" y="60135"/>
                    <a:pt x="44971" y="62319"/>
                    <a:pt x="45631" y="63183"/>
                  </a:cubicBezTo>
                  <a:cubicBezTo>
                    <a:pt x="46292" y="64046"/>
                    <a:pt x="47612" y="64593"/>
                    <a:pt x="49606" y="64834"/>
                  </a:cubicBezTo>
                  <a:lnTo>
                    <a:pt x="49606" y="66599"/>
                  </a:lnTo>
                  <a:lnTo>
                    <a:pt x="26327" y="66599"/>
                  </a:lnTo>
                  <a:lnTo>
                    <a:pt x="26327" y="64834"/>
                  </a:lnTo>
                  <a:cubicBezTo>
                    <a:pt x="27965" y="64593"/>
                    <a:pt x="29197" y="63945"/>
                    <a:pt x="30010" y="62865"/>
                  </a:cubicBezTo>
                  <a:cubicBezTo>
                    <a:pt x="30594" y="62015"/>
                    <a:pt x="30899" y="59932"/>
                    <a:pt x="30899" y="56617"/>
                  </a:cubicBezTo>
                  <a:lnTo>
                    <a:pt x="30899" y="36144"/>
                  </a:lnTo>
                  <a:cubicBezTo>
                    <a:pt x="30899" y="32348"/>
                    <a:pt x="30747" y="29973"/>
                    <a:pt x="30442" y="29008"/>
                  </a:cubicBezTo>
                  <a:lnTo>
                    <a:pt x="28956" y="26746"/>
                  </a:lnTo>
                  <a:lnTo>
                    <a:pt x="26581" y="25934"/>
                  </a:lnTo>
                  <a:cubicBezTo>
                    <a:pt x="25260" y="25934"/>
                    <a:pt x="23990" y="26378"/>
                    <a:pt x="22746" y="27280"/>
                  </a:cubicBezTo>
                  <a:cubicBezTo>
                    <a:pt x="21488" y="28182"/>
                    <a:pt x="20155" y="29756"/>
                    <a:pt x="18720" y="32030"/>
                  </a:cubicBezTo>
                  <a:lnTo>
                    <a:pt x="18720" y="56617"/>
                  </a:lnTo>
                  <a:cubicBezTo>
                    <a:pt x="18720" y="59906"/>
                    <a:pt x="18961" y="61951"/>
                    <a:pt x="19444" y="62777"/>
                  </a:cubicBezTo>
                  <a:cubicBezTo>
                    <a:pt x="20079" y="63881"/>
                    <a:pt x="21361" y="64567"/>
                    <a:pt x="23279" y="64834"/>
                  </a:cubicBezTo>
                  <a:lnTo>
                    <a:pt x="23279" y="66599"/>
                  </a:lnTo>
                  <a:lnTo>
                    <a:pt x="0" y="66599"/>
                  </a:lnTo>
                  <a:lnTo>
                    <a:pt x="0" y="64834"/>
                  </a:lnTo>
                  <a:cubicBezTo>
                    <a:pt x="1930" y="64631"/>
                    <a:pt x="3315" y="64008"/>
                    <a:pt x="4127" y="62954"/>
                  </a:cubicBezTo>
                  <a:cubicBezTo>
                    <a:pt x="4686" y="62243"/>
                    <a:pt x="4966" y="60135"/>
                    <a:pt x="4966" y="56617"/>
                  </a:cubicBezTo>
                  <a:lnTo>
                    <a:pt x="4966" y="9970"/>
                  </a:lnTo>
                  <a:cubicBezTo>
                    <a:pt x="4966" y="6503"/>
                    <a:pt x="4635" y="4331"/>
                    <a:pt x="4001" y="3493"/>
                  </a:cubicBezTo>
                  <a:cubicBezTo>
                    <a:pt x="3378" y="2629"/>
                    <a:pt x="2032" y="2070"/>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8" name="Shape 654"/>
            <p:cNvSpPr/>
            <p:nvPr/>
          </p:nvSpPr>
          <p:spPr>
            <a:xfrm>
              <a:off x="146205" y="141115"/>
              <a:ext cx="27235" cy="67263"/>
            </a:xfrm>
            <a:custGeom>
              <a:avLst/>
              <a:gdLst/>
              <a:ahLst/>
              <a:cxnLst/>
              <a:rect l="0" t="0" r="0" b="0"/>
              <a:pathLst>
                <a:path w="27235" h="67263">
                  <a:moveTo>
                    <a:pt x="0" y="0"/>
                  </a:moveTo>
                  <a:lnTo>
                    <a:pt x="19253" y="0"/>
                  </a:lnTo>
                  <a:lnTo>
                    <a:pt x="19253" y="6058"/>
                  </a:lnTo>
                  <a:cubicBezTo>
                    <a:pt x="20853" y="3683"/>
                    <a:pt x="22492" y="1981"/>
                    <a:pt x="24155" y="940"/>
                  </a:cubicBezTo>
                  <a:lnTo>
                    <a:pt x="27235" y="35"/>
                  </a:lnTo>
                  <a:lnTo>
                    <a:pt x="27235" y="4763"/>
                  </a:lnTo>
                  <a:lnTo>
                    <a:pt x="19253" y="11799"/>
                  </a:lnTo>
                  <a:lnTo>
                    <a:pt x="19253" y="36309"/>
                  </a:lnTo>
                  <a:lnTo>
                    <a:pt x="27235" y="41590"/>
                  </a:lnTo>
                  <a:lnTo>
                    <a:pt x="27235" y="46301"/>
                  </a:lnTo>
                  <a:lnTo>
                    <a:pt x="24409" y="45631"/>
                  </a:lnTo>
                  <a:cubicBezTo>
                    <a:pt x="22771" y="44793"/>
                    <a:pt x="21044" y="43320"/>
                    <a:pt x="19253" y="41263"/>
                  </a:cubicBezTo>
                  <a:lnTo>
                    <a:pt x="19253" y="58357"/>
                  </a:lnTo>
                  <a:cubicBezTo>
                    <a:pt x="19253" y="60719"/>
                    <a:pt x="19431" y="62306"/>
                    <a:pt x="19825" y="63170"/>
                  </a:cubicBezTo>
                  <a:lnTo>
                    <a:pt x="21552" y="65037"/>
                  </a:lnTo>
                  <a:cubicBezTo>
                    <a:pt x="22339" y="65431"/>
                    <a:pt x="23889" y="65621"/>
                    <a:pt x="26175" y="65621"/>
                  </a:cubicBezTo>
                  <a:lnTo>
                    <a:pt x="26175" y="67263"/>
                  </a:lnTo>
                  <a:lnTo>
                    <a:pt x="0" y="67263"/>
                  </a:lnTo>
                  <a:lnTo>
                    <a:pt x="0" y="65621"/>
                  </a:lnTo>
                  <a:cubicBezTo>
                    <a:pt x="2019" y="65557"/>
                    <a:pt x="3531" y="64986"/>
                    <a:pt x="4521" y="63894"/>
                  </a:cubicBezTo>
                  <a:cubicBezTo>
                    <a:pt x="5169" y="63157"/>
                    <a:pt x="5499" y="61214"/>
                    <a:pt x="5499" y="58065"/>
                  </a:cubicBezTo>
                  <a:lnTo>
                    <a:pt x="5499" y="9589"/>
                  </a:lnTo>
                  <a:cubicBezTo>
                    <a:pt x="5499" y="6338"/>
                    <a:pt x="5118" y="4267"/>
                    <a:pt x="4369" y="3378"/>
                  </a:cubicBezTo>
                  <a:cubicBezTo>
                    <a:pt x="3607" y="2477"/>
                    <a:pt x="2159" y="1969"/>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89" name="Shape 655"/>
            <p:cNvSpPr/>
            <p:nvPr/>
          </p:nvSpPr>
          <p:spPr>
            <a:xfrm>
              <a:off x="173440" y="139757"/>
              <a:ext cx="22409" cy="48667"/>
            </a:xfrm>
            <a:custGeom>
              <a:avLst/>
              <a:gdLst/>
              <a:ahLst/>
              <a:cxnLst/>
              <a:rect l="0" t="0" r="0" b="0"/>
              <a:pathLst>
                <a:path w="22409" h="48667">
                  <a:moveTo>
                    <a:pt x="4744" y="0"/>
                  </a:moveTo>
                  <a:cubicBezTo>
                    <a:pt x="8109" y="0"/>
                    <a:pt x="11182" y="1054"/>
                    <a:pt x="13938" y="3188"/>
                  </a:cubicBezTo>
                  <a:cubicBezTo>
                    <a:pt x="16707" y="5321"/>
                    <a:pt x="18815" y="8255"/>
                    <a:pt x="20250" y="12002"/>
                  </a:cubicBezTo>
                  <a:cubicBezTo>
                    <a:pt x="21698" y="15748"/>
                    <a:pt x="22409" y="19774"/>
                    <a:pt x="22409" y="24105"/>
                  </a:cubicBezTo>
                  <a:cubicBezTo>
                    <a:pt x="22409" y="28753"/>
                    <a:pt x="21673" y="32995"/>
                    <a:pt x="20187" y="36856"/>
                  </a:cubicBezTo>
                  <a:cubicBezTo>
                    <a:pt x="18688" y="40704"/>
                    <a:pt x="16529" y="43624"/>
                    <a:pt x="13697" y="45644"/>
                  </a:cubicBezTo>
                  <a:cubicBezTo>
                    <a:pt x="10865" y="47663"/>
                    <a:pt x="7715" y="48667"/>
                    <a:pt x="4248" y="48667"/>
                  </a:cubicBezTo>
                  <a:lnTo>
                    <a:pt x="0" y="47660"/>
                  </a:lnTo>
                  <a:lnTo>
                    <a:pt x="0" y="42949"/>
                  </a:lnTo>
                  <a:lnTo>
                    <a:pt x="1060" y="43650"/>
                  </a:lnTo>
                  <a:cubicBezTo>
                    <a:pt x="2813" y="43650"/>
                    <a:pt x="4286" y="42723"/>
                    <a:pt x="5417" y="40856"/>
                  </a:cubicBezTo>
                  <a:cubicBezTo>
                    <a:pt x="7118" y="38100"/>
                    <a:pt x="7982" y="32868"/>
                    <a:pt x="7982" y="25133"/>
                  </a:cubicBezTo>
                  <a:cubicBezTo>
                    <a:pt x="7982" y="17209"/>
                    <a:pt x="7042" y="11799"/>
                    <a:pt x="5175" y="8878"/>
                  </a:cubicBezTo>
                  <a:cubicBezTo>
                    <a:pt x="3931" y="6960"/>
                    <a:pt x="2254" y="5982"/>
                    <a:pt x="159" y="5982"/>
                  </a:cubicBezTo>
                  <a:lnTo>
                    <a:pt x="0" y="6122"/>
                  </a:lnTo>
                  <a:lnTo>
                    <a:pt x="0" y="1394"/>
                  </a:lnTo>
                  <a:lnTo>
                    <a:pt x="474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0" name="Shape 656"/>
            <p:cNvSpPr/>
            <p:nvPr/>
          </p:nvSpPr>
          <p:spPr>
            <a:xfrm>
              <a:off x="248454" y="139759"/>
              <a:ext cx="21514" cy="48649"/>
            </a:xfrm>
            <a:custGeom>
              <a:avLst/>
              <a:gdLst/>
              <a:ahLst/>
              <a:cxnLst/>
              <a:rect l="0" t="0" r="0" b="0"/>
              <a:pathLst>
                <a:path w="21514" h="48649">
                  <a:moveTo>
                    <a:pt x="21399" y="0"/>
                  </a:moveTo>
                  <a:lnTo>
                    <a:pt x="21514" y="32"/>
                  </a:lnTo>
                  <a:lnTo>
                    <a:pt x="21514" y="3519"/>
                  </a:lnTo>
                  <a:lnTo>
                    <a:pt x="17310" y="5359"/>
                  </a:lnTo>
                  <a:cubicBezTo>
                    <a:pt x="16104" y="6629"/>
                    <a:pt x="15329" y="9119"/>
                    <a:pt x="14961" y="12827"/>
                  </a:cubicBezTo>
                  <a:cubicBezTo>
                    <a:pt x="14567" y="16548"/>
                    <a:pt x="14389" y="21717"/>
                    <a:pt x="14389" y="28321"/>
                  </a:cubicBezTo>
                  <a:cubicBezTo>
                    <a:pt x="14389" y="31826"/>
                    <a:pt x="14618" y="35103"/>
                    <a:pt x="15075" y="38138"/>
                  </a:cubicBezTo>
                  <a:cubicBezTo>
                    <a:pt x="15443" y="40475"/>
                    <a:pt x="16205" y="42240"/>
                    <a:pt x="17386" y="43447"/>
                  </a:cubicBezTo>
                  <a:cubicBezTo>
                    <a:pt x="18567" y="44665"/>
                    <a:pt x="19901" y="45276"/>
                    <a:pt x="21399" y="45276"/>
                  </a:cubicBezTo>
                  <a:lnTo>
                    <a:pt x="21514" y="45237"/>
                  </a:lnTo>
                  <a:lnTo>
                    <a:pt x="21514" y="48649"/>
                  </a:lnTo>
                  <a:lnTo>
                    <a:pt x="5588" y="41389"/>
                  </a:lnTo>
                  <a:cubicBezTo>
                    <a:pt x="1854" y="36550"/>
                    <a:pt x="0" y="30924"/>
                    <a:pt x="0" y="24549"/>
                  </a:cubicBezTo>
                  <a:cubicBezTo>
                    <a:pt x="0" y="17970"/>
                    <a:pt x="1905" y="12217"/>
                    <a:pt x="5715" y="7341"/>
                  </a:cubicBezTo>
                  <a:cubicBezTo>
                    <a:pt x="9538" y="2439"/>
                    <a:pt x="14770" y="0"/>
                    <a:pt x="2139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1" name="Shape 657"/>
            <p:cNvSpPr/>
            <p:nvPr/>
          </p:nvSpPr>
          <p:spPr>
            <a:xfrm>
              <a:off x="202836" y="139759"/>
              <a:ext cx="39434" cy="47282"/>
            </a:xfrm>
            <a:custGeom>
              <a:avLst/>
              <a:gdLst/>
              <a:ahLst/>
              <a:cxnLst/>
              <a:rect l="0" t="0" r="0" b="0"/>
              <a:pathLst>
                <a:path w="39434" h="47282">
                  <a:moveTo>
                    <a:pt x="33401" y="0"/>
                  </a:moveTo>
                  <a:cubicBezTo>
                    <a:pt x="35230" y="0"/>
                    <a:pt x="36703" y="559"/>
                    <a:pt x="37795" y="1677"/>
                  </a:cubicBezTo>
                  <a:cubicBezTo>
                    <a:pt x="38900" y="2807"/>
                    <a:pt x="39434" y="4407"/>
                    <a:pt x="39434" y="6464"/>
                  </a:cubicBezTo>
                  <a:cubicBezTo>
                    <a:pt x="39434" y="8661"/>
                    <a:pt x="38900" y="10363"/>
                    <a:pt x="37833" y="11582"/>
                  </a:cubicBezTo>
                  <a:cubicBezTo>
                    <a:pt x="36779" y="12789"/>
                    <a:pt x="35496" y="13398"/>
                    <a:pt x="33985" y="13398"/>
                  </a:cubicBezTo>
                  <a:cubicBezTo>
                    <a:pt x="32245" y="13398"/>
                    <a:pt x="30747" y="12840"/>
                    <a:pt x="29464" y="11722"/>
                  </a:cubicBezTo>
                  <a:cubicBezTo>
                    <a:pt x="28194" y="10617"/>
                    <a:pt x="27432" y="9995"/>
                    <a:pt x="27216" y="9868"/>
                  </a:cubicBezTo>
                  <a:lnTo>
                    <a:pt x="26086" y="9563"/>
                  </a:lnTo>
                  <a:lnTo>
                    <a:pt x="23381" y="10643"/>
                  </a:lnTo>
                  <a:cubicBezTo>
                    <a:pt x="22035" y="11760"/>
                    <a:pt x="21018" y="13347"/>
                    <a:pt x="20333" y="15405"/>
                  </a:cubicBezTo>
                  <a:cubicBezTo>
                    <a:pt x="19291" y="18580"/>
                    <a:pt x="18771" y="22098"/>
                    <a:pt x="18771" y="25921"/>
                  </a:cubicBezTo>
                  <a:lnTo>
                    <a:pt x="18771" y="36487"/>
                  </a:lnTo>
                  <a:lnTo>
                    <a:pt x="18809" y="39230"/>
                  </a:lnTo>
                  <a:cubicBezTo>
                    <a:pt x="18809" y="41097"/>
                    <a:pt x="18923" y="42291"/>
                    <a:pt x="19152" y="42825"/>
                  </a:cubicBezTo>
                  <a:lnTo>
                    <a:pt x="20904" y="44755"/>
                  </a:lnTo>
                  <a:cubicBezTo>
                    <a:pt x="21666" y="45161"/>
                    <a:pt x="22974" y="45427"/>
                    <a:pt x="24803" y="45517"/>
                  </a:cubicBezTo>
                  <a:lnTo>
                    <a:pt x="24803" y="47282"/>
                  </a:lnTo>
                  <a:lnTo>
                    <a:pt x="0" y="47282"/>
                  </a:lnTo>
                  <a:lnTo>
                    <a:pt x="0" y="45517"/>
                  </a:lnTo>
                  <a:cubicBezTo>
                    <a:pt x="1994" y="45351"/>
                    <a:pt x="3353" y="44806"/>
                    <a:pt x="4051" y="43879"/>
                  </a:cubicBezTo>
                  <a:cubicBezTo>
                    <a:pt x="4750" y="42938"/>
                    <a:pt x="5105" y="40475"/>
                    <a:pt x="5105" y="36487"/>
                  </a:cubicBezTo>
                  <a:lnTo>
                    <a:pt x="5105" y="11087"/>
                  </a:lnTo>
                  <a:cubicBezTo>
                    <a:pt x="5105" y="8471"/>
                    <a:pt x="4978" y="6807"/>
                    <a:pt x="4712" y="6083"/>
                  </a:cubicBezTo>
                  <a:lnTo>
                    <a:pt x="3289" y="4064"/>
                  </a:lnTo>
                  <a:cubicBezTo>
                    <a:pt x="2667" y="3645"/>
                    <a:pt x="1575" y="3340"/>
                    <a:pt x="0" y="3187"/>
                  </a:cubicBezTo>
                  <a:lnTo>
                    <a:pt x="0" y="1359"/>
                  </a:lnTo>
                  <a:lnTo>
                    <a:pt x="18771" y="1359"/>
                  </a:lnTo>
                  <a:lnTo>
                    <a:pt x="18771" y="11773"/>
                  </a:lnTo>
                  <a:cubicBezTo>
                    <a:pt x="21806" y="7023"/>
                    <a:pt x="24473" y="3873"/>
                    <a:pt x="26759" y="2324"/>
                  </a:cubicBezTo>
                  <a:cubicBezTo>
                    <a:pt x="29058" y="762"/>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2" name="Shape 658"/>
            <p:cNvSpPr/>
            <p:nvPr/>
          </p:nvSpPr>
          <p:spPr>
            <a:xfrm>
              <a:off x="346054" y="140281"/>
              <a:ext cx="19660" cy="48125"/>
            </a:xfrm>
            <a:custGeom>
              <a:avLst/>
              <a:gdLst/>
              <a:ahLst/>
              <a:cxnLst/>
              <a:rect l="0" t="0" r="0" b="0"/>
              <a:pathLst>
                <a:path w="19660" h="48125">
                  <a:moveTo>
                    <a:pt x="19660" y="0"/>
                  </a:moveTo>
                  <a:lnTo>
                    <a:pt x="19660" y="2894"/>
                  </a:lnTo>
                  <a:lnTo>
                    <a:pt x="15862" y="5168"/>
                  </a:lnTo>
                  <a:cubicBezTo>
                    <a:pt x="13945" y="8076"/>
                    <a:pt x="12979" y="12077"/>
                    <a:pt x="12979" y="17144"/>
                  </a:cubicBezTo>
                  <a:lnTo>
                    <a:pt x="12979" y="18871"/>
                  </a:lnTo>
                  <a:lnTo>
                    <a:pt x="19660" y="18871"/>
                  </a:lnTo>
                  <a:lnTo>
                    <a:pt x="19660" y="22161"/>
                  </a:lnTo>
                  <a:lnTo>
                    <a:pt x="13221" y="22161"/>
                  </a:lnTo>
                  <a:cubicBezTo>
                    <a:pt x="13513" y="28244"/>
                    <a:pt x="15138" y="33057"/>
                    <a:pt x="18085" y="36588"/>
                  </a:cubicBezTo>
                  <a:lnTo>
                    <a:pt x="19660" y="37378"/>
                  </a:lnTo>
                  <a:lnTo>
                    <a:pt x="19660" y="48125"/>
                  </a:lnTo>
                  <a:lnTo>
                    <a:pt x="4229" y="40270"/>
                  </a:lnTo>
                  <a:cubicBezTo>
                    <a:pt x="1422" y="36054"/>
                    <a:pt x="0" y="30809"/>
                    <a:pt x="0" y="24561"/>
                  </a:cubicBezTo>
                  <a:cubicBezTo>
                    <a:pt x="0" y="16903"/>
                    <a:pt x="2070" y="10806"/>
                    <a:pt x="6223" y="6272"/>
                  </a:cubicBezTo>
                  <a:lnTo>
                    <a:pt x="1966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3" name="Shape 659"/>
            <p:cNvSpPr/>
            <p:nvPr/>
          </p:nvSpPr>
          <p:spPr>
            <a:xfrm>
              <a:off x="269968" y="139791"/>
              <a:ext cx="21552" cy="48634"/>
            </a:xfrm>
            <a:custGeom>
              <a:avLst/>
              <a:gdLst/>
              <a:ahLst/>
              <a:cxnLst/>
              <a:rect l="0" t="0" r="0" b="0"/>
              <a:pathLst>
                <a:path w="21552" h="48634">
                  <a:moveTo>
                    <a:pt x="0" y="0"/>
                  </a:moveTo>
                  <a:lnTo>
                    <a:pt x="11036" y="3054"/>
                  </a:lnTo>
                  <a:cubicBezTo>
                    <a:pt x="14491" y="5112"/>
                    <a:pt x="17094" y="8045"/>
                    <a:pt x="18872" y="11843"/>
                  </a:cubicBezTo>
                  <a:cubicBezTo>
                    <a:pt x="20663" y="15640"/>
                    <a:pt x="21552" y="19793"/>
                    <a:pt x="21552" y="24327"/>
                  </a:cubicBezTo>
                  <a:cubicBezTo>
                    <a:pt x="21552" y="30829"/>
                    <a:pt x="19901" y="36290"/>
                    <a:pt x="16599" y="40672"/>
                  </a:cubicBezTo>
                  <a:cubicBezTo>
                    <a:pt x="12598" y="45980"/>
                    <a:pt x="7087" y="48634"/>
                    <a:pt x="38" y="48634"/>
                  </a:cubicBezTo>
                  <a:lnTo>
                    <a:pt x="0" y="48617"/>
                  </a:lnTo>
                  <a:lnTo>
                    <a:pt x="0" y="45206"/>
                  </a:lnTo>
                  <a:lnTo>
                    <a:pt x="3569" y="44012"/>
                  </a:lnTo>
                  <a:cubicBezTo>
                    <a:pt x="4851" y="42894"/>
                    <a:pt x="5702" y="41345"/>
                    <a:pt x="6134" y="39351"/>
                  </a:cubicBezTo>
                  <a:cubicBezTo>
                    <a:pt x="6782" y="36240"/>
                    <a:pt x="7125" y="29953"/>
                    <a:pt x="7125" y="20491"/>
                  </a:cubicBezTo>
                  <a:cubicBezTo>
                    <a:pt x="7125" y="14916"/>
                    <a:pt x="6795" y="11106"/>
                    <a:pt x="6172" y="9010"/>
                  </a:cubicBezTo>
                  <a:cubicBezTo>
                    <a:pt x="5563" y="6941"/>
                    <a:pt x="4636" y="5417"/>
                    <a:pt x="3442" y="4477"/>
                  </a:cubicBezTo>
                  <a:cubicBezTo>
                    <a:pt x="2578" y="3778"/>
                    <a:pt x="1461" y="3448"/>
                    <a:pt x="89" y="3448"/>
                  </a:cubicBezTo>
                  <a:lnTo>
                    <a:pt x="0" y="348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4" name="Shape 660"/>
            <p:cNvSpPr/>
            <p:nvPr/>
          </p:nvSpPr>
          <p:spPr>
            <a:xfrm>
              <a:off x="300346" y="139759"/>
              <a:ext cx="38557" cy="48666"/>
            </a:xfrm>
            <a:custGeom>
              <a:avLst/>
              <a:gdLst/>
              <a:ahLst/>
              <a:cxnLst/>
              <a:rect l="0" t="0" r="0" b="0"/>
              <a:pathLst>
                <a:path w="38557" h="48666">
                  <a:moveTo>
                    <a:pt x="21666" y="0"/>
                  </a:moveTo>
                  <a:cubicBezTo>
                    <a:pt x="26403" y="0"/>
                    <a:pt x="30188" y="1181"/>
                    <a:pt x="32969" y="3581"/>
                  </a:cubicBezTo>
                  <a:cubicBezTo>
                    <a:pt x="35776" y="5956"/>
                    <a:pt x="37173" y="8624"/>
                    <a:pt x="37173" y="11582"/>
                  </a:cubicBezTo>
                  <a:cubicBezTo>
                    <a:pt x="37173" y="13450"/>
                    <a:pt x="36627" y="14935"/>
                    <a:pt x="35484" y="16040"/>
                  </a:cubicBezTo>
                  <a:cubicBezTo>
                    <a:pt x="34354" y="17158"/>
                    <a:pt x="32880" y="17717"/>
                    <a:pt x="31039" y="17717"/>
                  </a:cubicBezTo>
                  <a:cubicBezTo>
                    <a:pt x="29108" y="17717"/>
                    <a:pt x="27521" y="17081"/>
                    <a:pt x="26251" y="15811"/>
                  </a:cubicBezTo>
                  <a:cubicBezTo>
                    <a:pt x="24994" y="14529"/>
                    <a:pt x="24219" y="12243"/>
                    <a:pt x="23927" y="8979"/>
                  </a:cubicBezTo>
                  <a:cubicBezTo>
                    <a:pt x="23724" y="6921"/>
                    <a:pt x="23254" y="5473"/>
                    <a:pt x="22492" y="4661"/>
                  </a:cubicBezTo>
                  <a:lnTo>
                    <a:pt x="19837" y="3429"/>
                  </a:lnTo>
                  <a:cubicBezTo>
                    <a:pt x="18263" y="3429"/>
                    <a:pt x="16929" y="4267"/>
                    <a:pt x="15812" y="5931"/>
                  </a:cubicBezTo>
                  <a:cubicBezTo>
                    <a:pt x="14110" y="8458"/>
                    <a:pt x="13271" y="12319"/>
                    <a:pt x="13271" y="17513"/>
                  </a:cubicBezTo>
                  <a:cubicBezTo>
                    <a:pt x="13271" y="21844"/>
                    <a:pt x="13945" y="25971"/>
                    <a:pt x="15329" y="29921"/>
                  </a:cubicBezTo>
                  <a:cubicBezTo>
                    <a:pt x="16700" y="33871"/>
                    <a:pt x="18593" y="36805"/>
                    <a:pt x="20968" y="38735"/>
                  </a:cubicBezTo>
                  <a:cubicBezTo>
                    <a:pt x="22771" y="40157"/>
                    <a:pt x="24905" y="40843"/>
                    <a:pt x="27356" y="40843"/>
                  </a:cubicBezTo>
                  <a:cubicBezTo>
                    <a:pt x="28956" y="40843"/>
                    <a:pt x="30480" y="40475"/>
                    <a:pt x="31915" y="39725"/>
                  </a:cubicBezTo>
                  <a:cubicBezTo>
                    <a:pt x="33376" y="38964"/>
                    <a:pt x="35065" y="37554"/>
                    <a:pt x="37033" y="35458"/>
                  </a:cubicBezTo>
                  <a:lnTo>
                    <a:pt x="38557" y="36626"/>
                  </a:lnTo>
                  <a:cubicBezTo>
                    <a:pt x="36398" y="40691"/>
                    <a:pt x="33706" y="43714"/>
                    <a:pt x="30480" y="45682"/>
                  </a:cubicBezTo>
                  <a:cubicBezTo>
                    <a:pt x="27241" y="47663"/>
                    <a:pt x="23825" y="48666"/>
                    <a:pt x="20193" y="48666"/>
                  </a:cubicBezTo>
                  <a:cubicBezTo>
                    <a:pt x="14059" y="48666"/>
                    <a:pt x="9157" y="46355"/>
                    <a:pt x="5499" y="41745"/>
                  </a:cubicBezTo>
                  <a:cubicBezTo>
                    <a:pt x="1829" y="37109"/>
                    <a:pt x="0" y="31572"/>
                    <a:pt x="0" y="25082"/>
                  </a:cubicBezTo>
                  <a:cubicBezTo>
                    <a:pt x="0" y="18834"/>
                    <a:pt x="1676" y="13322"/>
                    <a:pt x="5004" y="8585"/>
                  </a:cubicBezTo>
                  <a:cubicBezTo>
                    <a:pt x="9042" y="2857"/>
                    <a:pt x="14580" y="0"/>
                    <a:pt x="216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5" name="Shape 661"/>
            <p:cNvSpPr/>
            <p:nvPr/>
          </p:nvSpPr>
          <p:spPr>
            <a:xfrm>
              <a:off x="365713" y="173389"/>
              <a:ext cx="18758" cy="15036"/>
            </a:xfrm>
            <a:custGeom>
              <a:avLst/>
              <a:gdLst/>
              <a:ahLst/>
              <a:cxnLst/>
              <a:rect l="0" t="0" r="0" b="0"/>
              <a:pathLst>
                <a:path w="18758" h="15036">
                  <a:moveTo>
                    <a:pt x="17082" y="0"/>
                  </a:moveTo>
                  <a:lnTo>
                    <a:pt x="18758" y="1079"/>
                  </a:lnTo>
                  <a:cubicBezTo>
                    <a:pt x="16256" y="6147"/>
                    <a:pt x="13526" y="9754"/>
                    <a:pt x="10503" y="11861"/>
                  </a:cubicBezTo>
                  <a:cubicBezTo>
                    <a:pt x="7493" y="13983"/>
                    <a:pt x="4013" y="15036"/>
                    <a:pt x="38" y="15036"/>
                  </a:cubicBezTo>
                  <a:lnTo>
                    <a:pt x="0" y="15017"/>
                  </a:lnTo>
                  <a:lnTo>
                    <a:pt x="0" y="4270"/>
                  </a:lnTo>
                  <a:lnTo>
                    <a:pt x="6579" y="7569"/>
                  </a:lnTo>
                  <a:cubicBezTo>
                    <a:pt x="8534" y="7569"/>
                    <a:pt x="10325" y="7023"/>
                    <a:pt x="11938" y="5918"/>
                  </a:cubicBezTo>
                  <a:cubicBezTo>
                    <a:pt x="13538" y="4826"/>
                    <a:pt x="15240" y="2857"/>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6" name="Shape 662"/>
            <p:cNvSpPr/>
            <p:nvPr/>
          </p:nvSpPr>
          <p:spPr>
            <a:xfrm>
              <a:off x="470793" y="140287"/>
              <a:ext cx="19634" cy="48113"/>
            </a:xfrm>
            <a:custGeom>
              <a:avLst/>
              <a:gdLst/>
              <a:ahLst/>
              <a:cxnLst/>
              <a:rect l="0" t="0" r="0" b="0"/>
              <a:pathLst>
                <a:path w="19634" h="48113">
                  <a:moveTo>
                    <a:pt x="19634" y="0"/>
                  </a:moveTo>
                  <a:lnTo>
                    <a:pt x="19634" y="2903"/>
                  </a:lnTo>
                  <a:lnTo>
                    <a:pt x="15862" y="5162"/>
                  </a:lnTo>
                  <a:cubicBezTo>
                    <a:pt x="13919" y="8070"/>
                    <a:pt x="12954" y="12071"/>
                    <a:pt x="12954" y="17138"/>
                  </a:cubicBezTo>
                  <a:lnTo>
                    <a:pt x="12954" y="18865"/>
                  </a:lnTo>
                  <a:lnTo>
                    <a:pt x="19634" y="18865"/>
                  </a:lnTo>
                  <a:lnTo>
                    <a:pt x="19634" y="22155"/>
                  </a:lnTo>
                  <a:lnTo>
                    <a:pt x="13208" y="22155"/>
                  </a:lnTo>
                  <a:cubicBezTo>
                    <a:pt x="13500" y="28238"/>
                    <a:pt x="15126" y="33051"/>
                    <a:pt x="18059" y="36582"/>
                  </a:cubicBezTo>
                  <a:lnTo>
                    <a:pt x="19634" y="37370"/>
                  </a:lnTo>
                  <a:lnTo>
                    <a:pt x="19634" y="48113"/>
                  </a:lnTo>
                  <a:lnTo>
                    <a:pt x="4216" y="40264"/>
                  </a:lnTo>
                  <a:cubicBezTo>
                    <a:pt x="1397" y="36048"/>
                    <a:pt x="0" y="30803"/>
                    <a:pt x="0" y="24555"/>
                  </a:cubicBezTo>
                  <a:cubicBezTo>
                    <a:pt x="0" y="16897"/>
                    <a:pt x="2070" y="10800"/>
                    <a:pt x="6210" y="6266"/>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7" name="Shape 663"/>
            <p:cNvSpPr/>
            <p:nvPr/>
          </p:nvSpPr>
          <p:spPr>
            <a:xfrm>
              <a:off x="431347" y="139759"/>
              <a:ext cx="31585" cy="48666"/>
            </a:xfrm>
            <a:custGeom>
              <a:avLst/>
              <a:gdLst/>
              <a:ahLst/>
              <a:cxnLst/>
              <a:rect l="0" t="0" r="0" b="0"/>
              <a:pathLst>
                <a:path w="31585" h="48666">
                  <a:moveTo>
                    <a:pt x="14249" y="0"/>
                  </a:moveTo>
                  <a:cubicBezTo>
                    <a:pt x="16751" y="0"/>
                    <a:pt x="19152" y="584"/>
                    <a:pt x="21476" y="1803"/>
                  </a:cubicBezTo>
                  <a:lnTo>
                    <a:pt x="23635" y="2553"/>
                  </a:lnTo>
                  <a:lnTo>
                    <a:pt x="25057" y="2172"/>
                  </a:lnTo>
                  <a:cubicBezTo>
                    <a:pt x="25413" y="1930"/>
                    <a:pt x="25984" y="1232"/>
                    <a:pt x="26784" y="89"/>
                  </a:cubicBezTo>
                  <a:lnTo>
                    <a:pt x="28435" y="89"/>
                  </a:lnTo>
                  <a:lnTo>
                    <a:pt x="29185" y="15760"/>
                  </a:lnTo>
                  <a:lnTo>
                    <a:pt x="27508" y="15760"/>
                  </a:lnTo>
                  <a:cubicBezTo>
                    <a:pt x="25514" y="11113"/>
                    <a:pt x="23444" y="7938"/>
                    <a:pt x="21298" y="6223"/>
                  </a:cubicBezTo>
                  <a:cubicBezTo>
                    <a:pt x="19152" y="4521"/>
                    <a:pt x="17018" y="3683"/>
                    <a:pt x="14884" y="3683"/>
                  </a:cubicBezTo>
                  <a:cubicBezTo>
                    <a:pt x="13551" y="3683"/>
                    <a:pt x="12408" y="4128"/>
                    <a:pt x="11456" y="5029"/>
                  </a:cubicBezTo>
                  <a:cubicBezTo>
                    <a:pt x="10503" y="5918"/>
                    <a:pt x="10020" y="6959"/>
                    <a:pt x="10020" y="8141"/>
                  </a:cubicBezTo>
                  <a:lnTo>
                    <a:pt x="11011" y="10693"/>
                  </a:lnTo>
                  <a:cubicBezTo>
                    <a:pt x="12052" y="12040"/>
                    <a:pt x="14986" y="14338"/>
                    <a:pt x="19799" y="17590"/>
                  </a:cubicBezTo>
                  <a:cubicBezTo>
                    <a:pt x="24613" y="20853"/>
                    <a:pt x="27788" y="23622"/>
                    <a:pt x="29312" y="25895"/>
                  </a:cubicBezTo>
                  <a:cubicBezTo>
                    <a:pt x="30823" y="28169"/>
                    <a:pt x="31585" y="30721"/>
                    <a:pt x="31585" y="33528"/>
                  </a:cubicBezTo>
                  <a:cubicBezTo>
                    <a:pt x="31585" y="36081"/>
                    <a:pt x="30950" y="38595"/>
                    <a:pt x="29667" y="41046"/>
                  </a:cubicBezTo>
                  <a:cubicBezTo>
                    <a:pt x="28397" y="43497"/>
                    <a:pt x="26594" y="45389"/>
                    <a:pt x="24270" y="46698"/>
                  </a:cubicBezTo>
                  <a:cubicBezTo>
                    <a:pt x="21946" y="48006"/>
                    <a:pt x="19380" y="48666"/>
                    <a:pt x="16561" y="48666"/>
                  </a:cubicBezTo>
                  <a:cubicBezTo>
                    <a:pt x="14364" y="48666"/>
                    <a:pt x="11443" y="47968"/>
                    <a:pt x="7760" y="46609"/>
                  </a:cubicBezTo>
                  <a:lnTo>
                    <a:pt x="5753" y="46063"/>
                  </a:lnTo>
                  <a:cubicBezTo>
                    <a:pt x="4674" y="46063"/>
                    <a:pt x="3772" y="46875"/>
                    <a:pt x="3048" y="48514"/>
                  </a:cubicBezTo>
                  <a:lnTo>
                    <a:pt x="1422" y="48514"/>
                  </a:lnTo>
                  <a:lnTo>
                    <a:pt x="648" y="32017"/>
                  </a:lnTo>
                  <a:lnTo>
                    <a:pt x="2324" y="32017"/>
                  </a:lnTo>
                  <a:cubicBezTo>
                    <a:pt x="3785" y="36335"/>
                    <a:pt x="5804" y="39573"/>
                    <a:pt x="8382" y="41745"/>
                  </a:cubicBezTo>
                  <a:cubicBezTo>
                    <a:pt x="10947" y="43904"/>
                    <a:pt x="13386" y="44983"/>
                    <a:pt x="15685" y="44983"/>
                  </a:cubicBezTo>
                  <a:cubicBezTo>
                    <a:pt x="17247" y="44983"/>
                    <a:pt x="18529" y="44488"/>
                    <a:pt x="19533" y="43523"/>
                  </a:cubicBezTo>
                  <a:cubicBezTo>
                    <a:pt x="20523" y="42558"/>
                    <a:pt x="21019" y="41389"/>
                    <a:pt x="21019" y="40018"/>
                  </a:cubicBezTo>
                  <a:cubicBezTo>
                    <a:pt x="21019" y="38443"/>
                    <a:pt x="20536" y="37084"/>
                    <a:pt x="19558" y="35941"/>
                  </a:cubicBezTo>
                  <a:cubicBezTo>
                    <a:pt x="18567" y="34798"/>
                    <a:pt x="16370" y="33058"/>
                    <a:pt x="12979" y="30734"/>
                  </a:cubicBezTo>
                  <a:cubicBezTo>
                    <a:pt x="7963" y="27267"/>
                    <a:pt x="4724" y="24612"/>
                    <a:pt x="3251" y="22784"/>
                  </a:cubicBezTo>
                  <a:cubicBezTo>
                    <a:pt x="1092" y="20104"/>
                    <a:pt x="0" y="17132"/>
                    <a:pt x="0" y="13881"/>
                  </a:cubicBezTo>
                  <a:cubicBezTo>
                    <a:pt x="0" y="10351"/>
                    <a:pt x="1232" y="7150"/>
                    <a:pt x="3670" y="4280"/>
                  </a:cubicBezTo>
                  <a:cubicBezTo>
                    <a:pt x="6109" y="1422"/>
                    <a:pt x="9639"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8" name="Shape 664"/>
            <p:cNvSpPr/>
            <p:nvPr/>
          </p:nvSpPr>
          <p:spPr>
            <a:xfrm>
              <a:off x="391824" y="139759"/>
              <a:ext cx="31572" cy="48666"/>
            </a:xfrm>
            <a:custGeom>
              <a:avLst/>
              <a:gdLst/>
              <a:ahLst/>
              <a:cxnLst/>
              <a:rect l="0" t="0" r="0" b="0"/>
              <a:pathLst>
                <a:path w="31572" h="48666">
                  <a:moveTo>
                    <a:pt x="14249" y="0"/>
                  </a:moveTo>
                  <a:cubicBezTo>
                    <a:pt x="16726" y="0"/>
                    <a:pt x="19139" y="584"/>
                    <a:pt x="21463" y="1803"/>
                  </a:cubicBezTo>
                  <a:lnTo>
                    <a:pt x="23622" y="2553"/>
                  </a:lnTo>
                  <a:lnTo>
                    <a:pt x="25057" y="2172"/>
                  </a:lnTo>
                  <a:cubicBezTo>
                    <a:pt x="25413" y="1930"/>
                    <a:pt x="25984" y="1232"/>
                    <a:pt x="26759" y="89"/>
                  </a:cubicBezTo>
                  <a:lnTo>
                    <a:pt x="28435" y="89"/>
                  </a:lnTo>
                  <a:lnTo>
                    <a:pt x="29172" y="15760"/>
                  </a:lnTo>
                  <a:lnTo>
                    <a:pt x="27508" y="15760"/>
                  </a:lnTo>
                  <a:cubicBezTo>
                    <a:pt x="25514" y="11113"/>
                    <a:pt x="23444" y="7938"/>
                    <a:pt x="21298" y="6223"/>
                  </a:cubicBezTo>
                  <a:cubicBezTo>
                    <a:pt x="19152" y="4521"/>
                    <a:pt x="17018" y="3683"/>
                    <a:pt x="14884" y="3683"/>
                  </a:cubicBezTo>
                  <a:cubicBezTo>
                    <a:pt x="13538" y="3683"/>
                    <a:pt x="12383" y="4128"/>
                    <a:pt x="11443" y="5029"/>
                  </a:cubicBezTo>
                  <a:cubicBezTo>
                    <a:pt x="10490" y="5918"/>
                    <a:pt x="10020" y="6959"/>
                    <a:pt x="10020" y="8141"/>
                  </a:cubicBezTo>
                  <a:lnTo>
                    <a:pt x="10998" y="10693"/>
                  </a:lnTo>
                  <a:cubicBezTo>
                    <a:pt x="12052" y="12040"/>
                    <a:pt x="14986" y="14338"/>
                    <a:pt x="19787" y="17590"/>
                  </a:cubicBezTo>
                  <a:cubicBezTo>
                    <a:pt x="24600" y="20853"/>
                    <a:pt x="27775" y="23622"/>
                    <a:pt x="29299" y="25895"/>
                  </a:cubicBezTo>
                  <a:cubicBezTo>
                    <a:pt x="30823" y="28169"/>
                    <a:pt x="31572" y="30721"/>
                    <a:pt x="31572" y="33528"/>
                  </a:cubicBezTo>
                  <a:cubicBezTo>
                    <a:pt x="31572" y="36081"/>
                    <a:pt x="30937" y="38595"/>
                    <a:pt x="29667" y="41046"/>
                  </a:cubicBezTo>
                  <a:cubicBezTo>
                    <a:pt x="28385" y="43497"/>
                    <a:pt x="26594" y="45389"/>
                    <a:pt x="24257" y="46698"/>
                  </a:cubicBezTo>
                  <a:cubicBezTo>
                    <a:pt x="21933" y="48006"/>
                    <a:pt x="19368" y="48666"/>
                    <a:pt x="16561" y="48666"/>
                  </a:cubicBezTo>
                  <a:cubicBezTo>
                    <a:pt x="14364" y="48666"/>
                    <a:pt x="11430" y="47968"/>
                    <a:pt x="7760" y="46609"/>
                  </a:cubicBezTo>
                  <a:lnTo>
                    <a:pt x="5753" y="46063"/>
                  </a:lnTo>
                  <a:cubicBezTo>
                    <a:pt x="4661" y="46063"/>
                    <a:pt x="3772" y="46875"/>
                    <a:pt x="3048" y="48514"/>
                  </a:cubicBezTo>
                  <a:lnTo>
                    <a:pt x="1422" y="48514"/>
                  </a:lnTo>
                  <a:lnTo>
                    <a:pt x="648" y="32017"/>
                  </a:lnTo>
                  <a:lnTo>
                    <a:pt x="2311" y="32017"/>
                  </a:lnTo>
                  <a:cubicBezTo>
                    <a:pt x="3785" y="36335"/>
                    <a:pt x="5804" y="39573"/>
                    <a:pt x="8369" y="41745"/>
                  </a:cubicBezTo>
                  <a:cubicBezTo>
                    <a:pt x="10947" y="43904"/>
                    <a:pt x="13386" y="44983"/>
                    <a:pt x="15659" y="44983"/>
                  </a:cubicBezTo>
                  <a:cubicBezTo>
                    <a:pt x="17234" y="44983"/>
                    <a:pt x="18529" y="44488"/>
                    <a:pt x="19520" y="43523"/>
                  </a:cubicBezTo>
                  <a:cubicBezTo>
                    <a:pt x="20523" y="42558"/>
                    <a:pt x="21018" y="41389"/>
                    <a:pt x="21018" y="40018"/>
                  </a:cubicBezTo>
                  <a:cubicBezTo>
                    <a:pt x="21018" y="38443"/>
                    <a:pt x="20523" y="37084"/>
                    <a:pt x="19545" y="35941"/>
                  </a:cubicBezTo>
                  <a:cubicBezTo>
                    <a:pt x="18567" y="34798"/>
                    <a:pt x="16370" y="33058"/>
                    <a:pt x="12967" y="30734"/>
                  </a:cubicBezTo>
                  <a:cubicBezTo>
                    <a:pt x="7963" y="27267"/>
                    <a:pt x="4712" y="24612"/>
                    <a:pt x="3251" y="22784"/>
                  </a:cubicBezTo>
                  <a:cubicBezTo>
                    <a:pt x="1080" y="20104"/>
                    <a:pt x="0" y="17132"/>
                    <a:pt x="0" y="13881"/>
                  </a:cubicBezTo>
                  <a:cubicBezTo>
                    <a:pt x="0" y="10351"/>
                    <a:pt x="1232" y="7150"/>
                    <a:pt x="3658" y="4280"/>
                  </a:cubicBezTo>
                  <a:cubicBezTo>
                    <a:pt x="6096" y="1422"/>
                    <a:pt x="9627"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499" name="Shape 665"/>
            <p:cNvSpPr/>
            <p:nvPr/>
          </p:nvSpPr>
          <p:spPr>
            <a:xfrm>
              <a:off x="365713" y="139759"/>
              <a:ext cx="18758" cy="22682"/>
            </a:xfrm>
            <a:custGeom>
              <a:avLst/>
              <a:gdLst/>
              <a:ahLst/>
              <a:cxnLst/>
              <a:rect l="0" t="0" r="0" b="0"/>
              <a:pathLst>
                <a:path w="18758" h="22682">
                  <a:moveTo>
                    <a:pt x="1118" y="0"/>
                  </a:moveTo>
                  <a:cubicBezTo>
                    <a:pt x="5766" y="0"/>
                    <a:pt x="9817" y="1892"/>
                    <a:pt x="13221" y="5715"/>
                  </a:cubicBezTo>
                  <a:cubicBezTo>
                    <a:pt x="16650" y="9525"/>
                    <a:pt x="18491" y="15189"/>
                    <a:pt x="18758" y="22682"/>
                  </a:cubicBezTo>
                  <a:lnTo>
                    <a:pt x="0" y="22682"/>
                  </a:lnTo>
                  <a:lnTo>
                    <a:pt x="0" y="19393"/>
                  </a:lnTo>
                  <a:lnTo>
                    <a:pt x="6680" y="19393"/>
                  </a:lnTo>
                  <a:cubicBezTo>
                    <a:pt x="6680" y="14122"/>
                    <a:pt x="6388" y="10502"/>
                    <a:pt x="5817" y="8534"/>
                  </a:cubicBezTo>
                  <a:cubicBezTo>
                    <a:pt x="5232" y="6565"/>
                    <a:pt x="4343" y="5080"/>
                    <a:pt x="3137" y="4064"/>
                  </a:cubicBezTo>
                  <a:cubicBezTo>
                    <a:pt x="2451" y="3480"/>
                    <a:pt x="1524" y="3187"/>
                    <a:pt x="381" y="3187"/>
                  </a:cubicBezTo>
                  <a:lnTo>
                    <a:pt x="0" y="3415"/>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0" name="Shape 666"/>
            <p:cNvSpPr/>
            <p:nvPr/>
          </p:nvSpPr>
          <p:spPr>
            <a:xfrm>
              <a:off x="490427" y="173389"/>
              <a:ext cx="18771" cy="15036"/>
            </a:xfrm>
            <a:custGeom>
              <a:avLst/>
              <a:gdLst/>
              <a:ahLst/>
              <a:cxnLst/>
              <a:rect l="0" t="0" r="0" b="0"/>
              <a:pathLst>
                <a:path w="18771" h="15036">
                  <a:moveTo>
                    <a:pt x="17094" y="0"/>
                  </a:moveTo>
                  <a:lnTo>
                    <a:pt x="18771" y="1079"/>
                  </a:lnTo>
                  <a:cubicBezTo>
                    <a:pt x="16281" y="6147"/>
                    <a:pt x="13525" y="9754"/>
                    <a:pt x="10516" y="11861"/>
                  </a:cubicBezTo>
                  <a:cubicBezTo>
                    <a:pt x="7493" y="13983"/>
                    <a:pt x="4013" y="15036"/>
                    <a:pt x="51" y="15036"/>
                  </a:cubicBezTo>
                  <a:lnTo>
                    <a:pt x="0" y="15011"/>
                  </a:lnTo>
                  <a:lnTo>
                    <a:pt x="0" y="4268"/>
                  </a:lnTo>
                  <a:lnTo>
                    <a:pt x="6591" y="7569"/>
                  </a:lnTo>
                  <a:cubicBezTo>
                    <a:pt x="8547" y="7569"/>
                    <a:pt x="10338" y="7023"/>
                    <a:pt x="11938" y="5918"/>
                  </a:cubicBezTo>
                  <a:cubicBezTo>
                    <a:pt x="13551" y="4826"/>
                    <a:pt x="15265"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1" name="Shape 667"/>
            <p:cNvSpPr/>
            <p:nvPr/>
          </p:nvSpPr>
          <p:spPr>
            <a:xfrm>
              <a:off x="516551" y="139759"/>
              <a:ext cx="31572" cy="48666"/>
            </a:xfrm>
            <a:custGeom>
              <a:avLst/>
              <a:gdLst/>
              <a:ahLst/>
              <a:cxnLst/>
              <a:rect l="0" t="0" r="0" b="0"/>
              <a:pathLst>
                <a:path w="31572" h="48666">
                  <a:moveTo>
                    <a:pt x="14237" y="0"/>
                  </a:moveTo>
                  <a:cubicBezTo>
                    <a:pt x="16739" y="0"/>
                    <a:pt x="19139" y="584"/>
                    <a:pt x="21463" y="1803"/>
                  </a:cubicBezTo>
                  <a:lnTo>
                    <a:pt x="23635" y="2553"/>
                  </a:lnTo>
                  <a:lnTo>
                    <a:pt x="25044" y="2172"/>
                  </a:lnTo>
                  <a:cubicBezTo>
                    <a:pt x="25400" y="1930"/>
                    <a:pt x="25984" y="1232"/>
                    <a:pt x="26772" y="89"/>
                  </a:cubicBezTo>
                  <a:lnTo>
                    <a:pt x="28435" y="89"/>
                  </a:lnTo>
                  <a:lnTo>
                    <a:pt x="29172" y="15760"/>
                  </a:lnTo>
                  <a:lnTo>
                    <a:pt x="27496" y="15760"/>
                  </a:lnTo>
                  <a:cubicBezTo>
                    <a:pt x="25502" y="11113"/>
                    <a:pt x="23432" y="7938"/>
                    <a:pt x="21285" y="6223"/>
                  </a:cubicBezTo>
                  <a:cubicBezTo>
                    <a:pt x="19152" y="4521"/>
                    <a:pt x="17005" y="3683"/>
                    <a:pt x="14884" y="3683"/>
                  </a:cubicBezTo>
                  <a:cubicBezTo>
                    <a:pt x="13538" y="3683"/>
                    <a:pt x="12395" y="4128"/>
                    <a:pt x="11443" y="5029"/>
                  </a:cubicBezTo>
                  <a:cubicBezTo>
                    <a:pt x="10490" y="5918"/>
                    <a:pt x="10020" y="6959"/>
                    <a:pt x="10020" y="8141"/>
                  </a:cubicBezTo>
                  <a:lnTo>
                    <a:pt x="10998" y="10693"/>
                  </a:lnTo>
                  <a:cubicBezTo>
                    <a:pt x="12040" y="12040"/>
                    <a:pt x="14986" y="14338"/>
                    <a:pt x="19799" y="17590"/>
                  </a:cubicBezTo>
                  <a:cubicBezTo>
                    <a:pt x="24613" y="20853"/>
                    <a:pt x="27775" y="23622"/>
                    <a:pt x="29299" y="25895"/>
                  </a:cubicBezTo>
                  <a:cubicBezTo>
                    <a:pt x="30823" y="28169"/>
                    <a:pt x="31572" y="30721"/>
                    <a:pt x="31572" y="33528"/>
                  </a:cubicBezTo>
                  <a:cubicBezTo>
                    <a:pt x="31572" y="36081"/>
                    <a:pt x="30950" y="38595"/>
                    <a:pt x="29667" y="41046"/>
                  </a:cubicBezTo>
                  <a:cubicBezTo>
                    <a:pt x="28397" y="43497"/>
                    <a:pt x="26581" y="45389"/>
                    <a:pt x="24257" y="46698"/>
                  </a:cubicBezTo>
                  <a:cubicBezTo>
                    <a:pt x="21946" y="48006"/>
                    <a:pt x="19368" y="48666"/>
                    <a:pt x="16548" y="48666"/>
                  </a:cubicBezTo>
                  <a:cubicBezTo>
                    <a:pt x="14351" y="48666"/>
                    <a:pt x="11430" y="47968"/>
                    <a:pt x="7760" y="46609"/>
                  </a:cubicBezTo>
                  <a:lnTo>
                    <a:pt x="5740" y="46063"/>
                  </a:lnTo>
                  <a:cubicBezTo>
                    <a:pt x="4661" y="46063"/>
                    <a:pt x="3759" y="46875"/>
                    <a:pt x="3035" y="48514"/>
                  </a:cubicBezTo>
                  <a:lnTo>
                    <a:pt x="1422" y="48514"/>
                  </a:lnTo>
                  <a:lnTo>
                    <a:pt x="635" y="32017"/>
                  </a:lnTo>
                  <a:lnTo>
                    <a:pt x="2311" y="32017"/>
                  </a:lnTo>
                  <a:cubicBezTo>
                    <a:pt x="3785" y="36335"/>
                    <a:pt x="5804" y="39573"/>
                    <a:pt x="8369" y="41745"/>
                  </a:cubicBezTo>
                  <a:cubicBezTo>
                    <a:pt x="10935" y="43904"/>
                    <a:pt x="13373" y="44983"/>
                    <a:pt x="15672" y="44983"/>
                  </a:cubicBezTo>
                  <a:cubicBezTo>
                    <a:pt x="17247" y="44983"/>
                    <a:pt x="18517" y="44488"/>
                    <a:pt x="19520" y="43523"/>
                  </a:cubicBezTo>
                  <a:cubicBezTo>
                    <a:pt x="20511" y="42558"/>
                    <a:pt x="21019" y="41389"/>
                    <a:pt x="21019" y="40018"/>
                  </a:cubicBezTo>
                  <a:cubicBezTo>
                    <a:pt x="21019" y="38443"/>
                    <a:pt x="20523" y="37084"/>
                    <a:pt x="19545" y="35941"/>
                  </a:cubicBezTo>
                  <a:cubicBezTo>
                    <a:pt x="18567" y="34798"/>
                    <a:pt x="16370" y="33058"/>
                    <a:pt x="12967" y="30734"/>
                  </a:cubicBezTo>
                  <a:cubicBezTo>
                    <a:pt x="7950" y="27267"/>
                    <a:pt x="4712" y="24612"/>
                    <a:pt x="3239" y="22784"/>
                  </a:cubicBezTo>
                  <a:cubicBezTo>
                    <a:pt x="1080" y="20104"/>
                    <a:pt x="0" y="17132"/>
                    <a:pt x="0" y="13881"/>
                  </a:cubicBezTo>
                  <a:cubicBezTo>
                    <a:pt x="0" y="10351"/>
                    <a:pt x="1219" y="7150"/>
                    <a:pt x="3658" y="4280"/>
                  </a:cubicBezTo>
                  <a:cubicBezTo>
                    <a:pt x="6096" y="1422"/>
                    <a:pt x="9627" y="0"/>
                    <a:pt x="142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2" name="Shape 668"/>
            <p:cNvSpPr/>
            <p:nvPr/>
          </p:nvSpPr>
          <p:spPr>
            <a:xfrm>
              <a:off x="490427" y="139759"/>
              <a:ext cx="18771" cy="22682"/>
            </a:xfrm>
            <a:custGeom>
              <a:avLst/>
              <a:gdLst/>
              <a:ahLst/>
              <a:cxnLst/>
              <a:rect l="0" t="0" r="0" b="0"/>
              <a:pathLst>
                <a:path w="18771" h="22682">
                  <a:moveTo>
                    <a:pt x="1130" y="0"/>
                  </a:moveTo>
                  <a:cubicBezTo>
                    <a:pt x="5791" y="0"/>
                    <a:pt x="9817" y="1892"/>
                    <a:pt x="13246" y="5715"/>
                  </a:cubicBezTo>
                  <a:cubicBezTo>
                    <a:pt x="16662" y="9525"/>
                    <a:pt x="18504" y="15189"/>
                    <a:pt x="18771" y="22682"/>
                  </a:cubicBezTo>
                  <a:lnTo>
                    <a:pt x="0" y="22682"/>
                  </a:lnTo>
                  <a:lnTo>
                    <a:pt x="0" y="19393"/>
                  </a:lnTo>
                  <a:lnTo>
                    <a:pt x="6680" y="19393"/>
                  </a:lnTo>
                  <a:cubicBezTo>
                    <a:pt x="6680" y="14122"/>
                    <a:pt x="6388" y="10502"/>
                    <a:pt x="5829" y="8534"/>
                  </a:cubicBezTo>
                  <a:cubicBezTo>
                    <a:pt x="5258" y="6565"/>
                    <a:pt x="4356" y="5080"/>
                    <a:pt x="3150" y="4064"/>
                  </a:cubicBezTo>
                  <a:cubicBezTo>
                    <a:pt x="2464" y="3480"/>
                    <a:pt x="1549" y="3187"/>
                    <a:pt x="406" y="3187"/>
                  </a:cubicBezTo>
                  <a:lnTo>
                    <a:pt x="0" y="3431"/>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03" name="Group 502"/>
          <p:cNvGrpSpPr/>
          <p:nvPr/>
        </p:nvGrpSpPr>
        <p:grpSpPr>
          <a:xfrm>
            <a:off x="5692407" y="3927475"/>
            <a:ext cx="963695" cy="481656"/>
            <a:chOff x="0" y="0"/>
            <a:chExt cx="385978" cy="210141"/>
          </a:xfrm>
        </p:grpSpPr>
        <p:sp>
          <p:nvSpPr>
            <p:cNvPr id="504" name="Shape 669"/>
            <p:cNvSpPr/>
            <p:nvPr/>
          </p:nvSpPr>
          <p:spPr>
            <a:xfrm>
              <a:off x="89266" y="43570"/>
              <a:ext cx="16656" cy="27118"/>
            </a:xfrm>
            <a:custGeom>
              <a:avLst/>
              <a:gdLst/>
              <a:ahLst/>
              <a:cxnLst/>
              <a:rect l="0" t="0" r="0" b="0"/>
              <a:pathLst>
                <a:path w="16656" h="27118">
                  <a:moveTo>
                    <a:pt x="16656" y="0"/>
                  </a:moveTo>
                  <a:lnTo>
                    <a:pt x="16656" y="3017"/>
                  </a:lnTo>
                  <a:lnTo>
                    <a:pt x="15469" y="3534"/>
                  </a:lnTo>
                  <a:cubicBezTo>
                    <a:pt x="12890" y="4982"/>
                    <a:pt x="11036" y="6494"/>
                    <a:pt x="9919" y="8056"/>
                  </a:cubicBezTo>
                  <a:cubicBezTo>
                    <a:pt x="8801" y="9630"/>
                    <a:pt x="8255" y="11358"/>
                    <a:pt x="8255" y="13212"/>
                  </a:cubicBezTo>
                  <a:cubicBezTo>
                    <a:pt x="8255" y="15574"/>
                    <a:pt x="8954" y="17530"/>
                    <a:pt x="10363" y="19079"/>
                  </a:cubicBezTo>
                  <a:cubicBezTo>
                    <a:pt x="11773" y="20641"/>
                    <a:pt x="13398" y="21416"/>
                    <a:pt x="15227" y="21416"/>
                  </a:cubicBezTo>
                  <a:lnTo>
                    <a:pt x="16656" y="20702"/>
                  </a:lnTo>
                  <a:lnTo>
                    <a:pt x="16656" y="25674"/>
                  </a:lnTo>
                  <a:lnTo>
                    <a:pt x="16358" y="25887"/>
                  </a:lnTo>
                  <a:cubicBezTo>
                    <a:pt x="14592" y="26712"/>
                    <a:pt x="12700" y="27118"/>
                    <a:pt x="10706" y="27118"/>
                  </a:cubicBezTo>
                  <a:cubicBezTo>
                    <a:pt x="7594" y="27118"/>
                    <a:pt x="5042" y="26052"/>
                    <a:pt x="3010" y="23918"/>
                  </a:cubicBezTo>
                  <a:cubicBezTo>
                    <a:pt x="1003" y="21797"/>
                    <a:pt x="0" y="18990"/>
                    <a:pt x="0" y="15524"/>
                  </a:cubicBezTo>
                  <a:cubicBezTo>
                    <a:pt x="0" y="13326"/>
                    <a:pt x="495" y="11422"/>
                    <a:pt x="1473" y="9821"/>
                  </a:cubicBezTo>
                  <a:cubicBezTo>
                    <a:pt x="2819" y="7599"/>
                    <a:pt x="5143" y="5516"/>
                    <a:pt x="8471" y="3534"/>
                  </a:cubicBezTo>
                  <a:lnTo>
                    <a:pt x="1665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5" name="Shape 670"/>
            <p:cNvSpPr/>
            <p:nvPr/>
          </p:nvSpPr>
          <p:spPr>
            <a:xfrm>
              <a:off x="90980" y="23875"/>
              <a:ext cx="14942" cy="15622"/>
            </a:xfrm>
            <a:custGeom>
              <a:avLst/>
              <a:gdLst/>
              <a:ahLst/>
              <a:cxnLst/>
              <a:rect l="0" t="0" r="0" b="0"/>
              <a:pathLst>
                <a:path w="14942" h="15622">
                  <a:moveTo>
                    <a:pt x="14942" y="0"/>
                  </a:moveTo>
                  <a:lnTo>
                    <a:pt x="14942" y="2569"/>
                  </a:lnTo>
                  <a:lnTo>
                    <a:pt x="10071" y="4231"/>
                  </a:lnTo>
                  <a:cubicBezTo>
                    <a:pt x="8827" y="5335"/>
                    <a:pt x="8204" y="6618"/>
                    <a:pt x="8204" y="8053"/>
                  </a:cubicBezTo>
                  <a:lnTo>
                    <a:pt x="8306" y="10911"/>
                  </a:lnTo>
                  <a:cubicBezTo>
                    <a:pt x="8306" y="12422"/>
                    <a:pt x="7925" y="13577"/>
                    <a:pt x="7150" y="14391"/>
                  </a:cubicBezTo>
                  <a:cubicBezTo>
                    <a:pt x="6388" y="15203"/>
                    <a:pt x="5372" y="15622"/>
                    <a:pt x="4127" y="15622"/>
                  </a:cubicBezTo>
                  <a:cubicBezTo>
                    <a:pt x="2908" y="15622"/>
                    <a:pt x="1931" y="15191"/>
                    <a:pt x="1169" y="14339"/>
                  </a:cubicBezTo>
                  <a:cubicBezTo>
                    <a:pt x="394" y="13502"/>
                    <a:pt x="0" y="12333"/>
                    <a:pt x="0" y="10860"/>
                  </a:cubicBezTo>
                  <a:cubicBezTo>
                    <a:pt x="0" y="8041"/>
                    <a:pt x="1448" y="5462"/>
                    <a:pt x="4331" y="3100"/>
                  </a:cubicBezTo>
                  <a:lnTo>
                    <a:pt x="1494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6" name="Shape 671"/>
            <p:cNvSpPr/>
            <p:nvPr/>
          </p:nvSpPr>
          <p:spPr>
            <a:xfrm>
              <a:off x="192911" y="24856"/>
              <a:ext cx="17386" cy="45249"/>
            </a:xfrm>
            <a:custGeom>
              <a:avLst/>
              <a:gdLst/>
              <a:ahLst/>
              <a:cxnLst/>
              <a:rect l="0" t="0" r="0" b="0"/>
              <a:pathLst>
                <a:path w="17386" h="45249">
                  <a:moveTo>
                    <a:pt x="17386" y="0"/>
                  </a:moveTo>
                  <a:lnTo>
                    <a:pt x="17386" y="2305"/>
                  </a:lnTo>
                  <a:lnTo>
                    <a:pt x="10732" y="5192"/>
                  </a:lnTo>
                  <a:cubicBezTo>
                    <a:pt x="8585" y="7300"/>
                    <a:pt x="7328" y="10234"/>
                    <a:pt x="6972" y="14006"/>
                  </a:cubicBezTo>
                  <a:lnTo>
                    <a:pt x="17386" y="14006"/>
                  </a:lnTo>
                  <a:lnTo>
                    <a:pt x="17386" y="16851"/>
                  </a:lnTo>
                  <a:lnTo>
                    <a:pt x="6972" y="16851"/>
                  </a:lnTo>
                  <a:cubicBezTo>
                    <a:pt x="6947" y="23531"/>
                    <a:pt x="8560" y="28763"/>
                    <a:pt x="11836" y="32573"/>
                  </a:cubicBezTo>
                  <a:lnTo>
                    <a:pt x="17386" y="35309"/>
                  </a:lnTo>
                  <a:lnTo>
                    <a:pt x="17386" y="45249"/>
                  </a:lnTo>
                  <a:lnTo>
                    <a:pt x="5766" y="39965"/>
                  </a:lnTo>
                  <a:cubicBezTo>
                    <a:pt x="1931" y="35761"/>
                    <a:pt x="0" y="30084"/>
                    <a:pt x="0" y="22985"/>
                  </a:cubicBezTo>
                  <a:cubicBezTo>
                    <a:pt x="0" y="15289"/>
                    <a:pt x="1981" y="9294"/>
                    <a:pt x="5918" y="498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7" name="Shape 672"/>
            <p:cNvSpPr/>
            <p:nvPr/>
          </p:nvSpPr>
          <p:spPr>
            <a:xfrm>
              <a:off x="105922" y="23431"/>
              <a:ext cx="24213" cy="47206"/>
            </a:xfrm>
            <a:custGeom>
              <a:avLst/>
              <a:gdLst/>
              <a:ahLst/>
              <a:cxnLst/>
              <a:rect l="0" t="0" r="0" b="0"/>
              <a:pathLst>
                <a:path w="24213" h="47206">
                  <a:moveTo>
                    <a:pt x="1518" y="0"/>
                  </a:moveTo>
                  <a:cubicBezTo>
                    <a:pt x="5505" y="0"/>
                    <a:pt x="8782" y="674"/>
                    <a:pt x="11335" y="2019"/>
                  </a:cubicBezTo>
                  <a:cubicBezTo>
                    <a:pt x="13278" y="3035"/>
                    <a:pt x="14700" y="4623"/>
                    <a:pt x="15615" y="6782"/>
                  </a:cubicBezTo>
                  <a:cubicBezTo>
                    <a:pt x="16199" y="8192"/>
                    <a:pt x="16491" y="11075"/>
                    <a:pt x="16491" y="15431"/>
                  </a:cubicBezTo>
                  <a:lnTo>
                    <a:pt x="16491" y="30696"/>
                  </a:lnTo>
                  <a:cubicBezTo>
                    <a:pt x="16491" y="34989"/>
                    <a:pt x="16567" y="37618"/>
                    <a:pt x="16745" y="38583"/>
                  </a:cubicBezTo>
                  <a:lnTo>
                    <a:pt x="17545" y="40513"/>
                  </a:lnTo>
                  <a:lnTo>
                    <a:pt x="18853" y="41022"/>
                  </a:lnTo>
                  <a:lnTo>
                    <a:pt x="20225" y="40666"/>
                  </a:lnTo>
                  <a:cubicBezTo>
                    <a:pt x="20911" y="40246"/>
                    <a:pt x="22244" y="39053"/>
                    <a:pt x="24213" y="37085"/>
                  </a:cubicBezTo>
                  <a:lnTo>
                    <a:pt x="24213" y="39840"/>
                  </a:lnTo>
                  <a:cubicBezTo>
                    <a:pt x="20542" y="44742"/>
                    <a:pt x="17024" y="47206"/>
                    <a:pt x="13697" y="47206"/>
                  </a:cubicBezTo>
                  <a:cubicBezTo>
                    <a:pt x="12097" y="47206"/>
                    <a:pt x="10814" y="46648"/>
                    <a:pt x="9862" y="45530"/>
                  </a:cubicBezTo>
                  <a:cubicBezTo>
                    <a:pt x="8922" y="44425"/>
                    <a:pt x="8426" y="42520"/>
                    <a:pt x="8401" y="39840"/>
                  </a:cubicBezTo>
                  <a:lnTo>
                    <a:pt x="0" y="45813"/>
                  </a:lnTo>
                  <a:lnTo>
                    <a:pt x="0" y="40840"/>
                  </a:lnTo>
                  <a:lnTo>
                    <a:pt x="8401" y="36640"/>
                  </a:lnTo>
                  <a:lnTo>
                    <a:pt x="8401" y="19495"/>
                  </a:lnTo>
                  <a:lnTo>
                    <a:pt x="0" y="23156"/>
                  </a:lnTo>
                  <a:lnTo>
                    <a:pt x="0" y="20139"/>
                  </a:lnTo>
                  <a:lnTo>
                    <a:pt x="8401" y="16511"/>
                  </a:lnTo>
                  <a:lnTo>
                    <a:pt x="8401" y="14732"/>
                  </a:lnTo>
                  <a:cubicBezTo>
                    <a:pt x="8401" y="10262"/>
                    <a:pt x="7677" y="7163"/>
                    <a:pt x="6255" y="5512"/>
                  </a:cubicBezTo>
                  <a:cubicBezTo>
                    <a:pt x="4832" y="3835"/>
                    <a:pt x="2750" y="2997"/>
                    <a:pt x="45" y="2997"/>
                  </a:cubicBezTo>
                  <a:lnTo>
                    <a:pt x="0" y="3013"/>
                  </a:lnTo>
                  <a:lnTo>
                    <a:pt x="0" y="443"/>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8" name="Shape 673"/>
            <p:cNvSpPr/>
            <p:nvPr/>
          </p:nvSpPr>
          <p:spPr>
            <a:xfrm>
              <a:off x="159560" y="0"/>
              <a:ext cx="39840" cy="69761"/>
            </a:xfrm>
            <a:custGeom>
              <a:avLst/>
              <a:gdLst/>
              <a:ahLst/>
              <a:cxnLst/>
              <a:rect l="0" t="0" r="0" b="0"/>
              <a:pathLst>
                <a:path w="39840" h="69761">
                  <a:moveTo>
                    <a:pt x="27508" y="0"/>
                  </a:moveTo>
                  <a:cubicBezTo>
                    <a:pt x="30950" y="0"/>
                    <a:pt x="34112" y="1118"/>
                    <a:pt x="36982" y="3353"/>
                  </a:cubicBezTo>
                  <a:cubicBezTo>
                    <a:pt x="38887" y="4826"/>
                    <a:pt x="39840" y="6477"/>
                    <a:pt x="39840" y="8318"/>
                  </a:cubicBezTo>
                  <a:lnTo>
                    <a:pt x="38557" y="11075"/>
                  </a:lnTo>
                  <a:lnTo>
                    <a:pt x="35814" y="12382"/>
                  </a:lnTo>
                  <a:lnTo>
                    <a:pt x="33426" y="11570"/>
                  </a:lnTo>
                  <a:cubicBezTo>
                    <a:pt x="32601" y="11023"/>
                    <a:pt x="31572" y="9881"/>
                    <a:pt x="30366" y="8089"/>
                  </a:cubicBezTo>
                  <a:cubicBezTo>
                    <a:pt x="29146" y="6299"/>
                    <a:pt x="28029" y="5105"/>
                    <a:pt x="27013" y="4483"/>
                  </a:cubicBezTo>
                  <a:cubicBezTo>
                    <a:pt x="25997" y="3861"/>
                    <a:pt x="24867" y="3556"/>
                    <a:pt x="23635" y="3556"/>
                  </a:cubicBezTo>
                  <a:cubicBezTo>
                    <a:pt x="22123" y="3556"/>
                    <a:pt x="20853" y="3949"/>
                    <a:pt x="19799" y="4749"/>
                  </a:cubicBezTo>
                  <a:cubicBezTo>
                    <a:pt x="18758" y="5550"/>
                    <a:pt x="17996" y="6794"/>
                    <a:pt x="17539" y="8483"/>
                  </a:cubicBezTo>
                  <a:cubicBezTo>
                    <a:pt x="17082" y="10172"/>
                    <a:pt x="16853" y="14516"/>
                    <a:pt x="16853" y="21527"/>
                  </a:cubicBezTo>
                  <a:lnTo>
                    <a:pt x="16853" y="24765"/>
                  </a:lnTo>
                  <a:lnTo>
                    <a:pt x="28448" y="24765"/>
                  </a:lnTo>
                  <a:lnTo>
                    <a:pt x="28448" y="28295"/>
                  </a:lnTo>
                  <a:lnTo>
                    <a:pt x="16853" y="28295"/>
                  </a:lnTo>
                  <a:lnTo>
                    <a:pt x="16853" y="57861"/>
                  </a:lnTo>
                  <a:cubicBezTo>
                    <a:pt x="16853" y="62052"/>
                    <a:pt x="17323" y="64706"/>
                    <a:pt x="18224" y="65824"/>
                  </a:cubicBezTo>
                  <a:cubicBezTo>
                    <a:pt x="19444" y="67259"/>
                    <a:pt x="21056" y="67983"/>
                    <a:pt x="23089" y="67983"/>
                  </a:cubicBezTo>
                  <a:lnTo>
                    <a:pt x="27165" y="67983"/>
                  </a:lnTo>
                  <a:lnTo>
                    <a:pt x="27165" y="69761"/>
                  </a:lnTo>
                  <a:lnTo>
                    <a:pt x="305" y="69761"/>
                  </a:lnTo>
                  <a:lnTo>
                    <a:pt x="305" y="67983"/>
                  </a:lnTo>
                  <a:lnTo>
                    <a:pt x="2311" y="67983"/>
                  </a:lnTo>
                  <a:cubicBezTo>
                    <a:pt x="3619" y="67983"/>
                    <a:pt x="4813" y="67652"/>
                    <a:pt x="5893" y="67005"/>
                  </a:cubicBezTo>
                  <a:lnTo>
                    <a:pt x="8141" y="64351"/>
                  </a:lnTo>
                  <a:cubicBezTo>
                    <a:pt x="8547" y="63233"/>
                    <a:pt x="8750" y="61075"/>
                    <a:pt x="8750" y="57861"/>
                  </a:cubicBezTo>
                  <a:lnTo>
                    <a:pt x="8750" y="28295"/>
                  </a:lnTo>
                  <a:lnTo>
                    <a:pt x="0" y="28295"/>
                  </a:lnTo>
                  <a:lnTo>
                    <a:pt x="0" y="24765"/>
                  </a:lnTo>
                  <a:lnTo>
                    <a:pt x="8750" y="24765"/>
                  </a:lnTo>
                  <a:lnTo>
                    <a:pt x="8750" y="21819"/>
                  </a:lnTo>
                  <a:cubicBezTo>
                    <a:pt x="8750" y="17335"/>
                    <a:pt x="9461" y="13538"/>
                    <a:pt x="10909" y="10426"/>
                  </a:cubicBezTo>
                  <a:cubicBezTo>
                    <a:pt x="12357" y="7315"/>
                    <a:pt x="14554" y="4800"/>
                    <a:pt x="17513" y="2883"/>
                  </a:cubicBezTo>
                  <a:cubicBezTo>
                    <a:pt x="20485" y="965"/>
                    <a:pt x="23813"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09" name="Shape 674"/>
            <p:cNvSpPr/>
            <p:nvPr/>
          </p:nvSpPr>
          <p:spPr>
            <a:xfrm>
              <a:off x="210297" y="52362"/>
              <a:ext cx="20675" cy="18771"/>
            </a:xfrm>
            <a:custGeom>
              <a:avLst/>
              <a:gdLst/>
              <a:ahLst/>
              <a:cxnLst/>
              <a:rect l="0" t="0" r="0" b="0"/>
              <a:pathLst>
                <a:path w="20675" h="18771">
                  <a:moveTo>
                    <a:pt x="19152" y="0"/>
                  </a:moveTo>
                  <a:lnTo>
                    <a:pt x="20675" y="991"/>
                  </a:lnTo>
                  <a:cubicBezTo>
                    <a:pt x="20002" y="5474"/>
                    <a:pt x="17996" y="9551"/>
                    <a:pt x="14694" y="13233"/>
                  </a:cubicBezTo>
                  <a:cubicBezTo>
                    <a:pt x="11379" y="16917"/>
                    <a:pt x="7239" y="18771"/>
                    <a:pt x="2261" y="18771"/>
                  </a:cubicBezTo>
                  <a:lnTo>
                    <a:pt x="0" y="17743"/>
                  </a:lnTo>
                  <a:lnTo>
                    <a:pt x="0" y="7802"/>
                  </a:lnTo>
                  <a:lnTo>
                    <a:pt x="5994" y="10757"/>
                  </a:lnTo>
                  <a:cubicBezTo>
                    <a:pt x="8941" y="10757"/>
                    <a:pt x="11506" y="9957"/>
                    <a:pt x="13691" y="8331"/>
                  </a:cubicBezTo>
                  <a:cubicBezTo>
                    <a:pt x="15850" y="6706"/>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0" name="Shape 675"/>
            <p:cNvSpPr/>
            <p:nvPr/>
          </p:nvSpPr>
          <p:spPr>
            <a:xfrm>
              <a:off x="235481" y="24765"/>
              <a:ext cx="71069" cy="46368"/>
            </a:xfrm>
            <a:custGeom>
              <a:avLst/>
              <a:gdLst/>
              <a:ahLst/>
              <a:cxnLst/>
              <a:rect l="0" t="0" r="0" b="0"/>
              <a:pathLst>
                <a:path w="71069" h="46368">
                  <a:moveTo>
                    <a:pt x="0" y="0"/>
                  </a:moveTo>
                  <a:lnTo>
                    <a:pt x="18860" y="0"/>
                  </a:lnTo>
                  <a:lnTo>
                    <a:pt x="18860" y="1816"/>
                  </a:lnTo>
                  <a:cubicBezTo>
                    <a:pt x="17119" y="1943"/>
                    <a:pt x="15989" y="2248"/>
                    <a:pt x="15456" y="2743"/>
                  </a:cubicBezTo>
                  <a:lnTo>
                    <a:pt x="14643" y="4851"/>
                  </a:lnTo>
                  <a:cubicBezTo>
                    <a:pt x="14643" y="5867"/>
                    <a:pt x="14923" y="7099"/>
                    <a:pt x="15481" y="8534"/>
                  </a:cubicBezTo>
                  <a:lnTo>
                    <a:pt x="25095" y="34417"/>
                  </a:lnTo>
                  <a:lnTo>
                    <a:pt x="34772" y="13347"/>
                  </a:lnTo>
                  <a:lnTo>
                    <a:pt x="32220" y="6731"/>
                  </a:lnTo>
                  <a:cubicBezTo>
                    <a:pt x="31432" y="4763"/>
                    <a:pt x="30404" y="3404"/>
                    <a:pt x="29134" y="2654"/>
                  </a:cubicBezTo>
                  <a:cubicBezTo>
                    <a:pt x="28410" y="2184"/>
                    <a:pt x="27064" y="1918"/>
                    <a:pt x="25095" y="1816"/>
                  </a:cubicBezTo>
                  <a:lnTo>
                    <a:pt x="25095" y="0"/>
                  </a:lnTo>
                  <a:lnTo>
                    <a:pt x="46520" y="0"/>
                  </a:lnTo>
                  <a:lnTo>
                    <a:pt x="46520" y="1816"/>
                  </a:lnTo>
                  <a:cubicBezTo>
                    <a:pt x="44158" y="1918"/>
                    <a:pt x="42494" y="2336"/>
                    <a:pt x="41503" y="3098"/>
                  </a:cubicBezTo>
                  <a:cubicBezTo>
                    <a:pt x="40856" y="3619"/>
                    <a:pt x="40513" y="4445"/>
                    <a:pt x="40513" y="5600"/>
                  </a:cubicBezTo>
                  <a:lnTo>
                    <a:pt x="40907" y="7607"/>
                  </a:lnTo>
                  <a:lnTo>
                    <a:pt x="51130" y="33439"/>
                  </a:lnTo>
                  <a:lnTo>
                    <a:pt x="60604" y="8534"/>
                  </a:lnTo>
                  <a:cubicBezTo>
                    <a:pt x="61265" y="6782"/>
                    <a:pt x="61582" y="5359"/>
                    <a:pt x="61582" y="4318"/>
                  </a:cubicBezTo>
                  <a:lnTo>
                    <a:pt x="60630" y="2654"/>
                  </a:lnTo>
                  <a:cubicBezTo>
                    <a:pt x="59995" y="2159"/>
                    <a:pt x="58750" y="1880"/>
                    <a:pt x="56871" y="1816"/>
                  </a:cubicBezTo>
                  <a:lnTo>
                    <a:pt x="56871" y="0"/>
                  </a:lnTo>
                  <a:lnTo>
                    <a:pt x="71069" y="0"/>
                  </a:lnTo>
                  <a:lnTo>
                    <a:pt x="71069" y="1816"/>
                  </a:lnTo>
                  <a:cubicBezTo>
                    <a:pt x="68224" y="2235"/>
                    <a:pt x="66129" y="4178"/>
                    <a:pt x="64783" y="7607"/>
                  </a:cubicBezTo>
                  <a:lnTo>
                    <a:pt x="49759" y="46368"/>
                  </a:lnTo>
                  <a:lnTo>
                    <a:pt x="47752" y="46368"/>
                  </a:lnTo>
                  <a:lnTo>
                    <a:pt x="36500" y="17628"/>
                  </a:lnTo>
                  <a:lnTo>
                    <a:pt x="23381" y="46368"/>
                  </a:lnTo>
                  <a:lnTo>
                    <a:pt x="21565" y="46368"/>
                  </a:lnTo>
                  <a:lnTo>
                    <a:pt x="7125" y="8534"/>
                  </a:lnTo>
                  <a:cubicBezTo>
                    <a:pt x="6172" y="6159"/>
                    <a:pt x="5245" y="4546"/>
                    <a:pt x="4331" y="3708"/>
                  </a:cubicBezTo>
                  <a:cubicBezTo>
                    <a:pt x="3403" y="2870"/>
                    <a:pt x="1968" y="2235"/>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1" name="Shape 676"/>
            <p:cNvSpPr/>
            <p:nvPr/>
          </p:nvSpPr>
          <p:spPr>
            <a:xfrm>
              <a:off x="210297" y="23381"/>
              <a:ext cx="20675" cy="18326"/>
            </a:xfrm>
            <a:custGeom>
              <a:avLst/>
              <a:gdLst/>
              <a:ahLst/>
              <a:cxnLst/>
              <a:rect l="0" t="0" r="0" b="0"/>
              <a:pathLst>
                <a:path w="20675" h="18326">
                  <a:moveTo>
                    <a:pt x="3391" y="0"/>
                  </a:moveTo>
                  <a:cubicBezTo>
                    <a:pt x="8433" y="0"/>
                    <a:pt x="12586" y="1663"/>
                    <a:pt x="15824" y="4991"/>
                  </a:cubicBezTo>
                  <a:cubicBezTo>
                    <a:pt x="19050" y="8306"/>
                    <a:pt x="20675" y="12764"/>
                    <a:pt x="20675" y="18326"/>
                  </a:cubicBezTo>
                  <a:lnTo>
                    <a:pt x="0" y="18326"/>
                  </a:lnTo>
                  <a:lnTo>
                    <a:pt x="0" y="15481"/>
                  </a:lnTo>
                  <a:lnTo>
                    <a:pt x="10414" y="15481"/>
                  </a:lnTo>
                  <a:cubicBezTo>
                    <a:pt x="10249" y="12598"/>
                    <a:pt x="9906" y="10566"/>
                    <a:pt x="9385" y="9385"/>
                  </a:cubicBezTo>
                  <a:cubicBezTo>
                    <a:pt x="8560" y="7556"/>
                    <a:pt x="7353" y="6121"/>
                    <a:pt x="5728" y="5067"/>
                  </a:cubicBezTo>
                  <a:cubicBezTo>
                    <a:pt x="4115" y="4026"/>
                    <a:pt x="2413" y="3505"/>
                    <a:pt x="635" y="3505"/>
                  </a:cubicBezTo>
                  <a:lnTo>
                    <a:pt x="0" y="3781"/>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2" name="Shape 677"/>
            <p:cNvSpPr/>
            <p:nvPr/>
          </p:nvSpPr>
          <p:spPr>
            <a:xfrm>
              <a:off x="0" y="142513"/>
              <a:ext cx="27197" cy="67628"/>
            </a:xfrm>
            <a:custGeom>
              <a:avLst/>
              <a:gdLst/>
              <a:ahLst/>
              <a:cxnLst/>
              <a:rect l="0" t="0" r="0" b="0"/>
              <a:pathLst>
                <a:path w="27197" h="67628">
                  <a:moveTo>
                    <a:pt x="14084" y="0"/>
                  </a:moveTo>
                  <a:lnTo>
                    <a:pt x="15951" y="0"/>
                  </a:lnTo>
                  <a:lnTo>
                    <a:pt x="15951" y="10503"/>
                  </a:lnTo>
                  <a:cubicBezTo>
                    <a:pt x="18275" y="6541"/>
                    <a:pt x="20612" y="3759"/>
                    <a:pt x="22949" y="2172"/>
                  </a:cubicBezTo>
                  <a:lnTo>
                    <a:pt x="27197" y="807"/>
                  </a:lnTo>
                  <a:lnTo>
                    <a:pt x="27197" y="7285"/>
                  </a:lnTo>
                  <a:lnTo>
                    <a:pt x="26467" y="6909"/>
                  </a:lnTo>
                  <a:cubicBezTo>
                    <a:pt x="24905" y="6909"/>
                    <a:pt x="23330" y="7316"/>
                    <a:pt x="21793" y="8090"/>
                  </a:cubicBezTo>
                  <a:cubicBezTo>
                    <a:pt x="20625" y="8687"/>
                    <a:pt x="18669" y="10452"/>
                    <a:pt x="15951" y="13399"/>
                  </a:cubicBezTo>
                  <a:lnTo>
                    <a:pt x="15951" y="30188"/>
                  </a:lnTo>
                  <a:cubicBezTo>
                    <a:pt x="15951" y="33833"/>
                    <a:pt x="16104" y="36221"/>
                    <a:pt x="16396" y="37364"/>
                  </a:cubicBezTo>
                  <a:cubicBezTo>
                    <a:pt x="16853" y="39269"/>
                    <a:pt x="17983" y="40932"/>
                    <a:pt x="19761" y="42367"/>
                  </a:cubicBezTo>
                  <a:cubicBezTo>
                    <a:pt x="21552" y="43815"/>
                    <a:pt x="23800" y="44539"/>
                    <a:pt x="26505" y="44539"/>
                  </a:cubicBezTo>
                  <a:lnTo>
                    <a:pt x="27197" y="44207"/>
                  </a:lnTo>
                  <a:lnTo>
                    <a:pt x="27197" y="47242"/>
                  </a:lnTo>
                  <a:lnTo>
                    <a:pt x="26657" y="47485"/>
                  </a:lnTo>
                  <a:cubicBezTo>
                    <a:pt x="24244" y="47485"/>
                    <a:pt x="22149" y="47130"/>
                    <a:pt x="20371" y="46457"/>
                  </a:cubicBezTo>
                  <a:cubicBezTo>
                    <a:pt x="19075" y="45962"/>
                    <a:pt x="17590" y="44984"/>
                    <a:pt x="15951" y="43498"/>
                  </a:cubicBezTo>
                  <a:lnTo>
                    <a:pt x="15951" y="57201"/>
                  </a:lnTo>
                  <a:cubicBezTo>
                    <a:pt x="15951" y="60287"/>
                    <a:pt x="16142" y="62243"/>
                    <a:pt x="16510" y="63081"/>
                  </a:cubicBezTo>
                  <a:lnTo>
                    <a:pt x="18491" y="65075"/>
                  </a:lnTo>
                  <a:cubicBezTo>
                    <a:pt x="19418" y="65558"/>
                    <a:pt x="21120" y="65799"/>
                    <a:pt x="23571" y="65799"/>
                  </a:cubicBezTo>
                  <a:lnTo>
                    <a:pt x="23571" y="67628"/>
                  </a:lnTo>
                  <a:lnTo>
                    <a:pt x="0" y="67628"/>
                  </a:lnTo>
                  <a:lnTo>
                    <a:pt x="0" y="65799"/>
                  </a:lnTo>
                  <a:lnTo>
                    <a:pt x="1219" y="65799"/>
                  </a:lnTo>
                  <a:cubicBezTo>
                    <a:pt x="3023" y="65837"/>
                    <a:pt x="4559" y="65494"/>
                    <a:pt x="5842" y="64770"/>
                  </a:cubicBezTo>
                  <a:lnTo>
                    <a:pt x="7290" y="63030"/>
                  </a:lnTo>
                  <a:cubicBezTo>
                    <a:pt x="7633" y="62230"/>
                    <a:pt x="7798" y="60185"/>
                    <a:pt x="7798" y="56909"/>
                  </a:cubicBezTo>
                  <a:lnTo>
                    <a:pt x="7798" y="14377"/>
                  </a:lnTo>
                  <a:cubicBezTo>
                    <a:pt x="7798" y="11468"/>
                    <a:pt x="7671" y="9614"/>
                    <a:pt x="7417" y="8840"/>
                  </a:cubicBezTo>
                  <a:lnTo>
                    <a:pt x="6160" y="7062"/>
                  </a:lnTo>
                  <a:lnTo>
                    <a:pt x="3823" y="6477"/>
                  </a:lnTo>
                  <a:cubicBezTo>
                    <a:pt x="3035" y="6477"/>
                    <a:pt x="2045" y="6706"/>
                    <a:pt x="826" y="7163"/>
                  </a:cubicBezTo>
                  <a:lnTo>
                    <a:pt x="241" y="5588"/>
                  </a:lnTo>
                  <a:lnTo>
                    <a:pt x="140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3" name="Shape 678"/>
            <p:cNvSpPr/>
            <p:nvPr/>
          </p:nvSpPr>
          <p:spPr>
            <a:xfrm>
              <a:off x="86004" y="142324"/>
              <a:ext cx="21704" cy="47675"/>
            </a:xfrm>
            <a:custGeom>
              <a:avLst/>
              <a:gdLst/>
              <a:ahLst/>
              <a:cxnLst/>
              <a:rect l="0" t="0" r="0" b="0"/>
              <a:pathLst>
                <a:path w="21704" h="47675">
                  <a:moveTo>
                    <a:pt x="21704" y="0"/>
                  </a:moveTo>
                  <a:lnTo>
                    <a:pt x="21704" y="3957"/>
                  </a:lnTo>
                  <a:lnTo>
                    <a:pt x="20231" y="3174"/>
                  </a:lnTo>
                  <a:cubicBezTo>
                    <a:pt x="18491" y="3174"/>
                    <a:pt x="16751" y="3694"/>
                    <a:pt x="15011" y="4724"/>
                  </a:cubicBezTo>
                  <a:cubicBezTo>
                    <a:pt x="13246" y="5752"/>
                    <a:pt x="11836" y="7569"/>
                    <a:pt x="10757" y="10159"/>
                  </a:cubicBezTo>
                  <a:cubicBezTo>
                    <a:pt x="9677" y="12737"/>
                    <a:pt x="9131" y="16064"/>
                    <a:pt x="9131" y="20128"/>
                  </a:cubicBezTo>
                  <a:cubicBezTo>
                    <a:pt x="9131" y="26669"/>
                    <a:pt x="10427" y="32321"/>
                    <a:pt x="13030" y="37071"/>
                  </a:cubicBezTo>
                  <a:lnTo>
                    <a:pt x="21704" y="43060"/>
                  </a:lnTo>
                  <a:lnTo>
                    <a:pt x="21704" y="47541"/>
                  </a:lnTo>
                  <a:lnTo>
                    <a:pt x="21222" y="47675"/>
                  </a:lnTo>
                  <a:cubicBezTo>
                    <a:pt x="14440" y="47675"/>
                    <a:pt x="9055" y="44969"/>
                    <a:pt x="5055" y="39572"/>
                  </a:cubicBezTo>
                  <a:cubicBezTo>
                    <a:pt x="1689" y="35026"/>
                    <a:pt x="0" y="29907"/>
                    <a:pt x="0" y="24243"/>
                  </a:cubicBezTo>
                  <a:cubicBezTo>
                    <a:pt x="0" y="20128"/>
                    <a:pt x="1016" y="16026"/>
                    <a:pt x="3061" y="11937"/>
                  </a:cubicBezTo>
                  <a:cubicBezTo>
                    <a:pt x="5105" y="7873"/>
                    <a:pt x="7798" y="4863"/>
                    <a:pt x="11151" y="2908"/>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4" name="Shape 679"/>
            <p:cNvSpPr/>
            <p:nvPr/>
          </p:nvSpPr>
          <p:spPr>
            <a:xfrm>
              <a:off x="49759" y="142310"/>
              <a:ext cx="33490" cy="46304"/>
            </a:xfrm>
            <a:custGeom>
              <a:avLst/>
              <a:gdLst/>
              <a:ahLst/>
              <a:cxnLst/>
              <a:rect l="0" t="0" r="0" b="0"/>
              <a:pathLst>
                <a:path w="33490" h="46304">
                  <a:moveTo>
                    <a:pt x="13602" y="0"/>
                  </a:moveTo>
                  <a:lnTo>
                    <a:pt x="15672" y="0"/>
                  </a:lnTo>
                  <a:lnTo>
                    <a:pt x="15672" y="10122"/>
                  </a:lnTo>
                  <a:cubicBezTo>
                    <a:pt x="19431" y="3378"/>
                    <a:pt x="23305" y="0"/>
                    <a:pt x="27254" y="0"/>
                  </a:cubicBezTo>
                  <a:cubicBezTo>
                    <a:pt x="29058" y="0"/>
                    <a:pt x="30556" y="546"/>
                    <a:pt x="31737" y="1651"/>
                  </a:cubicBezTo>
                  <a:cubicBezTo>
                    <a:pt x="32906" y="2743"/>
                    <a:pt x="33490" y="4001"/>
                    <a:pt x="33490" y="5461"/>
                  </a:cubicBezTo>
                  <a:cubicBezTo>
                    <a:pt x="33490" y="6731"/>
                    <a:pt x="33071" y="7810"/>
                    <a:pt x="32220" y="8687"/>
                  </a:cubicBezTo>
                  <a:cubicBezTo>
                    <a:pt x="31356" y="9576"/>
                    <a:pt x="30353" y="10020"/>
                    <a:pt x="29172" y="10020"/>
                  </a:cubicBezTo>
                  <a:cubicBezTo>
                    <a:pt x="28029" y="10020"/>
                    <a:pt x="26746" y="9449"/>
                    <a:pt x="25324" y="8319"/>
                  </a:cubicBezTo>
                  <a:cubicBezTo>
                    <a:pt x="23889" y="7189"/>
                    <a:pt x="22835" y="6630"/>
                    <a:pt x="22149" y="6630"/>
                  </a:cubicBezTo>
                  <a:lnTo>
                    <a:pt x="20231" y="7620"/>
                  </a:lnTo>
                  <a:cubicBezTo>
                    <a:pt x="18758" y="8954"/>
                    <a:pt x="17234" y="11164"/>
                    <a:pt x="15672" y="14237"/>
                  </a:cubicBezTo>
                  <a:lnTo>
                    <a:pt x="15672" y="35802"/>
                  </a:lnTo>
                  <a:cubicBezTo>
                    <a:pt x="15672" y="38291"/>
                    <a:pt x="15977" y="40170"/>
                    <a:pt x="16599" y="41453"/>
                  </a:cubicBezTo>
                  <a:lnTo>
                    <a:pt x="18860" y="43650"/>
                  </a:lnTo>
                  <a:cubicBezTo>
                    <a:pt x="19939" y="44247"/>
                    <a:pt x="21501" y="44552"/>
                    <a:pt x="23520" y="44552"/>
                  </a:cubicBezTo>
                  <a:lnTo>
                    <a:pt x="23520" y="46304"/>
                  </a:lnTo>
                  <a:lnTo>
                    <a:pt x="495" y="46304"/>
                  </a:lnTo>
                  <a:lnTo>
                    <a:pt x="495" y="44552"/>
                  </a:lnTo>
                  <a:cubicBezTo>
                    <a:pt x="2781" y="44552"/>
                    <a:pt x="4483" y="44183"/>
                    <a:pt x="5601" y="43473"/>
                  </a:cubicBezTo>
                  <a:cubicBezTo>
                    <a:pt x="6414" y="42939"/>
                    <a:pt x="6985" y="42101"/>
                    <a:pt x="7315" y="40970"/>
                  </a:cubicBezTo>
                  <a:cubicBezTo>
                    <a:pt x="7480" y="40411"/>
                    <a:pt x="7557" y="38824"/>
                    <a:pt x="7557" y="36208"/>
                  </a:cubicBezTo>
                  <a:lnTo>
                    <a:pt x="7557" y="18758"/>
                  </a:lnTo>
                  <a:cubicBezTo>
                    <a:pt x="7557" y="13513"/>
                    <a:pt x="7455" y="10402"/>
                    <a:pt x="7239" y="9398"/>
                  </a:cubicBezTo>
                  <a:lnTo>
                    <a:pt x="6058" y="7214"/>
                  </a:lnTo>
                  <a:lnTo>
                    <a:pt x="3924" y="6541"/>
                  </a:lnTo>
                  <a:cubicBezTo>
                    <a:pt x="2908" y="6541"/>
                    <a:pt x="1765" y="6782"/>
                    <a:pt x="495" y="7265"/>
                  </a:cubicBezTo>
                  <a:lnTo>
                    <a:pt x="0" y="5500"/>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5" name="Shape 680"/>
            <p:cNvSpPr/>
            <p:nvPr/>
          </p:nvSpPr>
          <p:spPr>
            <a:xfrm>
              <a:off x="27197" y="142310"/>
              <a:ext cx="19983" cy="47446"/>
            </a:xfrm>
            <a:custGeom>
              <a:avLst/>
              <a:gdLst/>
              <a:ahLst/>
              <a:cxnLst/>
              <a:rect l="0" t="0" r="0" b="0"/>
              <a:pathLst>
                <a:path w="19983" h="47446">
                  <a:moveTo>
                    <a:pt x="3143" y="0"/>
                  </a:moveTo>
                  <a:cubicBezTo>
                    <a:pt x="7664" y="0"/>
                    <a:pt x="11436" y="1778"/>
                    <a:pt x="14446" y="5309"/>
                  </a:cubicBezTo>
                  <a:cubicBezTo>
                    <a:pt x="18142" y="9627"/>
                    <a:pt x="19983" y="15253"/>
                    <a:pt x="19983" y="22200"/>
                  </a:cubicBezTo>
                  <a:cubicBezTo>
                    <a:pt x="19983" y="29959"/>
                    <a:pt x="17774" y="36373"/>
                    <a:pt x="13316" y="41453"/>
                  </a:cubicBezTo>
                  <a:lnTo>
                    <a:pt x="0" y="47446"/>
                  </a:lnTo>
                  <a:lnTo>
                    <a:pt x="0" y="44410"/>
                  </a:lnTo>
                  <a:lnTo>
                    <a:pt x="7271" y="40920"/>
                  </a:lnTo>
                  <a:cubicBezTo>
                    <a:pt x="9925" y="37567"/>
                    <a:pt x="11246" y="32880"/>
                    <a:pt x="11246" y="26810"/>
                  </a:cubicBezTo>
                  <a:cubicBezTo>
                    <a:pt x="11246" y="19939"/>
                    <a:pt x="9747" y="14643"/>
                    <a:pt x="6725" y="10947"/>
                  </a:cubicBezTo>
                  <a:lnTo>
                    <a:pt x="0" y="7488"/>
                  </a:lnTo>
                  <a:lnTo>
                    <a:pt x="0" y="1010"/>
                  </a:lnTo>
                  <a:lnTo>
                    <a:pt x="3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6" name="Shape 681"/>
            <p:cNvSpPr/>
            <p:nvPr/>
          </p:nvSpPr>
          <p:spPr>
            <a:xfrm>
              <a:off x="183705" y="143735"/>
              <a:ext cx="17387" cy="45236"/>
            </a:xfrm>
            <a:custGeom>
              <a:avLst/>
              <a:gdLst/>
              <a:ahLst/>
              <a:cxnLst/>
              <a:rect l="0" t="0" r="0" b="0"/>
              <a:pathLst>
                <a:path w="17387" h="45236">
                  <a:moveTo>
                    <a:pt x="17387" y="0"/>
                  </a:moveTo>
                  <a:lnTo>
                    <a:pt x="17387" y="2281"/>
                  </a:lnTo>
                  <a:lnTo>
                    <a:pt x="10732" y="5180"/>
                  </a:lnTo>
                  <a:cubicBezTo>
                    <a:pt x="8585" y="7288"/>
                    <a:pt x="7341" y="10234"/>
                    <a:pt x="6972" y="13993"/>
                  </a:cubicBezTo>
                  <a:lnTo>
                    <a:pt x="17387" y="13993"/>
                  </a:lnTo>
                  <a:lnTo>
                    <a:pt x="17387" y="16838"/>
                  </a:lnTo>
                  <a:lnTo>
                    <a:pt x="6972" y="16838"/>
                  </a:lnTo>
                  <a:cubicBezTo>
                    <a:pt x="6947" y="23531"/>
                    <a:pt x="8560" y="28763"/>
                    <a:pt x="11836" y="32561"/>
                  </a:cubicBezTo>
                  <a:lnTo>
                    <a:pt x="17387" y="35302"/>
                  </a:lnTo>
                  <a:lnTo>
                    <a:pt x="17387" y="45236"/>
                  </a:lnTo>
                  <a:lnTo>
                    <a:pt x="5766" y="39952"/>
                  </a:lnTo>
                  <a:cubicBezTo>
                    <a:pt x="1931" y="35748"/>
                    <a:pt x="0" y="30084"/>
                    <a:pt x="0" y="22985"/>
                  </a:cubicBezTo>
                  <a:cubicBezTo>
                    <a:pt x="0" y="15289"/>
                    <a:pt x="1981" y="9294"/>
                    <a:pt x="5918" y="4989"/>
                  </a:cubicBezTo>
                  <a:lnTo>
                    <a:pt x="1738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7" name="Shape 682"/>
            <p:cNvSpPr/>
            <p:nvPr/>
          </p:nvSpPr>
          <p:spPr>
            <a:xfrm>
              <a:off x="137744" y="142310"/>
              <a:ext cx="37922" cy="47689"/>
            </a:xfrm>
            <a:custGeom>
              <a:avLst/>
              <a:gdLst/>
              <a:ahLst/>
              <a:cxnLst/>
              <a:rect l="0" t="0" r="0" b="0"/>
              <a:pathLst>
                <a:path w="37922" h="47689">
                  <a:moveTo>
                    <a:pt x="21476" y="0"/>
                  </a:moveTo>
                  <a:cubicBezTo>
                    <a:pt x="25883" y="0"/>
                    <a:pt x="29515" y="1169"/>
                    <a:pt x="32372" y="3505"/>
                  </a:cubicBezTo>
                  <a:cubicBezTo>
                    <a:pt x="35230" y="5855"/>
                    <a:pt x="36639" y="8281"/>
                    <a:pt x="36639" y="10808"/>
                  </a:cubicBezTo>
                  <a:cubicBezTo>
                    <a:pt x="36639" y="12053"/>
                    <a:pt x="36246" y="13056"/>
                    <a:pt x="35433" y="13830"/>
                  </a:cubicBezTo>
                  <a:cubicBezTo>
                    <a:pt x="34646" y="14592"/>
                    <a:pt x="33515" y="14986"/>
                    <a:pt x="32080" y="14986"/>
                  </a:cubicBezTo>
                  <a:cubicBezTo>
                    <a:pt x="30137" y="14986"/>
                    <a:pt x="28689" y="14364"/>
                    <a:pt x="27711" y="13107"/>
                  </a:cubicBezTo>
                  <a:cubicBezTo>
                    <a:pt x="27153" y="12421"/>
                    <a:pt x="26784" y="11113"/>
                    <a:pt x="26607" y="9195"/>
                  </a:cubicBezTo>
                  <a:cubicBezTo>
                    <a:pt x="26416" y="7252"/>
                    <a:pt x="25768" y="5779"/>
                    <a:pt x="24612" y="4763"/>
                  </a:cubicBezTo>
                  <a:cubicBezTo>
                    <a:pt x="23469" y="3785"/>
                    <a:pt x="21882" y="3290"/>
                    <a:pt x="19850" y="3290"/>
                  </a:cubicBezTo>
                  <a:cubicBezTo>
                    <a:pt x="16573" y="3290"/>
                    <a:pt x="13944" y="4496"/>
                    <a:pt x="11951" y="6922"/>
                  </a:cubicBezTo>
                  <a:cubicBezTo>
                    <a:pt x="9296" y="10135"/>
                    <a:pt x="7963" y="14377"/>
                    <a:pt x="7963" y="19647"/>
                  </a:cubicBezTo>
                  <a:cubicBezTo>
                    <a:pt x="7963" y="25019"/>
                    <a:pt x="9284" y="29756"/>
                    <a:pt x="11925" y="33858"/>
                  </a:cubicBezTo>
                  <a:cubicBezTo>
                    <a:pt x="14554" y="37973"/>
                    <a:pt x="18110" y="40018"/>
                    <a:pt x="22606" y="40018"/>
                  </a:cubicBezTo>
                  <a:cubicBezTo>
                    <a:pt x="25806" y="40018"/>
                    <a:pt x="28689" y="38926"/>
                    <a:pt x="31242" y="36741"/>
                  </a:cubicBezTo>
                  <a:cubicBezTo>
                    <a:pt x="33045" y="35230"/>
                    <a:pt x="34798" y="32500"/>
                    <a:pt x="36500" y="28537"/>
                  </a:cubicBezTo>
                  <a:lnTo>
                    <a:pt x="37922" y="29223"/>
                  </a:lnTo>
                  <a:cubicBezTo>
                    <a:pt x="36716" y="35154"/>
                    <a:pt x="34328" y="39713"/>
                    <a:pt x="30797" y="42900"/>
                  </a:cubicBezTo>
                  <a:cubicBezTo>
                    <a:pt x="27267" y="46101"/>
                    <a:pt x="23355" y="47689"/>
                    <a:pt x="19063" y="47689"/>
                  </a:cubicBezTo>
                  <a:cubicBezTo>
                    <a:pt x="13957" y="47689"/>
                    <a:pt x="9500" y="45542"/>
                    <a:pt x="5702" y="41250"/>
                  </a:cubicBezTo>
                  <a:cubicBezTo>
                    <a:pt x="1905" y="36970"/>
                    <a:pt x="0" y="31166"/>
                    <a:pt x="0" y="23876"/>
                  </a:cubicBezTo>
                  <a:cubicBezTo>
                    <a:pt x="0" y="16790"/>
                    <a:pt x="2108" y="11049"/>
                    <a:pt x="6312" y="6630"/>
                  </a:cubicBezTo>
                  <a:cubicBezTo>
                    <a:pt x="10515" y="2210"/>
                    <a:pt x="15583" y="0"/>
                    <a:pt x="2147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8" name="Shape 683"/>
            <p:cNvSpPr/>
            <p:nvPr/>
          </p:nvSpPr>
          <p:spPr>
            <a:xfrm>
              <a:off x="107709" y="142310"/>
              <a:ext cx="21704" cy="47555"/>
            </a:xfrm>
            <a:custGeom>
              <a:avLst/>
              <a:gdLst/>
              <a:ahLst/>
              <a:cxnLst/>
              <a:rect l="0" t="0" r="0" b="0"/>
              <a:pathLst>
                <a:path w="21704" h="47555">
                  <a:moveTo>
                    <a:pt x="51" y="0"/>
                  </a:moveTo>
                  <a:cubicBezTo>
                    <a:pt x="6858" y="0"/>
                    <a:pt x="12332" y="2591"/>
                    <a:pt x="16459" y="7760"/>
                  </a:cubicBezTo>
                  <a:cubicBezTo>
                    <a:pt x="19952" y="12180"/>
                    <a:pt x="21704" y="17247"/>
                    <a:pt x="21704" y="22975"/>
                  </a:cubicBezTo>
                  <a:cubicBezTo>
                    <a:pt x="21704" y="27013"/>
                    <a:pt x="20752" y="31090"/>
                    <a:pt x="18809" y="35205"/>
                  </a:cubicBezTo>
                  <a:cubicBezTo>
                    <a:pt x="16878" y="39345"/>
                    <a:pt x="14224" y="42456"/>
                    <a:pt x="10833" y="44552"/>
                  </a:cubicBezTo>
                  <a:lnTo>
                    <a:pt x="0" y="47555"/>
                  </a:lnTo>
                  <a:lnTo>
                    <a:pt x="0" y="43074"/>
                  </a:lnTo>
                  <a:lnTo>
                    <a:pt x="1626" y="44197"/>
                  </a:lnTo>
                  <a:cubicBezTo>
                    <a:pt x="4801" y="44197"/>
                    <a:pt x="7417" y="42888"/>
                    <a:pt x="9474" y="40272"/>
                  </a:cubicBezTo>
                  <a:cubicBezTo>
                    <a:pt x="11544" y="37656"/>
                    <a:pt x="12573" y="33148"/>
                    <a:pt x="12573" y="26759"/>
                  </a:cubicBezTo>
                  <a:cubicBezTo>
                    <a:pt x="12573" y="18771"/>
                    <a:pt x="10858" y="12485"/>
                    <a:pt x="7417" y="7913"/>
                  </a:cubicBezTo>
                  <a:lnTo>
                    <a:pt x="0" y="3971"/>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19" name="Shape 684"/>
            <p:cNvSpPr/>
            <p:nvPr/>
          </p:nvSpPr>
          <p:spPr>
            <a:xfrm>
              <a:off x="201092" y="171228"/>
              <a:ext cx="20675" cy="18770"/>
            </a:xfrm>
            <a:custGeom>
              <a:avLst/>
              <a:gdLst/>
              <a:ahLst/>
              <a:cxnLst/>
              <a:rect l="0" t="0" r="0" b="0"/>
              <a:pathLst>
                <a:path w="20675" h="18770">
                  <a:moveTo>
                    <a:pt x="19152" y="0"/>
                  </a:moveTo>
                  <a:lnTo>
                    <a:pt x="20675" y="991"/>
                  </a:lnTo>
                  <a:cubicBezTo>
                    <a:pt x="20002" y="5473"/>
                    <a:pt x="18008" y="9563"/>
                    <a:pt x="14694" y="13246"/>
                  </a:cubicBezTo>
                  <a:cubicBezTo>
                    <a:pt x="11379" y="16929"/>
                    <a:pt x="7239" y="18770"/>
                    <a:pt x="2261" y="18770"/>
                  </a:cubicBezTo>
                  <a:lnTo>
                    <a:pt x="0" y="17742"/>
                  </a:lnTo>
                  <a:lnTo>
                    <a:pt x="0" y="7808"/>
                  </a:lnTo>
                  <a:lnTo>
                    <a:pt x="5994" y="10769"/>
                  </a:lnTo>
                  <a:cubicBezTo>
                    <a:pt x="8953" y="10769"/>
                    <a:pt x="11506" y="9944"/>
                    <a:pt x="13690" y="8344"/>
                  </a:cubicBezTo>
                  <a:cubicBezTo>
                    <a:pt x="15862" y="6718"/>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0" name="Shape 685"/>
            <p:cNvSpPr/>
            <p:nvPr/>
          </p:nvSpPr>
          <p:spPr>
            <a:xfrm>
              <a:off x="308445" y="143733"/>
              <a:ext cx="17380" cy="45235"/>
            </a:xfrm>
            <a:custGeom>
              <a:avLst/>
              <a:gdLst/>
              <a:ahLst/>
              <a:cxnLst/>
              <a:rect l="0" t="0" r="0" b="0"/>
              <a:pathLst>
                <a:path w="17380" h="45235">
                  <a:moveTo>
                    <a:pt x="17380" y="0"/>
                  </a:moveTo>
                  <a:lnTo>
                    <a:pt x="17380" y="2285"/>
                  </a:lnTo>
                  <a:lnTo>
                    <a:pt x="10719" y="5181"/>
                  </a:lnTo>
                  <a:cubicBezTo>
                    <a:pt x="8573" y="7289"/>
                    <a:pt x="7328" y="10236"/>
                    <a:pt x="6972" y="13994"/>
                  </a:cubicBezTo>
                  <a:lnTo>
                    <a:pt x="17380" y="13994"/>
                  </a:lnTo>
                  <a:lnTo>
                    <a:pt x="17380" y="16839"/>
                  </a:lnTo>
                  <a:lnTo>
                    <a:pt x="6972" y="16839"/>
                  </a:lnTo>
                  <a:cubicBezTo>
                    <a:pt x="6934" y="23533"/>
                    <a:pt x="8560" y="28765"/>
                    <a:pt x="11824" y="32562"/>
                  </a:cubicBezTo>
                  <a:lnTo>
                    <a:pt x="17380" y="35304"/>
                  </a:lnTo>
                  <a:lnTo>
                    <a:pt x="17380" y="45235"/>
                  </a:lnTo>
                  <a:lnTo>
                    <a:pt x="5766" y="39953"/>
                  </a:lnTo>
                  <a:cubicBezTo>
                    <a:pt x="1918" y="35750"/>
                    <a:pt x="0" y="30086"/>
                    <a:pt x="0" y="22986"/>
                  </a:cubicBezTo>
                  <a:cubicBezTo>
                    <a:pt x="0" y="15291"/>
                    <a:pt x="1968" y="9296"/>
                    <a:pt x="5918" y="4990"/>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1" name="Shape 686"/>
            <p:cNvSpPr/>
            <p:nvPr/>
          </p:nvSpPr>
          <p:spPr>
            <a:xfrm>
              <a:off x="270078" y="142310"/>
              <a:ext cx="30696" cy="47689"/>
            </a:xfrm>
            <a:custGeom>
              <a:avLst/>
              <a:gdLst/>
              <a:ahLst/>
              <a:cxnLst/>
              <a:rect l="0" t="0" r="0" b="0"/>
              <a:pathLst>
                <a:path w="30696" h="47689">
                  <a:moveTo>
                    <a:pt x="13652" y="0"/>
                  </a:moveTo>
                  <a:cubicBezTo>
                    <a:pt x="15430" y="0"/>
                    <a:pt x="17577" y="368"/>
                    <a:pt x="20091" y="1130"/>
                  </a:cubicBezTo>
                  <a:cubicBezTo>
                    <a:pt x="21768" y="1625"/>
                    <a:pt x="22873" y="1867"/>
                    <a:pt x="23432" y="1867"/>
                  </a:cubicBezTo>
                  <a:lnTo>
                    <a:pt x="24663" y="1524"/>
                  </a:lnTo>
                  <a:lnTo>
                    <a:pt x="25692" y="0"/>
                  </a:lnTo>
                  <a:lnTo>
                    <a:pt x="27318" y="0"/>
                  </a:lnTo>
                  <a:lnTo>
                    <a:pt x="27318" y="15316"/>
                  </a:lnTo>
                  <a:lnTo>
                    <a:pt x="25692" y="15316"/>
                  </a:lnTo>
                  <a:cubicBezTo>
                    <a:pt x="24448" y="10503"/>
                    <a:pt x="22847" y="7227"/>
                    <a:pt x="20904" y="5500"/>
                  </a:cubicBezTo>
                  <a:cubicBezTo>
                    <a:pt x="18948" y="3772"/>
                    <a:pt x="16472" y="2896"/>
                    <a:pt x="13462" y="2896"/>
                  </a:cubicBezTo>
                  <a:cubicBezTo>
                    <a:pt x="11176" y="2896"/>
                    <a:pt x="9322" y="3505"/>
                    <a:pt x="7912" y="4712"/>
                  </a:cubicBezTo>
                  <a:cubicBezTo>
                    <a:pt x="6502" y="5931"/>
                    <a:pt x="5804" y="7265"/>
                    <a:pt x="5804" y="8737"/>
                  </a:cubicBezTo>
                  <a:cubicBezTo>
                    <a:pt x="5804" y="10579"/>
                    <a:pt x="6325" y="12141"/>
                    <a:pt x="7366" y="13450"/>
                  </a:cubicBezTo>
                  <a:cubicBezTo>
                    <a:pt x="8382" y="14796"/>
                    <a:pt x="10452" y="16218"/>
                    <a:pt x="13564" y="17729"/>
                  </a:cubicBezTo>
                  <a:lnTo>
                    <a:pt x="20726" y="21222"/>
                  </a:lnTo>
                  <a:cubicBezTo>
                    <a:pt x="27368" y="24461"/>
                    <a:pt x="30696" y="28740"/>
                    <a:pt x="30696" y="34036"/>
                  </a:cubicBezTo>
                  <a:cubicBezTo>
                    <a:pt x="30696" y="38126"/>
                    <a:pt x="29159" y="41428"/>
                    <a:pt x="26060" y="43930"/>
                  </a:cubicBezTo>
                  <a:cubicBezTo>
                    <a:pt x="22974" y="46431"/>
                    <a:pt x="19507" y="47689"/>
                    <a:pt x="15685" y="47689"/>
                  </a:cubicBezTo>
                  <a:cubicBezTo>
                    <a:pt x="12928" y="47689"/>
                    <a:pt x="9779" y="47206"/>
                    <a:pt x="6236" y="46216"/>
                  </a:cubicBezTo>
                  <a:lnTo>
                    <a:pt x="3581" y="45733"/>
                  </a:lnTo>
                  <a:lnTo>
                    <a:pt x="1829" y="47003"/>
                  </a:lnTo>
                  <a:lnTo>
                    <a:pt x="203" y="47003"/>
                  </a:lnTo>
                  <a:lnTo>
                    <a:pt x="203" y="30938"/>
                  </a:lnTo>
                  <a:lnTo>
                    <a:pt x="1829" y="30938"/>
                  </a:lnTo>
                  <a:cubicBezTo>
                    <a:pt x="2743" y="35522"/>
                    <a:pt x="4496" y="38977"/>
                    <a:pt x="7087" y="41301"/>
                  </a:cubicBezTo>
                  <a:cubicBezTo>
                    <a:pt x="9665" y="43624"/>
                    <a:pt x="12560" y="44780"/>
                    <a:pt x="15773" y="44780"/>
                  </a:cubicBezTo>
                  <a:cubicBezTo>
                    <a:pt x="18034" y="44780"/>
                    <a:pt x="19876" y="44133"/>
                    <a:pt x="21298" y="42799"/>
                  </a:cubicBezTo>
                  <a:cubicBezTo>
                    <a:pt x="22720" y="41478"/>
                    <a:pt x="23432" y="39878"/>
                    <a:pt x="23432" y="38012"/>
                  </a:cubicBezTo>
                  <a:cubicBezTo>
                    <a:pt x="23432" y="35751"/>
                    <a:pt x="22631" y="33858"/>
                    <a:pt x="21044" y="32322"/>
                  </a:cubicBezTo>
                  <a:cubicBezTo>
                    <a:pt x="19456" y="30785"/>
                    <a:pt x="16294" y="28829"/>
                    <a:pt x="11544" y="26467"/>
                  </a:cubicBezTo>
                  <a:cubicBezTo>
                    <a:pt x="6794" y="24105"/>
                    <a:pt x="3683" y="21984"/>
                    <a:pt x="2223" y="20092"/>
                  </a:cubicBezTo>
                  <a:cubicBezTo>
                    <a:pt x="749" y="18212"/>
                    <a:pt x="0" y="15863"/>
                    <a:pt x="0" y="13005"/>
                  </a:cubicBezTo>
                  <a:cubicBezTo>
                    <a:pt x="0" y="9310"/>
                    <a:pt x="1283" y="6223"/>
                    <a:pt x="3810" y="3734"/>
                  </a:cubicBezTo>
                  <a:cubicBezTo>
                    <a:pt x="6350" y="1245"/>
                    <a:pt x="9639"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2" name="Shape 687"/>
            <p:cNvSpPr/>
            <p:nvPr/>
          </p:nvSpPr>
          <p:spPr>
            <a:xfrm>
              <a:off x="230556" y="142310"/>
              <a:ext cx="30696" cy="47689"/>
            </a:xfrm>
            <a:custGeom>
              <a:avLst/>
              <a:gdLst/>
              <a:ahLst/>
              <a:cxnLst/>
              <a:rect l="0" t="0" r="0" b="0"/>
              <a:pathLst>
                <a:path w="30696" h="47689">
                  <a:moveTo>
                    <a:pt x="13652" y="0"/>
                  </a:moveTo>
                  <a:cubicBezTo>
                    <a:pt x="15430" y="0"/>
                    <a:pt x="17564" y="368"/>
                    <a:pt x="20091" y="1130"/>
                  </a:cubicBezTo>
                  <a:cubicBezTo>
                    <a:pt x="21755" y="1625"/>
                    <a:pt x="22873" y="1867"/>
                    <a:pt x="23432" y="1867"/>
                  </a:cubicBezTo>
                  <a:lnTo>
                    <a:pt x="24651" y="1524"/>
                  </a:lnTo>
                  <a:lnTo>
                    <a:pt x="25679" y="0"/>
                  </a:lnTo>
                  <a:lnTo>
                    <a:pt x="27305" y="0"/>
                  </a:lnTo>
                  <a:lnTo>
                    <a:pt x="27305" y="15316"/>
                  </a:lnTo>
                  <a:lnTo>
                    <a:pt x="25679" y="15316"/>
                  </a:lnTo>
                  <a:cubicBezTo>
                    <a:pt x="24448" y="10503"/>
                    <a:pt x="22847" y="7227"/>
                    <a:pt x="20891" y="5500"/>
                  </a:cubicBezTo>
                  <a:cubicBezTo>
                    <a:pt x="18948" y="3772"/>
                    <a:pt x="16472" y="2896"/>
                    <a:pt x="13449" y="2896"/>
                  </a:cubicBezTo>
                  <a:cubicBezTo>
                    <a:pt x="11163" y="2896"/>
                    <a:pt x="9309" y="3505"/>
                    <a:pt x="7912" y="4712"/>
                  </a:cubicBezTo>
                  <a:cubicBezTo>
                    <a:pt x="6502" y="5931"/>
                    <a:pt x="5791" y="7265"/>
                    <a:pt x="5791" y="8737"/>
                  </a:cubicBezTo>
                  <a:cubicBezTo>
                    <a:pt x="5791" y="10579"/>
                    <a:pt x="6325" y="12141"/>
                    <a:pt x="7366" y="13450"/>
                  </a:cubicBezTo>
                  <a:cubicBezTo>
                    <a:pt x="8382" y="14796"/>
                    <a:pt x="10439" y="16218"/>
                    <a:pt x="13551" y="17729"/>
                  </a:cubicBezTo>
                  <a:lnTo>
                    <a:pt x="20726" y="21222"/>
                  </a:lnTo>
                  <a:cubicBezTo>
                    <a:pt x="27368" y="24461"/>
                    <a:pt x="30696" y="28740"/>
                    <a:pt x="30696" y="34036"/>
                  </a:cubicBezTo>
                  <a:cubicBezTo>
                    <a:pt x="30696" y="38126"/>
                    <a:pt x="29146" y="41428"/>
                    <a:pt x="26060" y="43930"/>
                  </a:cubicBezTo>
                  <a:cubicBezTo>
                    <a:pt x="22949" y="46431"/>
                    <a:pt x="19494" y="47689"/>
                    <a:pt x="15659" y="47689"/>
                  </a:cubicBezTo>
                  <a:cubicBezTo>
                    <a:pt x="12916" y="47689"/>
                    <a:pt x="9766" y="47206"/>
                    <a:pt x="6236" y="46216"/>
                  </a:cubicBezTo>
                  <a:lnTo>
                    <a:pt x="3581" y="45733"/>
                  </a:lnTo>
                  <a:lnTo>
                    <a:pt x="1816" y="47003"/>
                  </a:lnTo>
                  <a:lnTo>
                    <a:pt x="190" y="47003"/>
                  </a:lnTo>
                  <a:lnTo>
                    <a:pt x="190" y="30938"/>
                  </a:lnTo>
                  <a:lnTo>
                    <a:pt x="1816" y="30938"/>
                  </a:lnTo>
                  <a:cubicBezTo>
                    <a:pt x="2730" y="35522"/>
                    <a:pt x="4483" y="38977"/>
                    <a:pt x="7074" y="41301"/>
                  </a:cubicBezTo>
                  <a:cubicBezTo>
                    <a:pt x="9665" y="43624"/>
                    <a:pt x="12547" y="44780"/>
                    <a:pt x="15761" y="44780"/>
                  </a:cubicBezTo>
                  <a:cubicBezTo>
                    <a:pt x="18021" y="44780"/>
                    <a:pt x="19863" y="44133"/>
                    <a:pt x="21298" y="42799"/>
                  </a:cubicBezTo>
                  <a:cubicBezTo>
                    <a:pt x="22720" y="41478"/>
                    <a:pt x="23432" y="39878"/>
                    <a:pt x="23432" y="38012"/>
                  </a:cubicBezTo>
                  <a:cubicBezTo>
                    <a:pt x="23432" y="35751"/>
                    <a:pt x="22631" y="33858"/>
                    <a:pt x="21044" y="32322"/>
                  </a:cubicBezTo>
                  <a:cubicBezTo>
                    <a:pt x="19456" y="30785"/>
                    <a:pt x="16281" y="28829"/>
                    <a:pt x="11544" y="26467"/>
                  </a:cubicBezTo>
                  <a:cubicBezTo>
                    <a:pt x="6794" y="24105"/>
                    <a:pt x="3683" y="21984"/>
                    <a:pt x="2210" y="20092"/>
                  </a:cubicBezTo>
                  <a:cubicBezTo>
                    <a:pt x="724" y="18212"/>
                    <a:pt x="0" y="15863"/>
                    <a:pt x="0" y="13005"/>
                  </a:cubicBezTo>
                  <a:cubicBezTo>
                    <a:pt x="0" y="9310"/>
                    <a:pt x="1257" y="6223"/>
                    <a:pt x="3810" y="3734"/>
                  </a:cubicBezTo>
                  <a:cubicBezTo>
                    <a:pt x="6350"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3" name="Shape 688"/>
            <p:cNvSpPr/>
            <p:nvPr/>
          </p:nvSpPr>
          <p:spPr>
            <a:xfrm>
              <a:off x="201092" y="142260"/>
              <a:ext cx="20675" cy="18313"/>
            </a:xfrm>
            <a:custGeom>
              <a:avLst/>
              <a:gdLst/>
              <a:ahLst/>
              <a:cxnLst/>
              <a:rect l="0" t="0" r="0" b="0"/>
              <a:pathLst>
                <a:path w="20675" h="18313">
                  <a:moveTo>
                    <a:pt x="3391" y="0"/>
                  </a:moveTo>
                  <a:cubicBezTo>
                    <a:pt x="8445" y="0"/>
                    <a:pt x="12585" y="1663"/>
                    <a:pt x="15824" y="4991"/>
                  </a:cubicBezTo>
                  <a:cubicBezTo>
                    <a:pt x="19063" y="8306"/>
                    <a:pt x="20675" y="12750"/>
                    <a:pt x="20675" y="18313"/>
                  </a:cubicBezTo>
                  <a:lnTo>
                    <a:pt x="0" y="18313"/>
                  </a:lnTo>
                  <a:lnTo>
                    <a:pt x="0" y="15468"/>
                  </a:lnTo>
                  <a:lnTo>
                    <a:pt x="10414" y="15468"/>
                  </a:lnTo>
                  <a:cubicBezTo>
                    <a:pt x="10249" y="12585"/>
                    <a:pt x="9906" y="10554"/>
                    <a:pt x="9385" y="9372"/>
                  </a:cubicBezTo>
                  <a:cubicBezTo>
                    <a:pt x="8560" y="7556"/>
                    <a:pt x="7353" y="6096"/>
                    <a:pt x="5728" y="5055"/>
                  </a:cubicBezTo>
                  <a:cubicBezTo>
                    <a:pt x="4115" y="4001"/>
                    <a:pt x="2413" y="3480"/>
                    <a:pt x="635" y="3480"/>
                  </a:cubicBezTo>
                  <a:lnTo>
                    <a:pt x="0" y="3756"/>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4" name="Shape 689"/>
            <p:cNvSpPr/>
            <p:nvPr/>
          </p:nvSpPr>
          <p:spPr>
            <a:xfrm>
              <a:off x="325825" y="171228"/>
              <a:ext cx="20682" cy="18770"/>
            </a:xfrm>
            <a:custGeom>
              <a:avLst/>
              <a:gdLst/>
              <a:ahLst/>
              <a:cxnLst/>
              <a:rect l="0" t="0" r="0" b="0"/>
              <a:pathLst>
                <a:path w="20682" h="18770">
                  <a:moveTo>
                    <a:pt x="19158" y="0"/>
                  </a:moveTo>
                  <a:lnTo>
                    <a:pt x="20682" y="991"/>
                  </a:lnTo>
                  <a:cubicBezTo>
                    <a:pt x="19983" y="5473"/>
                    <a:pt x="17990" y="9563"/>
                    <a:pt x="14687" y="13246"/>
                  </a:cubicBezTo>
                  <a:cubicBezTo>
                    <a:pt x="11373" y="16929"/>
                    <a:pt x="7233" y="18770"/>
                    <a:pt x="2267" y="18770"/>
                  </a:cubicBezTo>
                  <a:lnTo>
                    <a:pt x="0" y="17739"/>
                  </a:lnTo>
                  <a:lnTo>
                    <a:pt x="0" y="7808"/>
                  </a:lnTo>
                  <a:lnTo>
                    <a:pt x="6001" y="10769"/>
                  </a:lnTo>
                  <a:cubicBezTo>
                    <a:pt x="8935" y="10769"/>
                    <a:pt x="11500" y="9944"/>
                    <a:pt x="13671" y="8344"/>
                  </a:cubicBezTo>
                  <a:cubicBezTo>
                    <a:pt x="15856" y="6718"/>
                    <a:pt x="17672"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5" name="Shape 690"/>
            <p:cNvSpPr/>
            <p:nvPr/>
          </p:nvSpPr>
          <p:spPr>
            <a:xfrm>
              <a:off x="355283" y="142310"/>
              <a:ext cx="30696" cy="47689"/>
            </a:xfrm>
            <a:custGeom>
              <a:avLst/>
              <a:gdLst/>
              <a:ahLst/>
              <a:cxnLst/>
              <a:rect l="0" t="0" r="0" b="0"/>
              <a:pathLst>
                <a:path w="30696" h="47689">
                  <a:moveTo>
                    <a:pt x="13652" y="0"/>
                  </a:moveTo>
                  <a:cubicBezTo>
                    <a:pt x="15418" y="0"/>
                    <a:pt x="17564" y="368"/>
                    <a:pt x="20079" y="1130"/>
                  </a:cubicBezTo>
                  <a:cubicBezTo>
                    <a:pt x="21755" y="1625"/>
                    <a:pt x="22873" y="1867"/>
                    <a:pt x="23432" y="1867"/>
                  </a:cubicBezTo>
                  <a:lnTo>
                    <a:pt x="24663" y="1524"/>
                  </a:lnTo>
                  <a:lnTo>
                    <a:pt x="25692" y="0"/>
                  </a:lnTo>
                  <a:lnTo>
                    <a:pt x="27305" y="0"/>
                  </a:lnTo>
                  <a:lnTo>
                    <a:pt x="27305" y="15316"/>
                  </a:lnTo>
                  <a:lnTo>
                    <a:pt x="25692" y="15316"/>
                  </a:lnTo>
                  <a:cubicBezTo>
                    <a:pt x="24435" y="10503"/>
                    <a:pt x="22847" y="7227"/>
                    <a:pt x="20904" y="5500"/>
                  </a:cubicBezTo>
                  <a:cubicBezTo>
                    <a:pt x="18948" y="3772"/>
                    <a:pt x="16472" y="2896"/>
                    <a:pt x="13462" y="2896"/>
                  </a:cubicBezTo>
                  <a:cubicBezTo>
                    <a:pt x="11163" y="2896"/>
                    <a:pt x="9322" y="3505"/>
                    <a:pt x="7899" y="4712"/>
                  </a:cubicBezTo>
                  <a:cubicBezTo>
                    <a:pt x="6502" y="5931"/>
                    <a:pt x="5791" y="7265"/>
                    <a:pt x="5791" y="8737"/>
                  </a:cubicBezTo>
                  <a:cubicBezTo>
                    <a:pt x="5791" y="10579"/>
                    <a:pt x="6312" y="12141"/>
                    <a:pt x="7366" y="13450"/>
                  </a:cubicBezTo>
                  <a:cubicBezTo>
                    <a:pt x="8369" y="14796"/>
                    <a:pt x="10439" y="16218"/>
                    <a:pt x="13564" y="17729"/>
                  </a:cubicBezTo>
                  <a:lnTo>
                    <a:pt x="20726" y="21222"/>
                  </a:lnTo>
                  <a:cubicBezTo>
                    <a:pt x="27368" y="24461"/>
                    <a:pt x="30696" y="28740"/>
                    <a:pt x="30696" y="34036"/>
                  </a:cubicBezTo>
                  <a:cubicBezTo>
                    <a:pt x="30696" y="38126"/>
                    <a:pt x="29146" y="41428"/>
                    <a:pt x="26048" y="43930"/>
                  </a:cubicBezTo>
                  <a:cubicBezTo>
                    <a:pt x="22962" y="46431"/>
                    <a:pt x="19495" y="47689"/>
                    <a:pt x="15672" y="47689"/>
                  </a:cubicBezTo>
                  <a:cubicBezTo>
                    <a:pt x="12916" y="47689"/>
                    <a:pt x="9779" y="47206"/>
                    <a:pt x="6236" y="46216"/>
                  </a:cubicBezTo>
                  <a:lnTo>
                    <a:pt x="3581" y="45733"/>
                  </a:lnTo>
                  <a:lnTo>
                    <a:pt x="1816" y="47003"/>
                  </a:lnTo>
                  <a:lnTo>
                    <a:pt x="203" y="47003"/>
                  </a:lnTo>
                  <a:lnTo>
                    <a:pt x="203" y="30938"/>
                  </a:lnTo>
                  <a:lnTo>
                    <a:pt x="1816" y="30938"/>
                  </a:lnTo>
                  <a:cubicBezTo>
                    <a:pt x="2730" y="35522"/>
                    <a:pt x="4483" y="38977"/>
                    <a:pt x="7074" y="41301"/>
                  </a:cubicBezTo>
                  <a:cubicBezTo>
                    <a:pt x="9652" y="43624"/>
                    <a:pt x="12547" y="44780"/>
                    <a:pt x="15761" y="44780"/>
                  </a:cubicBezTo>
                  <a:cubicBezTo>
                    <a:pt x="18021" y="44780"/>
                    <a:pt x="19863" y="44133"/>
                    <a:pt x="21285" y="42799"/>
                  </a:cubicBezTo>
                  <a:cubicBezTo>
                    <a:pt x="22708" y="41478"/>
                    <a:pt x="23432" y="39878"/>
                    <a:pt x="23432" y="38012"/>
                  </a:cubicBezTo>
                  <a:cubicBezTo>
                    <a:pt x="23432" y="35751"/>
                    <a:pt x="22631" y="33858"/>
                    <a:pt x="21044" y="32322"/>
                  </a:cubicBezTo>
                  <a:cubicBezTo>
                    <a:pt x="19444" y="30785"/>
                    <a:pt x="16281" y="28829"/>
                    <a:pt x="11531" y="26467"/>
                  </a:cubicBezTo>
                  <a:cubicBezTo>
                    <a:pt x="6782" y="24105"/>
                    <a:pt x="3683" y="21984"/>
                    <a:pt x="2210" y="20092"/>
                  </a:cubicBezTo>
                  <a:cubicBezTo>
                    <a:pt x="737" y="18212"/>
                    <a:pt x="0" y="15863"/>
                    <a:pt x="0" y="13005"/>
                  </a:cubicBezTo>
                  <a:cubicBezTo>
                    <a:pt x="0" y="9310"/>
                    <a:pt x="1270" y="6223"/>
                    <a:pt x="3810" y="3734"/>
                  </a:cubicBezTo>
                  <a:cubicBezTo>
                    <a:pt x="6337" y="1245"/>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6" name="Shape 691"/>
            <p:cNvSpPr/>
            <p:nvPr/>
          </p:nvSpPr>
          <p:spPr>
            <a:xfrm>
              <a:off x="325825" y="142260"/>
              <a:ext cx="20682" cy="18313"/>
            </a:xfrm>
            <a:custGeom>
              <a:avLst/>
              <a:gdLst/>
              <a:ahLst/>
              <a:cxnLst/>
              <a:rect l="0" t="0" r="0" b="0"/>
              <a:pathLst>
                <a:path w="20682" h="18313">
                  <a:moveTo>
                    <a:pt x="3384" y="0"/>
                  </a:moveTo>
                  <a:cubicBezTo>
                    <a:pt x="8426" y="0"/>
                    <a:pt x="12567" y="1663"/>
                    <a:pt x="15818" y="4991"/>
                  </a:cubicBezTo>
                  <a:cubicBezTo>
                    <a:pt x="19056" y="8306"/>
                    <a:pt x="20682" y="12750"/>
                    <a:pt x="20682" y="18313"/>
                  </a:cubicBezTo>
                  <a:lnTo>
                    <a:pt x="0" y="18313"/>
                  </a:lnTo>
                  <a:lnTo>
                    <a:pt x="0" y="15468"/>
                  </a:lnTo>
                  <a:lnTo>
                    <a:pt x="10408" y="15468"/>
                  </a:lnTo>
                  <a:cubicBezTo>
                    <a:pt x="10243" y="12585"/>
                    <a:pt x="9900" y="10554"/>
                    <a:pt x="9379" y="9372"/>
                  </a:cubicBezTo>
                  <a:cubicBezTo>
                    <a:pt x="8566" y="7556"/>
                    <a:pt x="7347" y="6096"/>
                    <a:pt x="5721" y="5055"/>
                  </a:cubicBezTo>
                  <a:cubicBezTo>
                    <a:pt x="4096" y="4001"/>
                    <a:pt x="2407" y="3480"/>
                    <a:pt x="641" y="3480"/>
                  </a:cubicBezTo>
                  <a:lnTo>
                    <a:pt x="0" y="3758"/>
                  </a:lnTo>
                  <a:lnTo>
                    <a:pt x="0" y="1474"/>
                  </a:lnTo>
                  <a:lnTo>
                    <a:pt x="33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27" name="Group 526"/>
          <p:cNvGrpSpPr/>
          <p:nvPr/>
        </p:nvGrpSpPr>
        <p:grpSpPr>
          <a:xfrm>
            <a:off x="7301984" y="4066040"/>
            <a:ext cx="1863933" cy="207986"/>
            <a:chOff x="0" y="0"/>
            <a:chExt cx="747217" cy="91351"/>
          </a:xfrm>
        </p:grpSpPr>
        <p:sp>
          <p:nvSpPr>
            <p:cNvPr id="528" name="Shape 692"/>
            <p:cNvSpPr/>
            <p:nvPr/>
          </p:nvSpPr>
          <p:spPr>
            <a:xfrm>
              <a:off x="75502" y="24841"/>
              <a:ext cx="50038" cy="46380"/>
            </a:xfrm>
            <a:custGeom>
              <a:avLst/>
              <a:gdLst/>
              <a:ahLst/>
              <a:cxnLst/>
              <a:rect l="0" t="0" r="0" b="0"/>
              <a:pathLst>
                <a:path w="50038" h="46380">
                  <a:moveTo>
                    <a:pt x="0" y="0"/>
                  </a:moveTo>
                  <a:lnTo>
                    <a:pt x="15761" y="0"/>
                  </a:lnTo>
                  <a:lnTo>
                    <a:pt x="15761" y="30125"/>
                  </a:lnTo>
                  <a:cubicBezTo>
                    <a:pt x="15761" y="34316"/>
                    <a:pt x="16497" y="37046"/>
                    <a:pt x="17958" y="38367"/>
                  </a:cubicBezTo>
                  <a:cubicBezTo>
                    <a:pt x="19406" y="39688"/>
                    <a:pt x="21171" y="40322"/>
                    <a:pt x="23228" y="40322"/>
                  </a:cubicBezTo>
                  <a:cubicBezTo>
                    <a:pt x="24638" y="40322"/>
                    <a:pt x="26225" y="39891"/>
                    <a:pt x="28016" y="39015"/>
                  </a:cubicBezTo>
                  <a:cubicBezTo>
                    <a:pt x="29807" y="38112"/>
                    <a:pt x="31928" y="36437"/>
                    <a:pt x="34379" y="33947"/>
                  </a:cubicBezTo>
                  <a:lnTo>
                    <a:pt x="34379" y="8458"/>
                  </a:lnTo>
                  <a:cubicBezTo>
                    <a:pt x="34379" y="5893"/>
                    <a:pt x="33922" y="4178"/>
                    <a:pt x="32982" y="3277"/>
                  </a:cubicBezTo>
                  <a:cubicBezTo>
                    <a:pt x="32042" y="2375"/>
                    <a:pt x="30112" y="1892"/>
                    <a:pt x="27165" y="1829"/>
                  </a:cubicBezTo>
                  <a:lnTo>
                    <a:pt x="27165" y="0"/>
                  </a:lnTo>
                  <a:lnTo>
                    <a:pt x="42494" y="0"/>
                  </a:lnTo>
                  <a:lnTo>
                    <a:pt x="42494" y="27267"/>
                  </a:lnTo>
                  <a:cubicBezTo>
                    <a:pt x="42494" y="32474"/>
                    <a:pt x="42596" y="35661"/>
                    <a:pt x="42850" y="36817"/>
                  </a:cubicBezTo>
                  <a:cubicBezTo>
                    <a:pt x="43091" y="37985"/>
                    <a:pt x="43497" y="38786"/>
                    <a:pt x="44031" y="39243"/>
                  </a:cubicBezTo>
                  <a:lnTo>
                    <a:pt x="45923" y="39942"/>
                  </a:lnTo>
                  <a:cubicBezTo>
                    <a:pt x="46939" y="39942"/>
                    <a:pt x="48082" y="39662"/>
                    <a:pt x="49365" y="39103"/>
                  </a:cubicBezTo>
                  <a:lnTo>
                    <a:pt x="50038" y="40818"/>
                  </a:lnTo>
                  <a:lnTo>
                    <a:pt x="36589" y="46380"/>
                  </a:lnTo>
                  <a:lnTo>
                    <a:pt x="34379" y="46380"/>
                  </a:lnTo>
                  <a:lnTo>
                    <a:pt x="34379" y="36843"/>
                  </a:lnTo>
                  <a:cubicBezTo>
                    <a:pt x="30518" y="41034"/>
                    <a:pt x="27572" y="43676"/>
                    <a:pt x="25540" y="44755"/>
                  </a:cubicBezTo>
                  <a:cubicBezTo>
                    <a:pt x="23508" y="45834"/>
                    <a:pt x="21374" y="46380"/>
                    <a:pt x="19113" y="46380"/>
                  </a:cubicBezTo>
                  <a:cubicBezTo>
                    <a:pt x="16586" y="46380"/>
                    <a:pt x="14402" y="45644"/>
                    <a:pt x="12547" y="44183"/>
                  </a:cubicBezTo>
                  <a:cubicBezTo>
                    <a:pt x="10706" y="42735"/>
                    <a:pt x="9411" y="40856"/>
                    <a:pt x="8687" y="38570"/>
                  </a:cubicBezTo>
                  <a:cubicBezTo>
                    <a:pt x="7975" y="36271"/>
                    <a:pt x="7620" y="33033"/>
                    <a:pt x="7620" y="28842"/>
                  </a:cubicBezTo>
                  <a:lnTo>
                    <a:pt x="7620" y="8751"/>
                  </a:lnTo>
                  <a:cubicBezTo>
                    <a:pt x="7620" y="6629"/>
                    <a:pt x="7379" y="5156"/>
                    <a:pt x="6934" y="4331"/>
                  </a:cubicBezTo>
                  <a:lnTo>
                    <a:pt x="4889" y="2439"/>
                  </a:lnTo>
                  <a:cubicBezTo>
                    <a:pt x="3988" y="2007"/>
                    <a:pt x="2349"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29" name="Shape 693"/>
            <p:cNvSpPr/>
            <p:nvPr/>
          </p:nvSpPr>
          <p:spPr>
            <a:xfrm>
              <a:off x="212065" y="23723"/>
              <a:ext cx="27197" cy="67628"/>
            </a:xfrm>
            <a:custGeom>
              <a:avLst/>
              <a:gdLst/>
              <a:ahLst/>
              <a:cxnLst/>
              <a:rect l="0" t="0" r="0" b="0"/>
              <a:pathLst>
                <a:path w="27197" h="67628">
                  <a:moveTo>
                    <a:pt x="14084" y="0"/>
                  </a:moveTo>
                  <a:lnTo>
                    <a:pt x="15951" y="0"/>
                  </a:lnTo>
                  <a:lnTo>
                    <a:pt x="15951" y="10516"/>
                  </a:lnTo>
                  <a:cubicBezTo>
                    <a:pt x="18275" y="6541"/>
                    <a:pt x="20612" y="3772"/>
                    <a:pt x="22949" y="2184"/>
                  </a:cubicBezTo>
                  <a:lnTo>
                    <a:pt x="27197" y="812"/>
                  </a:lnTo>
                  <a:lnTo>
                    <a:pt x="27197" y="7307"/>
                  </a:lnTo>
                  <a:lnTo>
                    <a:pt x="26467" y="6934"/>
                  </a:lnTo>
                  <a:cubicBezTo>
                    <a:pt x="24892" y="6934"/>
                    <a:pt x="23343" y="7315"/>
                    <a:pt x="21806" y="8103"/>
                  </a:cubicBezTo>
                  <a:cubicBezTo>
                    <a:pt x="20625" y="8687"/>
                    <a:pt x="18682" y="10465"/>
                    <a:pt x="15951" y="13398"/>
                  </a:cubicBezTo>
                  <a:lnTo>
                    <a:pt x="15951" y="30214"/>
                  </a:lnTo>
                  <a:cubicBezTo>
                    <a:pt x="15951" y="33846"/>
                    <a:pt x="16091" y="36220"/>
                    <a:pt x="16396" y="37376"/>
                  </a:cubicBezTo>
                  <a:cubicBezTo>
                    <a:pt x="16853" y="39268"/>
                    <a:pt x="17971" y="40945"/>
                    <a:pt x="19761" y="42393"/>
                  </a:cubicBezTo>
                  <a:cubicBezTo>
                    <a:pt x="21539" y="43828"/>
                    <a:pt x="23800" y="44539"/>
                    <a:pt x="26518" y="44539"/>
                  </a:cubicBezTo>
                  <a:lnTo>
                    <a:pt x="27197" y="44212"/>
                  </a:lnTo>
                  <a:lnTo>
                    <a:pt x="27197" y="47255"/>
                  </a:lnTo>
                  <a:lnTo>
                    <a:pt x="26657" y="47498"/>
                  </a:lnTo>
                  <a:cubicBezTo>
                    <a:pt x="24232" y="47498"/>
                    <a:pt x="22136" y="47155"/>
                    <a:pt x="20371" y="46457"/>
                  </a:cubicBezTo>
                  <a:cubicBezTo>
                    <a:pt x="19063" y="45974"/>
                    <a:pt x="17590" y="44996"/>
                    <a:pt x="15951" y="43511"/>
                  </a:cubicBezTo>
                  <a:lnTo>
                    <a:pt x="15951" y="57214"/>
                  </a:lnTo>
                  <a:cubicBezTo>
                    <a:pt x="15951" y="60299"/>
                    <a:pt x="16142" y="62256"/>
                    <a:pt x="16523" y="63081"/>
                  </a:cubicBezTo>
                  <a:lnTo>
                    <a:pt x="18479" y="65075"/>
                  </a:lnTo>
                  <a:cubicBezTo>
                    <a:pt x="19418" y="65570"/>
                    <a:pt x="21107" y="65811"/>
                    <a:pt x="23559" y="65811"/>
                  </a:cubicBezTo>
                  <a:lnTo>
                    <a:pt x="23559" y="67628"/>
                  </a:lnTo>
                  <a:lnTo>
                    <a:pt x="0" y="67628"/>
                  </a:lnTo>
                  <a:lnTo>
                    <a:pt x="0" y="65811"/>
                  </a:lnTo>
                  <a:lnTo>
                    <a:pt x="1219" y="65811"/>
                  </a:lnTo>
                  <a:cubicBezTo>
                    <a:pt x="3023" y="65837"/>
                    <a:pt x="4559" y="65507"/>
                    <a:pt x="5842" y="64770"/>
                  </a:cubicBezTo>
                  <a:lnTo>
                    <a:pt x="7290" y="63030"/>
                  </a:lnTo>
                  <a:cubicBezTo>
                    <a:pt x="7620" y="62230"/>
                    <a:pt x="7798" y="60198"/>
                    <a:pt x="7798" y="56921"/>
                  </a:cubicBezTo>
                  <a:lnTo>
                    <a:pt x="7798" y="14377"/>
                  </a:lnTo>
                  <a:cubicBezTo>
                    <a:pt x="7798" y="11481"/>
                    <a:pt x="7671" y="9614"/>
                    <a:pt x="7404" y="8839"/>
                  </a:cubicBezTo>
                  <a:lnTo>
                    <a:pt x="6147" y="7062"/>
                  </a:lnTo>
                  <a:lnTo>
                    <a:pt x="3823" y="6477"/>
                  </a:lnTo>
                  <a:cubicBezTo>
                    <a:pt x="3035" y="6477"/>
                    <a:pt x="2032" y="6706"/>
                    <a:pt x="826" y="7163"/>
                  </a:cubicBezTo>
                  <a:lnTo>
                    <a:pt x="229" y="5600"/>
                  </a:lnTo>
                  <a:lnTo>
                    <a:pt x="140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0" name="Shape 694"/>
            <p:cNvSpPr/>
            <p:nvPr/>
          </p:nvSpPr>
          <p:spPr>
            <a:xfrm>
              <a:off x="184976" y="23520"/>
              <a:ext cx="22530" cy="46317"/>
            </a:xfrm>
            <a:custGeom>
              <a:avLst/>
              <a:gdLst/>
              <a:ahLst/>
              <a:cxnLst/>
              <a:rect l="0" t="0" r="0" b="0"/>
              <a:pathLst>
                <a:path w="22530" h="46317">
                  <a:moveTo>
                    <a:pt x="13551" y="0"/>
                  </a:moveTo>
                  <a:lnTo>
                    <a:pt x="15710" y="0"/>
                  </a:lnTo>
                  <a:lnTo>
                    <a:pt x="15710" y="36157"/>
                  </a:lnTo>
                  <a:cubicBezTo>
                    <a:pt x="15710" y="38964"/>
                    <a:pt x="15913" y="40843"/>
                    <a:pt x="16320" y="41770"/>
                  </a:cubicBezTo>
                  <a:lnTo>
                    <a:pt x="18148" y="43866"/>
                  </a:lnTo>
                  <a:cubicBezTo>
                    <a:pt x="18936" y="44323"/>
                    <a:pt x="20409" y="44552"/>
                    <a:pt x="22530" y="44552"/>
                  </a:cubicBezTo>
                  <a:lnTo>
                    <a:pt x="22530" y="46317"/>
                  </a:lnTo>
                  <a:lnTo>
                    <a:pt x="686" y="46317"/>
                  </a:lnTo>
                  <a:lnTo>
                    <a:pt x="686" y="44552"/>
                  </a:lnTo>
                  <a:cubicBezTo>
                    <a:pt x="2883" y="44552"/>
                    <a:pt x="4356" y="44336"/>
                    <a:pt x="5093" y="43917"/>
                  </a:cubicBezTo>
                  <a:lnTo>
                    <a:pt x="6896" y="41796"/>
                  </a:lnTo>
                  <a:cubicBezTo>
                    <a:pt x="7341" y="40818"/>
                    <a:pt x="7557" y="38926"/>
                    <a:pt x="7557" y="36157"/>
                  </a:cubicBezTo>
                  <a:lnTo>
                    <a:pt x="7557" y="18809"/>
                  </a:lnTo>
                  <a:cubicBezTo>
                    <a:pt x="7557" y="13945"/>
                    <a:pt x="7417" y="10782"/>
                    <a:pt x="7125" y="9334"/>
                  </a:cubicBezTo>
                  <a:lnTo>
                    <a:pt x="6045" y="7150"/>
                  </a:lnTo>
                  <a:lnTo>
                    <a:pt x="4013" y="6541"/>
                  </a:lnTo>
                  <a:cubicBezTo>
                    <a:pt x="3099" y="6541"/>
                    <a:pt x="1994" y="6782"/>
                    <a:pt x="686"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1" name="Shape 695"/>
            <p:cNvSpPr/>
            <p:nvPr/>
          </p:nvSpPr>
          <p:spPr>
            <a:xfrm>
              <a:off x="0" y="23520"/>
              <a:ext cx="76949" cy="46317"/>
            </a:xfrm>
            <a:custGeom>
              <a:avLst/>
              <a:gdLst/>
              <a:ahLst/>
              <a:cxnLst/>
              <a:rect l="0" t="0" r="0" b="0"/>
              <a:pathLst>
                <a:path w="76949" h="46317">
                  <a:moveTo>
                    <a:pt x="13551" y="0"/>
                  </a:moveTo>
                  <a:lnTo>
                    <a:pt x="15659" y="0"/>
                  </a:lnTo>
                  <a:lnTo>
                    <a:pt x="15659" y="9589"/>
                  </a:lnTo>
                  <a:cubicBezTo>
                    <a:pt x="18936" y="6312"/>
                    <a:pt x="20866" y="4432"/>
                    <a:pt x="21463" y="3937"/>
                  </a:cubicBezTo>
                  <a:cubicBezTo>
                    <a:pt x="22924" y="2692"/>
                    <a:pt x="24511" y="1727"/>
                    <a:pt x="26226" y="1041"/>
                  </a:cubicBezTo>
                  <a:cubicBezTo>
                    <a:pt x="27927" y="343"/>
                    <a:pt x="29616" y="0"/>
                    <a:pt x="31280" y="0"/>
                  </a:cubicBezTo>
                  <a:cubicBezTo>
                    <a:pt x="34099" y="0"/>
                    <a:pt x="36525" y="813"/>
                    <a:pt x="38557" y="2451"/>
                  </a:cubicBezTo>
                  <a:cubicBezTo>
                    <a:pt x="40577" y="4090"/>
                    <a:pt x="41935" y="6477"/>
                    <a:pt x="42621" y="9589"/>
                  </a:cubicBezTo>
                  <a:cubicBezTo>
                    <a:pt x="46000" y="5652"/>
                    <a:pt x="48844" y="3073"/>
                    <a:pt x="51168" y="1854"/>
                  </a:cubicBezTo>
                  <a:cubicBezTo>
                    <a:pt x="53492" y="622"/>
                    <a:pt x="55893" y="0"/>
                    <a:pt x="58344" y="0"/>
                  </a:cubicBezTo>
                  <a:cubicBezTo>
                    <a:pt x="60731" y="0"/>
                    <a:pt x="62852" y="622"/>
                    <a:pt x="64694" y="1854"/>
                  </a:cubicBezTo>
                  <a:cubicBezTo>
                    <a:pt x="66561" y="3073"/>
                    <a:pt x="68021" y="5080"/>
                    <a:pt x="69101" y="7862"/>
                  </a:cubicBezTo>
                  <a:cubicBezTo>
                    <a:pt x="69825" y="9766"/>
                    <a:pt x="70180" y="12738"/>
                    <a:pt x="70180" y="16802"/>
                  </a:cubicBezTo>
                  <a:lnTo>
                    <a:pt x="70180" y="36157"/>
                  </a:lnTo>
                  <a:cubicBezTo>
                    <a:pt x="70180" y="38964"/>
                    <a:pt x="70396" y="40907"/>
                    <a:pt x="70815" y="41948"/>
                  </a:cubicBezTo>
                  <a:lnTo>
                    <a:pt x="72631" y="43790"/>
                  </a:lnTo>
                  <a:cubicBezTo>
                    <a:pt x="73520" y="44297"/>
                    <a:pt x="74956" y="44552"/>
                    <a:pt x="76949" y="44552"/>
                  </a:cubicBezTo>
                  <a:lnTo>
                    <a:pt x="76949" y="46317"/>
                  </a:lnTo>
                  <a:lnTo>
                    <a:pt x="54762" y="46317"/>
                  </a:lnTo>
                  <a:lnTo>
                    <a:pt x="54762" y="44552"/>
                  </a:lnTo>
                  <a:lnTo>
                    <a:pt x="55689" y="44552"/>
                  </a:lnTo>
                  <a:cubicBezTo>
                    <a:pt x="57633" y="44552"/>
                    <a:pt x="59131" y="44183"/>
                    <a:pt x="60211" y="43421"/>
                  </a:cubicBezTo>
                  <a:cubicBezTo>
                    <a:pt x="60960" y="42900"/>
                    <a:pt x="61493" y="42075"/>
                    <a:pt x="61836" y="40919"/>
                  </a:cubicBezTo>
                  <a:cubicBezTo>
                    <a:pt x="61963" y="40360"/>
                    <a:pt x="62027" y="38773"/>
                    <a:pt x="62027" y="36157"/>
                  </a:cubicBezTo>
                  <a:lnTo>
                    <a:pt x="62027" y="16802"/>
                  </a:lnTo>
                  <a:cubicBezTo>
                    <a:pt x="62027" y="13132"/>
                    <a:pt x="61582" y="10541"/>
                    <a:pt x="60706" y="9042"/>
                  </a:cubicBezTo>
                  <a:cubicBezTo>
                    <a:pt x="59423" y="6947"/>
                    <a:pt x="57379" y="5906"/>
                    <a:pt x="54559" y="5906"/>
                  </a:cubicBezTo>
                  <a:cubicBezTo>
                    <a:pt x="52832" y="5906"/>
                    <a:pt x="51079" y="6338"/>
                    <a:pt x="49327" y="7188"/>
                  </a:cubicBezTo>
                  <a:cubicBezTo>
                    <a:pt x="47587" y="8065"/>
                    <a:pt x="45466" y="9678"/>
                    <a:pt x="42964" y="12040"/>
                  </a:cubicBezTo>
                  <a:lnTo>
                    <a:pt x="42875" y="12573"/>
                  </a:lnTo>
                  <a:lnTo>
                    <a:pt x="42964" y="14681"/>
                  </a:lnTo>
                  <a:lnTo>
                    <a:pt x="42964" y="36157"/>
                  </a:lnTo>
                  <a:cubicBezTo>
                    <a:pt x="42964" y="39230"/>
                    <a:pt x="43142" y="41148"/>
                    <a:pt x="43485" y="41897"/>
                  </a:cubicBezTo>
                  <a:lnTo>
                    <a:pt x="45428" y="43790"/>
                  </a:lnTo>
                  <a:cubicBezTo>
                    <a:pt x="46381" y="44297"/>
                    <a:pt x="47993" y="44552"/>
                    <a:pt x="50292" y="44552"/>
                  </a:cubicBezTo>
                  <a:lnTo>
                    <a:pt x="50292" y="46317"/>
                  </a:lnTo>
                  <a:lnTo>
                    <a:pt x="27559" y="46317"/>
                  </a:lnTo>
                  <a:lnTo>
                    <a:pt x="27559" y="44552"/>
                  </a:lnTo>
                  <a:cubicBezTo>
                    <a:pt x="30036" y="44552"/>
                    <a:pt x="31750" y="44247"/>
                    <a:pt x="32690" y="43662"/>
                  </a:cubicBezTo>
                  <a:cubicBezTo>
                    <a:pt x="33617" y="43079"/>
                    <a:pt x="34265" y="42190"/>
                    <a:pt x="34620" y="41008"/>
                  </a:cubicBezTo>
                  <a:cubicBezTo>
                    <a:pt x="34785" y="40462"/>
                    <a:pt x="34874" y="38836"/>
                    <a:pt x="34874" y="36157"/>
                  </a:cubicBezTo>
                  <a:lnTo>
                    <a:pt x="34874" y="16802"/>
                  </a:lnTo>
                  <a:cubicBezTo>
                    <a:pt x="34874" y="13132"/>
                    <a:pt x="34328" y="10490"/>
                    <a:pt x="33249" y="8890"/>
                  </a:cubicBezTo>
                  <a:cubicBezTo>
                    <a:pt x="31801" y="6794"/>
                    <a:pt x="29794" y="5753"/>
                    <a:pt x="27203" y="5753"/>
                  </a:cubicBezTo>
                  <a:cubicBezTo>
                    <a:pt x="25438" y="5753"/>
                    <a:pt x="23686" y="6223"/>
                    <a:pt x="21946" y="7163"/>
                  </a:cubicBezTo>
                  <a:cubicBezTo>
                    <a:pt x="19228" y="8624"/>
                    <a:pt x="17132" y="10237"/>
                    <a:pt x="15659" y="12040"/>
                  </a:cubicBezTo>
                  <a:lnTo>
                    <a:pt x="15659" y="36157"/>
                  </a:lnTo>
                  <a:cubicBezTo>
                    <a:pt x="15659" y="39091"/>
                    <a:pt x="15875" y="41008"/>
                    <a:pt x="16281" y="41897"/>
                  </a:cubicBezTo>
                  <a:lnTo>
                    <a:pt x="18085" y="43891"/>
                  </a:lnTo>
                  <a:cubicBezTo>
                    <a:pt x="18898" y="44323"/>
                    <a:pt x="20523" y="44552"/>
                    <a:pt x="22974" y="44552"/>
                  </a:cubicBezTo>
                  <a:lnTo>
                    <a:pt x="22974" y="46317"/>
                  </a:lnTo>
                  <a:lnTo>
                    <a:pt x="737" y="46317"/>
                  </a:lnTo>
                  <a:lnTo>
                    <a:pt x="737" y="44552"/>
                  </a:lnTo>
                  <a:cubicBezTo>
                    <a:pt x="2794" y="44552"/>
                    <a:pt x="4242" y="44323"/>
                    <a:pt x="5055" y="43891"/>
                  </a:cubicBezTo>
                  <a:lnTo>
                    <a:pt x="6921" y="41770"/>
                  </a:lnTo>
                  <a:cubicBezTo>
                    <a:pt x="7353" y="40805"/>
                    <a:pt x="7557" y="38926"/>
                    <a:pt x="7557" y="36157"/>
                  </a:cubicBezTo>
                  <a:lnTo>
                    <a:pt x="7557" y="18961"/>
                  </a:lnTo>
                  <a:cubicBezTo>
                    <a:pt x="7557" y="14021"/>
                    <a:pt x="7417" y="10833"/>
                    <a:pt x="7112" y="9385"/>
                  </a:cubicBezTo>
                  <a:lnTo>
                    <a:pt x="6033" y="7150"/>
                  </a:lnTo>
                  <a:lnTo>
                    <a:pt x="4026" y="6541"/>
                  </a:lnTo>
                  <a:cubicBezTo>
                    <a:pt x="3111" y="6541"/>
                    <a:pt x="2019" y="6782"/>
                    <a:pt x="737"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2" name="Shape 696"/>
            <p:cNvSpPr/>
            <p:nvPr/>
          </p:nvSpPr>
          <p:spPr>
            <a:xfrm>
              <a:off x="155550" y="10058"/>
              <a:ext cx="27102" cy="60516"/>
            </a:xfrm>
            <a:custGeom>
              <a:avLst/>
              <a:gdLst/>
              <a:ahLst/>
              <a:cxnLst/>
              <a:rect l="0" t="0" r="0" b="0"/>
              <a:pathLst>
                <a:path w="27102" h="60516">
                  <a:moveTo>
                    <a:pt x="13703" y="0"/>
                  </a:moveTo>
                  <a:lnTo>
                    <a:pt x="15227" y="0"/>
                  </a:lnTo>
                  <a:lnTo>
                    <a:pt x="15227" y="14783"/>
                  </a:lnTo>
                  <a:lnTo>
                    <a:pt x="25730" y="14783"/>
                  </a:lnTo>
                  <a:lnTo>
                    <a:pt x="25730" y="18224"/>
                  </a:lnTo>
                  <a:lnTo>
                    <a:pt x="15227" y="18224"/>
                  </a:lnTo>
                  <a:lnTo>
                    <a:pt x="15227" y="47409"/>
                  </a:lnTo>
                  <a:cubicBezTo>
                    <a:pt x="15227" y="50317"/>
                    <a:pt x="15634" y="52286"/>
                    <a:pt x="16485" y="53302"/>
                  </a:cubicBezTo>
                  <a:cubicBezTo>
                    <a:pt x="17310" y="54318"/>
                    <a:pt x="18377" y="54826"/>
                    <a:pt x="19685" y="54826"/>
                  </a:cubicBezTo>
                  <a:lnTo>
                    <a:pt x="22835" y="53822"/>
                  </a:lnTo>
                  <a:cubicBezTo>
                    <a:pt x="23851" y="53137"/>
                    <a:pt x="24638" y="52159"/>
                    <a:pt x="25197" y="50838"/>
                  </a:cubicBezTo>
                  <a:lnTo>
                    <a:pt x="27102" y="50838"/>
                  </a:lnTo>
                  <a:cubicBezTo>
                    <a:pt x="25971" y="54051"/>
                    <a:pt x="24346" y="56464"/>
                    <a:pt x="22250" y="58089"/>
                  </a:cubicBezTo>
                  <a:cubicBezTo>
                    <a:pt x="20155" y="59716"/>
                    <a:pt x="17996" y="60516"/>
                    <a:pt x="15761" y="60516"/>
                  </a:cubicBezTo>
                  <a:cubicBezTo>
                    <a:pt x="14262" y="60516"/>
                    <a:pt x="12776" y="60096"/>
                    <a:pt x="11341" y="59258"/>
                  </a:cubicBezTo>
                  <a:cubicBezTo>
                    <a:pt x="9906" y="58433"/>
                    <a:pt x="8839" y="57226"/>
                    <a:pt x="8141" y="55676"/>
                  </a:cubicBezTo>
                  <a:cubicBezTo>
                    <a:pt x="7468" y="54128"/>
                    <a:pt x="7112" y="51727"/>
                    <a:pt x="7112" y="48489"/>
                  </a:cubicBezTo>
                  <a:lnTo>
                    <a:pt x="7112" y="18224"/>
                  </a:lnTo>
                  <a:lnTo>
                    <a:pt x="0" y="18224"/>
                  </a:lnTo>
                  <a:lnTo>
                    <a:pt x="0" y="16611"/>
                  </a:lnTo>
                  <a:cubicBezTo>
                    <a:pt x="1791" y="15887"/>
                    <a:pt x="3645" y="14668"/>
                    <a:pt x="5524" y="12954"/>
                  </a:cubicBezTo>
                  <a:cubicBezTo>
                    <a:pt x="7404" y="11226"/>
                    <a:pt x="9080" y="9195"/>
                    <a:pt x="10554" y="6845"/>
                  </a:cubicBezTo>
                  <a:cubicBezTo>
                    <a:pt x="11303" y="5600"/>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3" name="Shape 697"/>
            <p:cNvSpPr/>
            <p:nvPr/>
          </p:nvSpPr>
          <p:spPr>
            <a:xfrm>
              <a:off x="191605" y="0"/>
              <a:ext cx="9970" cy="9969"/>
            </a:xfrm>
            <a:custGeom>
              <a:avLst/>
              <a:gdLst/>
              <a:ahLst/>
              <a:cxnLst/>
              <a:rect l="0" t="0" r="0" b="0"/>
              <a:pathLst>
                <a:path w="9970" h="9969">
                  <a:moveTo>
                    <a:pt x="5004" y="0"/>
                  </a:moveTo>
                  <a:cubicBezTo>
                    <a:pt x="6375" y="0"/>
                    <a:pt x="7544" y="482"/>
                    <a:pt x="8509" y="1448"/>
                  </a:cubicBezTo>
                  <a:cubicBezTo>
                    <a:pt x="9487" y="2413"/>
                    <a:pt x="9970" y="3594"/>
                    <a:pt x="9970" y="4966"/>
                  </a:cubicBezTo>
                  <a:cubicBezTo>
                    <a:pt x="9970" y="6324"/>
                    <a:pt x="9487" y="7506"/>
                    <a:pt x="8509" y="8496"/>
                  </a:cubicBezTo>
                  <a:cubicBezTo>
                    <a:pt x="7544" y="9487"/>
                    <a:pt x="6375" y="9969"/>
                    <a:pt x="5004" y="9969"/>
                  </a:cubicBezTo>
                  <a:cubicBezTo>
                    <a:pt x="3632" y="9969"/>
                    <a:pt x="2451" y="9487"/>
                    <a:pt x="1473" y="8496"/>
                  </a:cubicBezTo>
                  <a:cubicBezTo>
                    <a:pt x="495" y="7506"/>
                    <a:pt x="0" y="6324"/>
                    <a:pt x="0" y="4966"/>
                  </a:cubicBezTo>
                  <a:cubicBezTo>
                    <a:pt x="0" y="3594"/>
                    <a:pt x="483" y="2413"/>
                    <a:pt x="1448" y="1448"/>
                  </a:cubicBezTo>
                  <a:cubicBezTo>
                    <a:pt x="2413" y="482"/>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4" name="Shape 698"/>
            <p:cNvSpPr/>
            <p:nvPr/>
          </p:nvSpPr>
          <p:spPr>
            <a:xfrm>
              <a:off x="130099" y="0"/>
              <a:ext cx="22885" cy="69837"/>
            </a:xfrm>
            <a:custGeom>
              <a:avLst/>
              <a:gdLst/>
              <a:ahLst/>
              <a:cxnLst/>
              <a:rect l="0" t="0" r="0" b="0"/>
              <a:pathLst>
                <a:path w="22885" h="69837">
                  <a:moveTo>
                    <a:pt x="13398" y="0"/>
                  </a:moveTo>
                  <a:lnTo>
                    <a:pt x="15621" y="0"/>
                  </a:lnTo>
                  <a:lnTo>
                    <a:pt x="15621" y="59677"/>
                  </a:lnTo>
                  <a:cubicBezTo>
                    <a:pt x="15621" y="62484"/>
                    <a:pt x="15824" y="64351"/>
                    <a:pt x="16231" y="65265"/>
                  </a:cubicBezTo>
                  <a:lnTo>
                    <a:pt x="18123" y="67361"/>
                  </a:lnTo>
                  <a:cubicBezTo>
                    <a:pt x="18974" y="67831"/>
                    <a:pt x="20561" y="68072"/>
                    <a:pt x="22885" y="68072"/>
                  </a:cubicBezTo>
                  <a:lnTo>
                    <a:pt x="22885" y="69837"/>
                  </a:lnTo>
                  <a:lnTo>
                    <a:pt x="838" y="69837"/>
                  </a:lnTo>
                  <a:lnTo>
                    <a:pt x="838" y="68072"/>
                  </a:lnTo>
                  <a:cubicBezTo>
                    <a:pt x="2896" y="68072"/>
                    <a:pt x="4318" y="67856"/>
                    <a:pt x="5055" y="67437"/>
                  </a:cubicBezTo>
                  <a:lnTo>
                    <a:pt x="6833" y="65316"/>
                  </a:lnTo>
                  <a:cubicBezTo>
                    <a:pt x="7252" y="64338"/>
                    <a:pt x="7468" y="62446"/>
                    <a:pt x="7468" y="59677"/>
                  </a:cubicBezTo>
                  <a:lnTo>
                    <a:pt x="7468" y="18809"/>
                  </a:lnTo>
                  <a:cubicBezTo>
                    <a:pt x="7468" y="13729"/>
                    <a:pt x="7353" y="10617"/>
                    <a:pt x="7125" y="9461"/>
                  </a:cubicBezTo>
                  <a:cubicBezTo>
                    <a:pt x="6896" y="8293"/>
                    <a:pt x="6515" y="7493"/>
                    <a:pt x="6020" y="7074"/>
                  </a:cubicBezTo>
                  <a:lnTo>
                    <a:pt x="4077" y="6426"/>
                  </a:lnTo>
                  <a:cubicBezTo>
                    <a:pt x="3226" y="6426"/>
                    <a:pt x="2146" y="6693"/>
                    <a:pt x="838" y="7226"/>
                  </a:cubicBezTo>
                  <a:lnTo>
                    <a:pt x="0" y="5499"/>
                  </a:lnTo>
                  <a:lnTo>
                    <a:pt x="1339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5" name="Shape 699"/>
            <p:cNvSpPr/>
            <p:nvPr/>
          </p:nvSpPr>
          <p:spPr>
            <a:xfrm>
              <a:off x="295300" y="24944"/>
              <a:ext cx="17374" cy="45248"/>
            </a:xfrm>
            <a:custGeom>
              <a:avLst/>
              <a:gdLst/>
              <a:ahLst/>
              <a:cxnLst/>
              <a:rect l="0" t="0" r="0" b="0"/>
              <a:pathLst>
                <a:path w="17374" h="45248">
                  <a:moveTo>
                    <a:pt x="17374" y="0"/>
                  </a:moveTo>
                  <a:lnTo>
                    <a:pt x="17374" y="2299"/>
                  </a:lnTo>
                  <a:lnTo>
                    <a:pt x="10719" y="5193"/>
                  </a:lnTo>
                  <a:cubicBezTo>
                    <a:pt x="8573" y="7301"/>
                    <a:pt x="7328" y="10235"/>
                    <a:pt x="6960" y="14007"/>
                  </a:cubicBezTo>
                  <a:lnTo>
                    <a:pt x="17374" y="14007"/>
                  </a:lnTo>
                  <a:lnTo>
                    <a:pt x="17374" y="16851"/>
                  </a:lnTo>
                  <a:lnTo>
                    <a:pt x="6960" y="16851"/>
                  </a:lnTo>
                  <a:cubicBezTo>
                    <a:pt x="6921" y="23532"/>
                    <a:pt x="8547" y="28764"/>
                    <a:pt x="11824" y="32574"/>
                  </a:cubicBezTo>
                  <a:lnTo>
                    <a:pt x="17374" y="35309"/>
                  </a:lnTo>
                  <a:lnTo>
                    <a:pt x="17374" y="45248"/>
                  </a:lnTo>
                  <a:lnTo>
                    <a:pt x="5766" y="39965"/>
                  </a:lnTo>
                  <a:cubicBezTo>
                    <a:pt x="1918" y="35761"/>
                    <a:pt x="0" y="30085"/>
                    <a:pt x="0" y="22985"/>
                  </a:cubicBezTo>
                  <a:cubicBezTo>
                    <a:pt x="0" y="15289"/>
                    <a:pt x="1968" y="9295"/>
                    <a:pt x="5905" y="498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6" name="Shape 700"/>
            <p:cNvSpPr/>
            <p:nvPr/>
          </p:nvSpPr>
          <p:spPr>
            <a:xfrm>
              <a:off x="239262" y="23520"/>
              <a:ext cx="19996" cy="47458"/>
            </a:xfrm>
            <a:custGeom>
              <a:avLst/>
              <a:gdLst/>
              <a:ahLst/>
              <a:cxnLst/>
              <a:rect l="0" t="0" r="0" b="0"/>
              <a:pathLst>
                <a:path w="19996" h="47458">
                  <a:moveTo>
                    <a:pt x="3143" y="0"/>
                  </a:moveTo>
                  <a:cubicBezTo>
                    <a:pt x="7664" y="0"/>
                    <a:pt x="11436" y="1778"/>
                    <a:pt x="14446" y="5309"/>
                  </a:cubicBezTo>
                  <a:cubicBezTo>
                    <a:pt x="18142" y="9627"/>
                    <a:pt x="19996" y="15266"/>
                    <a:pt x="19996" y="22199"/>
                  </a:cubicBezTo>
                  <a:cubicBezTo>
                    <a:pt x="19996" y="29959"/>
                    <a:pt x="17774" y="36373"/>
                    <a:pt x="13303" y="41466"/>
                  </a:cubicBezTo>
                  <a:lnTo>
                    <a:pt x="0" y="47458"/>
                  </a:lnTo>
                  <a:lnTo>
                    <a:pt x="0" y="44416"/>
                  </a:lnTo>
                  <a:lnTo>
                    <a:pt x="7271" y="40919"/>
                  </a:lnTo>
                  <a:cubicBezTo>
                    <a:pt x="9925" y="37579"/>
                    <a:pt x="11246" y="32880"/>
                    <a:pt x="11246" y="26810"/>
                  </a:cubicBezTo>
                  <a:cubicBezTo>
                    <a:pt x="11246" y="19939"/>
                    <a:pt x="9747" y="14656"/>
                    <a:pt x="6737" y="10947"/>
                  </a:cubicBezTo>
                  <a:lnTo>
                    <a:pt x="0" y="7510"/>
                  </a:lnTo>
                  <a:lnTo>
                    <a:pt x="0" y="1015"/>
                  </a:lnTo>
                  <a:lnTo>
                    <a:pt x="3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7" name="Shape 701"/>
            <p:cNvSpPr/>
            <p:nvPr/>
          </p:nvSpPr>
          <p:spPr>
            <a:xfrm>
              <a:off x="264173" y="0"/>
              <a:ext cx="22898" cy="69837"/>
            </a:xfrm>
            <a:custGeom>
              <a:avLst/>
              <a:gdLst/>
              <a:ahLst/>
              <a:cxnLst/>
              <a:rect l="0" t="0" r="0" b="0"/>
              <a:pathLst>
                <a:path w="22898" h="69837">
                  <a:moveTo>
                    <a:pt x="13411" y="0"/>
                  </a:moveTo>
                  <a:lnTo>
                    <a:pt x="15621" y="0"/>
                  </a:lnTo>
                  <a:lnTo>
                    <a:pt x="15621" y="59677"/>
                  </a:lnTo>
                  <a:cubicBezTo>
                    <a:pt x="15621" y="62484"/>
                    <a:pt x="15824" y="64351"/>
                    <a:pt x="16243" y="65265"/>
                  </a:cubicBezTo>
                  <a:lnTo>
                    <a:pt x="18123" y="67361"/>
                  </a:lnTo>
                  <a:cubicBezTo>
                    <a:pt x="18987" y="67831"/>
                    <a:pt x="20574" y="68072"/>
                    <a:pt x="22898" y="68072"/>
                  </a:cubicBezTo>
                  <a:lnTo>
                    <a:pt x="22898" y="69837"/>
                  </a:lnTo>
                  <a:lnTo>
                    <a:pt x="838" y="69837"/>
                  </a:lnTo>
                  <a:lnTo>
                    <a:pt x="838" y="68072"/>
                  </a:lnTo>
                  <a:cubicBezTo>
                    <a:pt x="2908" y="68072"/>
                    <a:pt x="4305" y="67856"/>
                    <a:pt x="5067" y="67437"/>
                  </a:cubicBezTo>
                  <a:lnTo>
                    <a:pt x="6833" y="65316"/>
                  </a:lnTo>
                  <a:cubicBezTo>
                    <a:pt x="7264" y="64338"/>
                    <a:pt x="7468" y="62446"/>
                    <a:pt x="7468" y="59677"/>
                  </a:cubicBezTo>
                  <a:lnTo>
                    <a:pt x="7468" y="18809"/>
                  </a:lnTo>
                  <a:cubicBezTo>
                    <a:pt x="7468" y="13729"/>
                    <a:pt x="7353" y="10617"/>
                    <a:pt x="7125" y="9461"/>
                  </a:cubicBezTo>
                  <a:cubicBezTo>
                    <a:pt x="6896" y="8293"/>
                    <a:pt x="6528" y="7493"/>
                    <a:pt x="6020" y="7074"/>
                  </a:cubicBezTo>
                  <a:lnTo>
                    <a:pt x="4089" y="6426"/>
                  </a:lnTo>
                  <a:cubicBezTo>
                    <a:pt x="3226" y="6426"/>
                    <a:pt x="2146" y="6693"/>
                    <a:pt x="838" y="7226"/>
                  </a:cubicBezTo>
                  <a:lnTo>
                    <a:pt x="0" y="5499"/>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8" name="Shape 702"/>
            <p:cNvSpPr/>
            <p:nvPr/>
          </p:nvSpPr>
          <p:spPr>
            <a:xfrm>
              <a:off x="312674" y="52451"/>
              <a:ext cx="20688" cy="18770"/>
            </a:xfrm>
            <a:custGeom>
              <a:avLst/>
              <a:gdLst/>
              <a:ahLst/>
              <a:cxnLst/>
              <a:rect l="0" t="0" r="0" b="0"/>
              <a:pathLst>
                <a:path w="20688" h="18770">
                  <a:moveTo>
                    <a:pt x="19164" y="0"/>
                  </a:moveTo>
                  <a:lnTo>
                    <a:pt x="20688" y="977"/>
                  </a:lnTo>
                  <a:cubicBezTo>
                    <a:pt x="19990" y="5473"/>
                    <a:pt x="17996" y="9551"/>
                    <a:pt x="14694" y="13233"/>
                  </a:cubicBezTo>
                  <a:cubicBezTo>
                    <a:pt x="11379" y="16916"/>
                    <a:pt x="7239" y="18770"/>
                    <a:pt x="2261" y="18770"/>
                  </a:cubicBezTo>
                  <a:lnTo>
                    <a:pt x="0" y="17741"/>
                  </a:lnTo>
                  <a:lnTo>
                    <a:pt x="0" y="7802"/>
                  </a:lnTo>
                  <a:lnTo>
                    <a:pt x="5994" y="10757"/>
                  </a:lnTo>
                  <a:cubicBezTo>
                    <a:pt x="8941" y="10757"/>
                    <a:pt x="11506" y="9957"/>
                    <a:pt x="13691" y="8331"/>
                  </a:cubicBezTo>
                  <a:cubicBezTo>
                    <a:pt x="15862" y="6706"/>
                    <a:pt x="17678" y="3937"/>
                    <a:pt x="1916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39" name="Shape 703"/>
            <p:cNvSpPr/>
            <p:nvPr/>
          </p:nvSpPr>
          <p:spPr>
            <a:xfrm>
              <a:off x="361226" y="23723"/>
              <a:ext cx="27203" cy="67628"/>
            </a:xfrm>
            <a:custGeom>
              <a:avLst/>
              <a:gdLst/>
              <a:ahLst/>
              <a:cxnLst/>
              <a:rect l="0" t="0" r="0" b="0"/>
              <a:pathLst>
                <a:path w="27203" h="67628">
                  <a:moveTo>
                    <a:pt x="14084" y="0"/>
                  </a:moveTo>
                  <a:lnTo>
                    <a:pt x="15964" y="0"/>
                  </a:lnTo>
                  <a:lnTo>
                    <a:pt x="15964" y="10516"/>
                  </a:lnTo>
                  <a:cubicBezTo>
                    <a:pt x="18275" y="6541"/>
                    <a:pt x="20612" y="3772"/>
                    <a:pt x="22962" y="2184"/>
                  </a:cubicBezTo>
                  <a:lnTo>
                    <a:pt x="27203" y="814"/>
                  </a:lnTo>
                  <a:lnTo>
                    <a:pt x="27203" y="7310"/>
                  </a:lnTo>
                  <a:lnTo>
                    <a:pt x="26467" y="6934"/>
                  </a:lnTo>
                  <a:cubicBezTo>
                    <a:pt x="24892" y="6934"/>
                    <a:pt x="23343" y="7315"/>
                    <a:pt x="21806" y="8103"/>
                  </a:cubicBezTo>
                  <a:cubicBezTo>
                    <a:pt x="20625" y="8687"/>
                    <a:pt x="18682" y="10465"/>
                    <a:pt x="15964" y="13398"/>
                  </a:cubicBezTo>
                  <a:lnTo>
                    <a:pt x="15964" y="30214"/>
                  </a:lnTo>
                  <a:cubicBezTo>
                    <a:pt x="15964" y="33846"/>
                    <a:pt x="16116" y="36220"/>
                    <a:pt x="16396" y="37376"/>
                  </a:cubicBezTo>
                  <a:cubicBezTo>
                    <a:pt x="16853" y="39268"/>
                    <a:pt x="17983" y="40945"/>
                    <a:pt x="19774" y="42393"/>
                  </a:cubicBezTo>
                  <a:cubicBezTo>
                    <a:pt x="21539" y="43828"/>
                    <a:pt x="23800" y="44539"/>
                    <a:pt x="26518" y="44539"/>
                  </a:cubicBezTo>
                  <a:lnTo>
                    <a:pt x="27203" y="44210"/>
                  </a:lnTo>
                  <a:lnTo>
                    <a:pt x="27203" y="47258"/>
                  </a:lnTo>
                  <a:lnTo>
                    <a:pt x="26670" y="47498"/>
                  </a:lnTo>
                  <a:cubicBezTo>
                    <a:pt x="24244" y="47498"/>
                    <a:pt x="22149" y="47155"/>
                    <a:pt x="20371" y="46457"/>
                  </a:cubicBezTo>
                  <a:cubicBezTo>
                    <a:pt x="19076" y="45974"/>
                    <a:pt x="17602" y="44996"/>
                    <a:pt x="15964" y="43511"/>
                  </a:cubicBezTo>
                  <a:lnTo>
                    <a:pt x="15964" y="57214"/>
                  </a:lnTo>
                  <a:cubicBezTo>
                    <a:pt x="15964" y="60299"/>
                    <a:pt x="16142" y="62256"/>
                    <a:pt x="16523" y="63081"/>
                  </a:cubicBezTo>
                  <a:lnTo>
                    <a:pt x="18491" y="65075"/>
                  </a:lnTo>
                  <a:cubicBezTo>
                    <a:pt x="19418" y="65570"/>
                    <a:pt x="21120" y="65811"/>
                    <a:pt x="23571" y="65811"/>
                  </a:cubicBezTo>
                  <a:lnTo>
                    <a:pt x="23571" y="67628"/>
                  </a:lnTo>
                  <a:lnTo>
                    <a:pt x="0" y="67628"/>
                  </a:lnTo>
                  <a:lnTo>
                    <a:pt x="0" y="65811"/>
                  </a:lnTo>
                  <a:lnTo>
                    <a:pt x="1232" y="65811"/>
                  </a:lnTo>
                  <a:cubicBezTo>
                    <a:pt x="3023" y="65837"/>
                    <a:pt x="4559" y="65507"/>
                    <a:pt x="5842" y="64770"/>
                  </a:cubicBezTo>
                  <a:lnTo>
                    <a:pt x="7290" y="63030"/>
                  </a:lnTo>
                  <a:cubicBezTo>
                    <a:pt x="7645" y="62230"/>
                    <a:pt x="7798" y="60198"/>
                    <a:pt x="7798" y="56921"/>
                  </a:cubicBezTo>
                  <a:lnTo>
                    <a:pt x="7798" y="14377"/>
                  </a:lnTo>
                  <a:cubicBezTo>
                    <a:pt x="7798" y="11481"/>
                    <a:pt x="7671" y="9614"/>
                    <a:pt x="7417" y="8839"/>
                  </a:cubicBezTo>
                  <a:lnTo>
                    <a:pt x="6160" y="7062"/>
                  </a:lnTo>
                  <a:lnTo>
                    <a:pt x="3835" y="6477"/>
                  </a:lnTo>
                  <a:cubicBezTo>
                    <a:pt x="3035" y="6477"/>
                    <a:pt x="2045" y="6706"/>
                    <a:pt x="826" y="7163"/>
                  </a:cubicBezTo>
                  <a:lnTo>
                    <a:pt x="241" y="5600"/>
                  </a:lnTo>
                  <a:lnTo>
                    <a:pt x="140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0" name="Shape 704"/>
            <p:cNvSpPr/>
            <p:nvPr/>
          </p:nvSpPr>
          <p:spPr>
            <a:xfrm>
              <a:off x="312674" y="23469"/>
              <a:ext cx="20688" cy="18327"/>
            </a:xfrm>
            <a:custGeom>
              <a:avLst/>
              <a:gdLst/>
              <a:ahLst/>
              <a:cxnLst/>
              <a:rect l="0" t="0" r="0" b="0"/>
              <a:pathLst>
                <a:path w="20688" h="18327">
                  <a:moveTo>
                    <a:pt x="3391" y="0"/>
                  </a:moveTo>
                  <a:cubicBezTo>
                    <a:pt x="8433" y="0"/>
                    <a:pt x="12573" y="1664"/>
                    <a:pt x="15824" y="4991"/>
                  </a:cubicBezTo>
                  <a:cubicBezTo>
                    <a:pt x="19063" y="8306"/>
                    <a:pt x="20688" y="12764"/>
                    <a:pt x="20688" y="18327"/>
                  </a:cubicBezTo>
                  <a:lnTo>
                    <a:pt x="0" y="18327"/>
                  </a:lnTo>
                  <a:lnTo>
                    <a:pt x="0" y="15482"/>
                  </a:lnTo>
                  <a:lnTo>
                    <a:pt x="10414" y="15482"/>
                  </a:lnTo>
                  <a:cubicBezTo>
                    <a:pt x="10249" y="12598"/>
                    <a:pt x="9906" y="10567"/>
                    <a:pt x="9385" y="9385"/>
                  </a:cubicBezTo>
                  <a:cubicBezTo>
                    <a:pt x="8573" y="7557"/>
                    <a:pt x="7353" y="6122"/>
                    <a:pt x="5728" y="5068"/>
                  </a:cubicBezTo>
                  <a:cubicBezTo>
                    <a:pt x="4102" y="4026"/>
                    <a:pt x="2413" y="3493"/>
                    <a:pt x="648" y="3493"/>
                  </a:cubicBezTo>
                  <a:lnTo>
                    <a:pt x="0" y="3774"/>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1" name="Shape 705"/>
            <p:cNvSpPr/>
            <p:nvPr/>
          </p:nvSpPr>
          <p:spPr>
            <a:xfrm>
              <a:off x="450253" y="23534"/>
              <a:ext cx="21704" cy="47687"/>
            </a:xfrm>
            <a:custGeom>
              <a:avLst/>
              <a:gdLst/>
              <a:ahLst/>
              <a:cxnLst/>
              <a:rect l="0" t="0" r="0" b="0"/>
              <a:pathLst>
                <a:path w="21704" h="47687">
                  <a:moveTo>
                    <a:pt x="21704" y="0"/>
                  </a:moveTo>
                  <a:lnTo>
                    <a:pt x="21704" y="3967"/>
                  </a:lnTo>
                  <a:lnTo>
                    <a:pt x="20231" y="3187"/>
                  </a:lnTo>
                  <a:cubicBezTo>
                    <a:pt x="18504" y="3187"/>
                    <a:pt x="16751" y="3694"/>
                    <a:pt x="14999" y="4723"/>
                  </a:cubicBezTo>
                  <a:cubicBezTo>
                    <a:pt x="13259" y="5765"/>
                    <a:pt x="11824" y="7581"/>
                    <a:pt x="10744" y="10159"/>
                  </a:cubicBezTo>
                  <a:cubicBezTo>
                    <a:pt x="9665" y="12750"/>
                    <a:pt x="9131" y="16077"/>
                    <a:pt x="9131" y="20128"/>
                  </a:cubicBezTo>
                  <a:cubicBezTo>
                    <a:pt x="9131" y="26681"/>
                    <a:pt x="10427" y="32321"/>
                    <a:pt x="13030" y="37070"/>
                  </a:cubicBezTo>
                  <a:lnTo>
                    <a:pt x="21704" y="43059"/>
                  </a:lnTo>
                  <a:lnTo>
                    <a:pt x="21704" y="47553"/>
                  </a:lnTo>
                  <a:lnTo>
                    <a:pt x="21222" y="47687"/>
                  </a:lnTo>
                  <a:cubicBezTo>
                    <a:pt x="14427" y="47687"/>
                    <a:pt x="9055" y="44983"/>
                    <a:pt x="5055" y="39572"/>
                  </a:cubicBezTo>
                  <a:cubicBezTo>
                    <a:pt x="1689" y="35025"/>
                    <a:pt x="0" y="29907"/>
                    <a:pt x="0" y="24256"/>
                  </a:cubicBezTo>
                  <a:cubicBezTo>
                    <a:pt x="0" y="20128"/>
                    <a:pt x="1016" y="16026"/>
                    <a:pt x="3061" y="11950"/>
                  </a:cubicBezTo>
                  <a:cubicBezTo>
                    <a:pt x="5106" y="7872"/>
                    <a:pt x="7810" y="4862"/>
                    <a:pt x="11150" y="2907"/>
                  </a:cubicBezTo>
                  <a:lnTo>
                    <a:pt x="2170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2" name="Shape 706"/>
            <p:cNvSpPr/>
            <p:nvPr/>
          </p:nvSpPr>
          <p:spPr>
            <a:xfrm>
              <a:off x="410985" y="23520"/>
              <a:ext cx="33502" cy="46317"/>
            </a:xfrm>
            <a:custGeom>
              <a:avLst/>
              <a:gdLst/>
              <a:ahLst/>
              <a:cxnLst/>
              <a:rect l="0" t="0" r="0" b="0"/>
              <a:pathLst>
                <a:path w="33502" h="46317">
                  <a:moveTo>
                    <a:pt x="13602" y="0"/>
                  </a:moveTo>
                  <a:lnTo>
                    <a:pt x="15672" y="0"/>
                  </a:lnTo>
                  <a:lnTo>
                    <a:pt x="15672" y="10122"/>
                  </a:lnTo>
                  <a:cubicBezTo>
                    <a:pt x="19431" y="3378"/>
                    <a:pt x="23304" y="0"/>
                    <a:pt x="27254" y="0"/>
                  </a:cubicBezTo>
                  <a:cubicBezTo>
                    <a:pt x="29058" y="0"/>
                    <a:pt x="30543" y="559"/>
                    <a:pt x="31725" y="1651"/>
                  </a:cubicBezTo>
                  <a:cubicBezTo>
                    <a:pt x="32918" y="2756"/>
                    <a:pt x="33502" y="4013"/>
                    <a:pt x="33502" y="5461"/>
                  </a:cubicBezTo>
                  <a:cubicBezTo>
                    <a:pt x="33502" y="6731"/>
                    <a:pt x="33071" y="7810"/>
                    <a:pt x="32220" y="8699"/>
                  </a:cubicBezTo>
                  <a:cubicBezTo>
                    <a:pt x="31369" y="9589"/>
                    <a:pt x="30366" y="10020"/>
                    <a:pt x="29184" y="10020"/>
                  </a:cubicBezTo>
                  <a:cubicBezTo>
                    <a:pt x="28029" y="10020"/>
                    <a:pt x="26746" y="9461"/>
                    <a:pt x="25324" y="8331"/>
                  </a:cubicBezTo>
                  <a:cubicBezTo>
                    <a:pt x="23901" y="7188"/>
                    <a:pt x="22847" y="6629"/>
                    <a:pt x="22149" y="6629"/>
                  </a:cubicBezTo>
                  <a:lnTo>
                    <a:pt x="20244" y="7620"/>
                  </a:lnTo>
                  <a:cubicBezTo>
                    <a:pt x="18758" y="8954"/>
                    <a:pt x="17234" y="11176"/>
                    <a:pt x="15672" y="14250"/>
                  </a:cubicBezTo>
                  <a:lnTo>
                    <a:pt x="15672" y="35801"/>
                  </a:lnTo>
                  <a:cubicBezTo>
                    <a:pt x="15672" y="38303"/>
                    <a:pt x="15989" y="40183"/>
                    <a:pt x="16612" y="41466"/>
                  </a:cubicBezTo>
                  <a:lnTo>
                    <a:pt x="18860" y="43662"/>
                  </a:lnTo>
                  <a:cubicBezTo>
                    <a:pt x="19939" y="44247"/>
                    <a:pt x="21488" y="44552"/>
                    <a:pt x="23520" y="44552"/>
                  </a:cubicBezTo>
                  <a:lnTo>
                    <a:pt x="23520" y="46317"/>
                  </a:lnTo>
                  <a:lnTo>
                    <a:pt x="495" y="46317"/>
                  </a:lnTo>
                  <a:lnTo>
                    <a:pt x="495" y="44552"/>
                  </a:lnTo>
                  <a:cubicBezTo>
                    <a:pt x="2794" y="44552"/>
                    <a:pt x="4483" y="44183"/>
                    <a:pt x="5601" y="43472"/>
                  </a:cubicBezTo>
                  <a:cubicBezTo>
                    <a:pt x="6426" y="42952"/>
                    <a:pt x="6998" y="42101"/>
                    <a:pt x="7315" y="40970"/>
                  </a:cubicBezTo>
                  <a:cubicBezTo>
                    <a:pt x="7493" y="40411"/>
                    <a:pt x="7569" y="38824"/>
                    <a:pt x="7569" y="36208"/>
                  </a:cubicBezTo>
                  <a:lnTo>
                    <a:pt x="7569" y="18771"/>
                  </a:lnTo>
                  <a:cubicBezTo>
                    <a:pt x="7569" y="13526"/>
                    <a:pt x="7468" y="10401"/>
                    <a:pt x="7239" y="9411"/>
                  </a:cubicBezTo>
                  <a:lnTo>
                    <a:pt x="6058" y="7214"/>
                  </a:lnTo>
                  <a:lnTo>
                    <a:pt x="3937" y="6541"/>
                  </a:lnTo>
                  <a:cubicBezTo>
                    <a:pt x="2908" y="6541"/>
                    <a:pt x="1778" y="6782"/>
                    <a:pt x="495" y="7265"/>
                  </a:cubicBezTo>
                  <a:lnTo>
                    <a:pt x="0" y="5512"/>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3" name="Shape 707"/>
            <p:cNvSpPr/>
            <p:nvPr/>
          </p:nvSpPr>
          <p:spPr>
            <a:xfrm>
              <a:off x="388429" y="23520"/>
              <a:ext cx="19990" cy="47461"/>
            </a:xfrm>
            <a:custGeom>
              <a:avLst/>
              <a:gdLst/>
              <a:ahLst/>
              <a:cxnLst/>
              <a:rect l="0" t="0" r="0" b="0"/>
              <a:pathLst>
                <a:path w="19990" h="47461">
                  <a:moveTo>
                    <a:pt x="3150" y="0"/>
                  </a:moveTo>
                  <a:cubicBezTo>
                    <a:pt x="7658" y="0"/>
                    <a:pt x="11430" y="1778"/>
                    <a:pt x="14440" y="5309"/>
                  </a:cubicBezTo>
                  <a:cubicBezTo>
                    <a:pt x="18136" y="9627"/>
                    <a:pt x="19990" y="15266"/>
                    <a:pt x="19990" y="22199"/>
                  </a:cubicBezTo>
                  <a:cubicBezTo>
                    <a:pt x="19990" y="29959"/>
                    <a:pt x="17768" y="36373"/>
                    <a:pt x="13310" y="41466"/>
                  </a:cubicBezTo>
                  <a:lnTo>
                    <a:pt x="0" y="47461"/>
                  </a:lnTo>
                  <a:lnTo>
                    <a:pt x="0" y="44413"/>
                  </a:lnTo>
                  <a:lnTo>
                    <a:pt x="7277" y="40919"/>
                  </a:lnTo>
                  <a:cubicBezTo>
                    <a:pt x="9919" y="37579"/>
                    <a:pt x="11240" y="32880"/>
                    <a:pt x="11240" y="26810"/>
                  </a:cubicBezTo>
                  <a:cubicBezTo>
                    <a:pt x="11240" y="19939"/>
                    <a:pt x="9741" y="14656"/>
                    <a:pt x="6731" y="10947"/>
                  </a:cubicBezTo>
                  <a:lnTo>
                    <a:pt x="0" y="7513"/>
                  </a:lnTo>
                  <a:lnTo>
                    <a:pt x="0" y="1017"/>
                  </a:lnTo>
                  <a:lnTo>
                    <a:pt x="31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4" name="Shape 708"/>
            <p:cNvSpPr/>
            <p:nvPr/>
          </p:nvSpPr>
          <p:spPr>
            <a:xfrm>
              <a:off x="544944" y="24947"/>
              <a:ext cx="17380" cy="45243"/>
            </a:xfrm>
            <a:custGeom>
              <a:avLst/>
              <a:gdLst/>
              <a:ahLst/>
              <a:cxnLst/>
              <a:rect l="0" t="0" r="0" b="0"/>
              <a:pathLst>
                <a:path w="17380" h="45243">
                  <a:moveTo>
                    <a:pt x="17380" y="0"/>
                  </a:moveTo>
                  <a:lnTo>
                    <a:pt x="17380" y="2294"/>
                  </a:lnTo>
                  <a:lnTo>
                    <a:pt x="10732" y="5190"/>
                  </a:lnTo>
                  <a:cubicBezTo>
                    <a:pt x="8585" y="7298"/>
                    <a:pt x="7328" y="10232"/>
                    <a:pt x="6972" y="14004"/>
                  </a:cubicBezTo>
                  <a:lnTo>
                    <a:pt x="17380" y="14004"/>
                  </a:lnTo>
                  <a:lnTo>
                    <a:pt x="17380" y="16849"/>
                  </a:lnTo>
                  <a:lnTo>
                    <a:pt x="6972" y="16849"/>
                  </a:lnTo>
                  <a:cubicBezTo>
                    <a:pt x="6947" y="23529"/>
                    <a:pt x="8560" y="28761"/>
                    <a:pt x="11824" y="32571"/>
                  </a:cubicBezTo>
                  <a:lnTo>
                    <a:pt x="17380" y="35306"/>
                  </a:lnTo>
                  <a:lnTo>
                    <a:pt x="17380" y="45243"/>
                  </a:lnTo>
                  <a:lnTo>
                    <a:pt x="5766" y="39962"/>
                  </a:lnTo>
                  <a:cubicBezTo>
                    <a:pt x="1918" y="35758"/>
                    <a:pt x="0" y="30082"/>
                    <a:pt x="0" y="22983"/>
                  </a:cubicBezTo>
                  <a:cubicBezTo>
                    <a:pt x="0" y="15286"/>
                    <a:pt x="1968" y="9292"/>
                    <a:pt x="5918" y="498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5" name="Shape 709"/>
            <p:cNvSpPr/>
            <p:nvPr/>
          </p:nvSpPr>
          <p:spPr>
            <a:xfrm>
              <a:off x="502006" y="23520"/>
              <a:ext cx="37910" cy="47701"/>
            </a:xfrm>
            <a:custGeom>
              <a:avLst/>
              <a:gdLst/>
              <a:ahLst/>
              <a:cxnLst/>
              <a:rect l="0" t="0" r="0" b="0"/>
              <a:pathLst>
                <a:path w="37910" h="47701">
                  <a:moveTo>
                    <a:pt x="21450" y="0"/>
                  </a:moveTo>
                  <a:cubicBezTo>
                    <a:pt x="25870" y="0"/>
                    <a:pt x="29515" y="1181"/>
                    <a:pt x="32360" y="3518"/>
                  </a:cubicBezTo>
                  <a:cubicBezTo>
                    <a:pt x="35204" y="5855"/>
                    <a:pt x="36639" y="8280"/>
                    <a:pt x="36639" y="10820"/>
                  </a:cubicBezTo>
                  <a:cubicBezTo>
                    <a:pt x="36639" y="12052"/>
                    <a:pt x="36220" y="13056"/>
                    <a:pt x="35433" y="13830"/>
                  </a:cubicBezTo>
                  <a:cubicBezTo>
                    <a:pt x="34620" y="14592"/>
                    <a:pt x="33515" y="14986"/>
                    <a:pt x="32055" y="14986"/>
                  </a:cubicBezTo>
                  <a:cubicBezTo>
                    <a:pt x="30137" y="14986"/>
                    <a:pt x="28677" y="14363"/>
                    <a:pt x="27699" y="13119"/>
                  </a:cubicBezTo>
                  <a:cubicBezTo>
                    <a:pt x="27140" y="12433"/>
                    <a:pt x="26759" y="11125"/>
                    <a:pt x="26594" y="9195"/>
                  </a:cubicBezTo>
                  <a:cubicBezTo>
                    <a:pt x="26403" y="7251"/>
                    <a:pt x="25743" y="5779"/>
                    <a:pt x="24600" y="4763"/>
                  </a:cubicBezTo>
                  <a:cubicBezTo>
                    <a:pt x="23457" y="3784"/>
                    <a:pt x="21869" y="3302"/>
                    <a:pt x="19825" y="3302"/>
                  </a:cubicBezTo>
                  <a:cubicBezTo>
                    <a:pt x="16561" y="3302"/>
                    <a:pt x="13932" y="4496"/>
                    <a:pt x="11925" y="6934"/>
                  </a:cubicBezTo>
                  <a:cubicBezTo>
                    <a:pt x="9271" y="10147"/>
                    <a:pt x="7950" y="14377"/>
                    <a:pt x="7950" y="19647"/>
                  </a:cubicBezTo>
                  <a:cubicBezTo>
                    <a:pt x="7950" y="25019"/>
                    <a:pt x="9258" y="29769"/>
                    <a:pt x="11900" y="33871"/>
                  </a:cubicBezTo>
                  <a:cubicBezTo>
                    <a:pt x="14529" y="37973"/>
                    <a:pt x="18098" y="40030"/>
                    <a:pt x="22581" y="40030"/>
                  </a:cubicBezTo>
                  <a:cubicBezTo>
                    <a:pt x="25794" y="40030"/>
                    <a:pt x="28677" y="38926"/>
                    <a:pt x="31229" y="36741"/>
                  </a:cubicBezTo>
                  <a:cubicBezTo>
                    <a:pt x="33033" y="35230"/>
                    <a:pt x="34773" y="32512"/>
                    <a:pt x="36487" y="28537"/>
                  </a:cubicBezTo>
                  <a:lnTo>
                    <a:pt x="37910" y="29235"/>
                  </a:lnTo>
                  <a:cubicBezTo>
                    <a:pt x="36703" y="35154"/>
                    <a:pt x="34328" y="39713"/>
                    <a:pt x="30785" y="42900"/>
                  </a:cubicBezTo>
                  <a:cubicBezTo>
                    <a:pt x="27242" y="46101"/>
                    <a:pt x="23343" y="47701"/>
                    <a:pt x="19050" y="47701"/>
                  </a:cubicBezTo>
                  <a:cubicBezTo>
                    <a:pt x="13945" y="47701"/>
                    <a:pt x="9487" y="45555"/>
                    <a:pt x="5690" y="41263"/>
                  </a:cubicBezTo>
                  <a:cubicBezTo>
                    <a:pt x="1892" y="36970"/>
                    <a:pt x="0" y="31179"/>
                    <a:pt x="0" y="23876"/>
                  </a:cubicBezTo>
                  <a:cubicBezTo>
                    <a:pt x="0" y="16802"/>
                    <a:pt x="2095" y="11049"/>
                    <a:pt x="6299" y="6629"/>
                  </a:cubicBezTo>
                  <a:cubicBezTo>
                    <a:pt x="10516" y="2222"/>
                    <a:pt x="15570"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6" name="Shape 710"/>
            <p:cNvSpPr/>
            <p:nvPr/>
          </p:nvSpPr>
          <p:spPr>
            <a:xfrm>
              <a:off x="471957" y="23520"/>
              <a:ext cx="21717" cy="47566"/>
            </a:xfrm>
            <a:custGeom>
              <a:avLst/>
              <a:gdLst/>
              <a:ahLst/>
              <a:cxnLst/>
              <a:rect l="0" t="0" r="0" b="0"/>
              <a:pathLst>
                <a:path w="21717" h="47566">
                  <a:moveTo>
                    <a:pt x="51" y="0"/>
                  </a:moveTo>
                  <a:cubicBezTo>
                    <a:pt x="6858" y="0"/>
                    <a:pt x="12319" y="2591"/>
                    <a:pt x="16459" y="7760"/>
                  </a:cubicBezTo>
                  <a:cubicBezTo>
                    <a:pt x="19952" y="12179"/>
                    <a:pt x="21717" y="17259"/>
                    <a:pt x="21717" y="22999"/>
                  </a:cubicBezTo>
                  <a:cubicBezTo>
                    <a:pt x="21717" y="27013"/>
                    <a:pt x="20752" y="31090"/>
                    <a:pt x="18809" y="35217"/>
                  </a:cubicBezTo>
                  <a:cubicBezTo>
                    <a:pt x="16878" y="39345"/>
                    <a:pt x="14224" y="42456"/>
                    <a:pt x="10820" y="44552"/>
                  </a:cubicBezTo>
                  <a:lnTo>
                    <a:pt x="0" y="47566"/>
                  </a:lnTo>
                  <a:lnTo>
                    <a:pt x="0" y="43073"/>
                  </a:lnTo>
                  <a:lnTo>
                    <a:pt x="1626" y="44196"/>
                  </a:lnTo>
                  <a:cubicBezTo>
                    <a:pt x="4801" y="44196"/>
                    <a:pt x="7417" y="42900"/>
                    <a:pt x="9487" y="40284"/>
                  </a:cubicBezTo>
                  <a:cubicBezTo>
                    <a:pt x="11544" y="37656"/>
                    <a:pt x="12573" y="33147"/>
                    <a:pt x="12573" y="26771"/>
                  </a:cubicBezTo>
                  <a:cubicBezTo>
                    <a:pt x="12573" y="18783"/>
                    <a:pt x="10846" y="12497"/>
                    <a:pt x="7417" y="7912"/>
                  </a:cubicBezTo>
                  <a:lnTo>
                    <a:pt x="0" y="3981"/>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7" name="Shape 711"/>
            <p:cNvSpPr/>
            <p:nvPr/>
          </p:nvSpPr>
          <p:spPr>
            <a:xfrm>
              <a:off x="562324" y="52451"/>
              <a:ext cx="20682" cy="18770"/>
            </a:xfrm>
            <a:custGeom>
              <a:avLst/>
              <a:gdLst/>
              <a:ahLst/>
              <a:cxnLst/>
              <a:rect l="0" t="0" r="0" b="0"/>
              <a:pathLst>
                <a:path w="20682" h="18770">
                  <a:moveTo>
                    <a:pt x="19158" y="0"/>
                  </a:moveTo>
                  <a:lnTo>
                    <a:pt x="20682" y="977"/>
                  </a:lnTo>
                  <a:cubicBezTo>
                    <a:pt x="19996" y="5473"/>
                    <a:pt x="17990" y="9551"/>
                    <a:pt x="14688" y="13233"/>
                  </a:cubicBezTo>
                  <a:cubicBezTo>
                    <a:pt x="11373" y="16916"/>
                    <a:pt x="7233" y="18770"/>
                    <a:pt x="2267" y="18770"/>
                  </a:cubicBezTo>
                  <a:lnTo>
                    <a:pt x="0" y="17739"/>
                  </a:lnTo>
                  <a:lnTo>
                    <a:pt x="0" y="7802"/>
                  </a:lnTo>
                  <a:lnTo>
                    <a:pt x="6001" y="10757"/>
                  </a:lnTo>
                  <a:cubicBezTo>
                    <a:pt x="8935" y="10757"/>
                    <a:pt x="11500" y="9957"/>
                    <a:pt x="13684" y="8331"/>
                  </a:cubicBezTo>
                  <a:cubicBezTo>
                    <a:pt x="15856" y="6706"/>
                    <a:pt x="17685"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8" name="Shape 712"/>
            <p:cNvSpPr/>
            <p:nvPr/>
          </p:nvSpPr>
          <p:spPr>
            <a:xfrm>
              <a:off x="669671" y="24944"/>
              <a:ext cx="17386" cy="45249"/>
            </a:xfrm>
            <a:custGeom>
              <a:avLst/>
              <a:gdLst/>
              <a:ahLst/>
              <a:cxnLst/>
              <a:rect l="0" t="0" r="0" b="0"/>
              <a:pathLst>
                <a:path w="17386" h="45249">
                  <a:moveTo>
                    <a:pt x="17386" y="0"/>
                  </a:moveTo>
                  <a:lnTo>
                    <a:pt x="17386" y="2294"/>
                  </a:lnTo>
                  <a:lnTo>
                    <a:pt x="10731" y="5193"/>
                  </a:lnTo>
                  <a:cubicBezTo>
                    <a:pt x="8585" y="7301"/>
                    <a:pt x="7328" y="10235"/>
                    <a:pt x="6972" y="14007"/>
                  </a:cubicBezTo>
                  <a:lnTo>
                    <a:pt x="17386" y="14007"/>
                  </a:lnTo>
                  <a:lnTo>
                    <a:pt x="17386" y="16851"/>
                  </a:lnTo>
                  <a:lnTo>
                    <a:pt x="6972" y="16851"/>
                  </a:lnTo>
                  <a:cubicBezTo>
                    <a:pt x="6934" y="23532"/>
                    <a:pt x="8560" y="28764"/>
                    <a:pt x="11836" y="32574"/>
                  </a:cubicBezTo>
                  <a:lnTo>
                    <a:pt x="17386" y="35309"/>
                  </a:lnTo>
                  <a:lnTo>
                    <a:pt x="17386" y="45249"/>
                  </a:lnTo>
                  <a:lnTo>
                    <a:pt x="5766" y="39965"/>
                  </a:lnTo>
                  <a:cubicBezTo>
                    <a:pt x="1918" y="35761"/>
                    <a:pt x="0" y="30085"/>
                    <a:pt x="0" y="22985"/>
                  </a:cubicBezTo>
                  <a:cubicBezTo>
                    <a:pt x="0" y="15289"/>
                    <a:pt x="1968" y="9295"/>
                    <a:pt x="5918" y="498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49" name="Shape 713"/>
            <p:cNvSpPr/>
            <p:nvPr/>
          </p:nvSpPr>
          <p:spPr>
            <a:xfrm>
              <a:off x="631317" y="23520"/>
              <a:ext cx="30696" cy="47701"/>
            </a:xfrm>
            <a:custGeom>
              <a:avLst/>
              <a:gdLst/>
              <a:ahLst/>
              <a:cxnLst/>
              <a:rect l="0" t="0" r="0" b="0"/>
              <a:pathLst>
                <a:path w="30696" h="47701">
                  <a:moveTo>
                    <a:pt x="13652" y="0"/>
                  </a:moveTo>
                  <a:cubicBezTo>
                    <a:pt x="15418" y="0"/>
                    <a:pt x="17564" y="381"/>
                    <a:pt x="20091" y="1130"/>
                  </a:cubicBezTo>
                  <a:cubicBezTo>
                    <a:pt x="21755" y="1625"/>
                    <a:pt x="22860" y="1867"/>
                    <a:pt x="23419" y="1867"/>
                  </a:cubicBezTo>
                  <a:lnTo>
                    <a:pt x="24651" y="1524"/>
                  </a:lnTo>
                  <a:lnTo>
                    <a:pt x="25679" y="0"/>
                  </a:lnTo>
                  <a:lnTo>
                    <a:pt x="27305" y="0"/>
                  </a:lnTo>
                  <a:lnTo>
                    <a:pt x="27305" y="15329"/>
                  </a:lnTo>
                  <a:lnTo>
                    <a:pt x="25679" y="15329"/>
                  </a:lnTo>
                  <a:cubicBezTo>
                    <a:pt x="24435" y="10516"/>
                    <a:pt x="22834" y="7239"/>
                    <a:pt x="20892" y="5512"/>
                  </a:cubicBezTo>
                  <a:cubicBezTo>
                    <a:pt x="18948" y="3772"/>
                    <a:pt x="16459" y="2908"/>
                    <a:pt x="13449" y="2908"/>
                  </a:cubicBezTo>
                  <a:cubicBezTo>
                    <a:pt x="11163" y="2908"/>
                    <a:pt x="9309" y="3505"/>
                    <a:pt x="7912" y="4711"/>
                  </a:cubicBezTo>
                  <a:cubicBezTo>
                    <a:pt x="6490" y="5931"/>
                    <a:pt x="5804" y="7265"/>
                    <a:pt x="5804" y="8737"/>
                  </a:cubicBezTo>
                  <a:cubicBezTo>
                    <a:pt x="5804" y="10579"/>
                    <a:pt x="6325" y="12154"/>
                    <a:pt x="7366" y="13462"/>
                  </a:cubicBezTo>
                  <a:cubicBezTo>
                    <a:pt x="8382" y="14808"/>
                    <a:pt x="10439" y="16218"/>
                    <a:pt x="13551" y="17729"/>
                  </a:cubicBezTo>
                  <a:lnTo>
                    <a:pt x="20714" y="21222"/>
                  </a:lnTo>
                  <a:cubicBezTo>
                    <a:pt x="27368" y="24461"/>
                    <a:pt x="30696" y="28740"/>
                    <a:pt x="30696" y="34049"/>
                  </a:cubicBezTo>
                  <a:cubicBezTo>
                    <a:pt x="30696" y="38138"/>
                    <a:pt x="29146" y="41440"/>
                    <a:pt x="26048" y="43942"/>
                  </a:cubicBezTo>
                  <a:cubicBezTo>
                    <a:pt x="22962" y="46444"/>
                    <a:pt x="19494" y="47701"/>
                    <a:pt x="15672" y="47701"/>
                  </a:cubicBezTo>
                  <a:cubicBezTo>
                    <a:pt x="12916" y="47701"/>
                    <a:pt x="9766" y="47206"/>
                    <a:pt x="6236" y="46228"/>
                  </a:cubicBezTo>
                  <a:lnTo>
                    <a:pt x="3581" y="45733"/>
                  </a:lnTo>
                  <a:lnTo>
                    <a:pt x="1816" y="47003"/>
                  </a:lnTo>
                  <a:lnTo>
                    <a:pt x="190" y="47003"/>
                  </a:lnTo>
                  <a:lnTo>
                    <a:pt x="190" y="30950"/>
                  </a:lnTo>
                  <a:lnTo>
                    <a:pt x="1816" y="30950"/>
                  </a:lnTo>
                  <a:cubicBezTo>
                    <a:pt x="2730" y="35534"/>
                    <a:pt x="4483" y="38976"/>
                    <a:pt x="7074" y="41313"/>
                  </a:cubicBezTo>
                  <a:cubicBezTo>
                    <a:pt x="9652" y="43637"/>
                    <a:pt x="12560" y="44793"/>
                    <a:pt x="15773" y="44793"/>
                  </a:cubicBezTo>
                  <a:cubicBezTo>
                    <a:pt x="18021" y="44793"/>
                    <a:pt x="19863" y="44132"/>
                    <a:pt x="21285" y="42811"/>
                  </a:cubicBezTo>
                  <a:cubicBezTo>
                    <a:pt x="22720" y="41491"/>
                    <a:pt x="23419" y="39891"/>
                    <a:pt x="23419" y="38011"/>
                  </a:cubicBezTo>
                  <a:cubicBezTo>
                    <a:pt x="23419" y="35751"/>
                    <a:pt x="22631" y="33858"/>
                    <a:pt x="21044" y="32321"/>
                  </a:cubicBezTo>
                  <a:cubicBezTo>
                    <a:pt x="19456" y="30785"/>
                    <a:pt x="16294" y="28842"/>
                    <a:pt x="11544" y="26480"/>
                  </a:cubicBezTo>
                  <a:cubicBezTo>
                    <a:pt x="6794" y="24117"/>
                    <a:pt x="3683" y="21984"/>
                    <a:pt x="2197" y="20091"/>
                  </a:cubicBezTo>
                  <a:cubicBezTo>
                    <a:pt x="737" y="18237"/>
                    <a:pt x="0" y="15863"/>
                    <a:pt x="0" y="13018"/>
                  </a:cubicBezTo>
                  <a:cubicBezTo>
                    <a:pt x="0" y="9322"/>
                    <a:pt x="1270" y="6223"/>
                    <a:pt x="3797" y="3734"/>
                  </a:cubicBezTo>
                  <a:cubicBezTo>
                    <a:pt x="6350" y="1257"/>
                    <a:pt x="9614"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0" name="Shape 714"/>
            <p:cNvSpPr/>
            <p:nvPr/>
          </p:nvSpPr>
          <p:spPr>
            <a:xfrm>
              <a:off x="591782" y="23520"/>
              <a:ext cx="30696" cy="47701"/>
            </a:xfrm>
            <a:custGeom>
              <a:avLst/>
              <a:gdLst/>
              <a:ahLst/>
              <a:cxnLst/>
              <a:rect l="0" t="0" r="0" b="0"/>
              <a:pathLst>
                <a:path w="30696" h="47701">
                  <a:moveTo>
                    <a:pt x="13652" y="0"/>
                  </a:moveTo>
                  <a:cubicBezTo>
                    <a:pt x="15418" y="0"/>
                    <a:pt x="17564" y="381"/>
                    <a:pt x="20091" y="1130"/>
                  </a:cubicBezTo>
                  <a:cubicBezTo>
                    <a:pt x="21755" y="1625"/>
                    <a:pt x="22873" y="1867"/>
                    <a:pt x="23432" y="1867"/>
                  </a:cubicBezTo>
                  <a:lnTo>
                    <a:pt x="24663" y="1524"/>
                  </a:lnTo>
                  <a:lnTo>
                    <a:pt x="25692" y="0"/>
                  </a:lnTo>
                  <a:lnTo>
                    <a:pt x="27318" y="0"/>
                  </a:lnTo>
                  <a:lnTo>
                    <a:pt x="27318" y="15329"/>
                  </a:lnTo>
                  <a:lnTo>
                    <a:pt x="25692" y="15329"/>
                  </a:lnTo>
                  <a:cubicBezTo>
                    <a:pt x="24448" y="10516"/>
                    <a:pt x="22847" y="7239"/>
                    <a:pt x="20904" y="5512"/>
                  </a:cubicBezTo>
                  <a:cubicBezTo>
                    <a:pt x="18948" y="3772"/>
                    <a:pt x="16472" y="2908"/>
                    <a:pt x="13462" y="2908"/>
                  </a:cubicBezTo>
                  <a:cubicBezTo>
                    <a:pt x="11163" y="2908"/>
                    <a:pt x="9322" y="3505"/>
                    <a:pt x="7912" y="4711"/>
                  </a:cubicBezTo>
                  <a:cubicBezTo>
                    <a:pt x="6503" y="5931"/>
                    <a:pt x="5791" y="7265"/>
                    <a:pt x="5791" y="8737"/>
                  </a:cubicBezTo>
                  <a:cubicBezTo>
                    <a:pt x="5791" y="10579"/>
                    <a:pt x="6312" y="12154"/>
                    <a:pt x="7366" y="13462"/>
                  </a:cubicBezTo>
                  <a:cubicBezTo>
                    <a:pt x="8382" y="14808"/>
                    <a:pt x="10452" y="16218"/>
                    <a:pt x="13564" y="17729"/>
                  </a:cubicBezTo>
                  <a:lnTo>
                    <a:pt x="20726" y="21222"/>
                  </a:lnTo>
                  <a:cubicBezTo>
                    <a:pt x="27381" y="24461"/>
                    <a:pt x="30696" y="28740"/>
                    <a:pt x="30696" y="34049"/>
                  </a:cubicBezTo>
                  <a:cubicBezTo>
                    <a:pt x="30696" y="38138"/>
                    <a:pt x="29146" y="41440"/>
                    <a:pt x="26060" y="43942"/>
                  </a:cubicBezTo>
                  <a:cubicBezTo>
                    <a:pt x="22962" y="46444"/>
                    <a:pt x="19495" y="47701"/>
                    <a:pt x="15672" y="47701"/>
                  </a:cubicBezTo>
                  <a:cubicBezTo>
                    <a:pt x="12916" y="47701"/>
                    <a:pt x="9779" y="47206"/>
                    <a:pt x="6236" y="46228"/>
                  </a:cubicBezTo>
                  <a:lnTo>
                    <a:pt x="3581" y="45733"/>
                  </a:lnTo>
                  <a:lnTo>
                    <a:pt x="1829" y="47003"/>
                  </a:lnTo>
                  <a:lnTo>
                    <a:pt x="203" y="47003"/>
                  </a:lnTo>
                  <a:lnTo>
                    <a:pt x="203" y="30950"/>
                  </a:lnTo>
                  <a:lnTo>
                    <a:pt x="1829" y="30950"/>
                  </a:lnTo>
                  <a:cubicBezTo>
                    <a:pt x="2730" y="35534"/>
                    <a:pt x="4496" y="38976"/>
                    <a:pt x="7074" y="41313"/>
                  </a:cubicBezTo>
                  <a:cubicBezTo>
                    <a:pt x="9665" y="43637"/>
                    <a:pt x="12560" y="44793"/>
                    <a:pt x="15761" y="44793"/>
                  </a:cubicBezTo>
                  <a:cubicBezTo>
                    <a:pt x="18021" y="44793"/>
                    <a:pt x="19876" y="44132"/>
                    <a:pt x="21298" y="42811"/>
                  </a:cubicBezTo>
                  <a:cubicBezTo>
                    <a:pt x="22708" y="41491"/>
                    <a:pt x="23432" y="39891"/>
                    <a:pt x="23432" y="38011"/>
                  </a:cubicBezTo>
                  <a:cubicBezTo>
                    <a:pt x="23432" y="35751"/>
                    <a:pt x="22631" y="33858"/>
                    <a:pt x="21044" y="32321"/>
                  </a:cubicBezTo>
                  <a:cubicBezTo>
                    <a:pt x="19456" y="30785"/>
                    <a:pt x="16281" y="28842"/>
                    <a:pt x="11544" y="26480"/>
                  </a:cubicBezTo>
                  <a:cubicBezTo>
                    <a:pt x="6795" y="24117"/>
                    <a:pt x="3683" y="21984"/>
                    <a:pt x="2210" y="20091"/>
                  </a:cubicBezTo>
                  <a:cubicBezTo>
                    <a:pt x="737" y="18237"/>
                    <a:pt x="0" y="15863"/>
                    <a:pt x="0" y="13018"/>
                  </a:cubicBezTo>
                  <a:cubicBezTo>
                    <a:pt x="0" y="9322"/>
                    <a:pt x="1270" y="6223"/>
                    <a:pt x="3810" y="3734"/>
                  </a:cubicBezTo>
                  <a:cubicBezTo>
                    <a:pt x="6337" y="1257"/>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1" name="Shape 715"/>
            <p:cNvSpPr/>
            <p:nvPr/>
          </p:nvSpPr>
          <p:spPr>
            <a:xfrm>
              <a:off x="562324" y="23469"/>
              <a:ext cx="20682" cy="18327"/>
            </a:xfrm>
            <a:custGeom>
              <a:avLst/>
              <a:gdLst/>
              <a:ahLst/>
              <a:cxnLst/>
              <a:rect l="0" t="0" r="0" b="0"/>
              <a:pathLst>
                <a:path w="20682" h="18327">
                  <a:moveTo>
                    <a:pt x="3397" y="0"/>
                  </a:moveTo>
                  <a:cubicBezTo>
                    <a:pt x="8439" y="0"/>
                    <a:pt x="12579" y="1664"/>
                    <a:pt x="15818" y="4991"/>
                  </a:cubicBezTo>
                  <a:cubicBezTo>
                    <a:pt x="19056" y="8306"/>
                    <a:pt x="20682" y="12764"/>
                    <a:pt x="20682" y="18327"/>
                  </a:cubicBezTo>
                  <a:lnTo>
                    <a:pt x="0" y="18327"/>
                  </a:lnTo>
                  <a:lnTo>
                    <a:pt x="0" y="15482"/>
                  </a:lnTo>
                  <a:lnTo>
                    <a:pt x="10408" y="15482"/>
                  </a:lnTo>
                  <a:cubicBezTo>
                    <a:pt x="10255" y="12598"/>
                    <a:pt x="9900" y="10567"/>
                    <a:pt x="9379" y="9385"/>
                  </a:cubicBezTo>
                  <a:cubicBezTo>
                    <a:pt x="8566" y="7557"/>
                    <a:pt x="7347" y="6122"/>
                    <a:pt x="5721" y="5068"/>
                  </a:cubicBezTo>
                  <a:cubicBezTo>
                    <a:pt x="4096" y="4026"/>
                    <a:pt x="2407" y="3493"/>
                    <a:pt x="641" y="3493"/>
                  </a:cubicBezTo>
                  <a:lnTo>
                    <a:pt x="0" y="3772"/>
                  </a:lnTo>
                  <a:lnTo>
                    <a:pt x="0" y="1478"/>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2" name="Shape 716"/>
            <p:cNvSpPr/>
            <p:nvPr/>
          </p:nvSpPr>
          <p:spPr>
            <a:xfrm>
              <a:off x="687057" y="52451"/>
              <a:ext cx="20676" cy="18770"/>
            </a:xfrm>
            <a:custGeom>
              <a:avLst/>
              <a:gdLst/>
              <a:ahLst/>
              <a:cxnLst/>
              <a:rect l="0" t="0" r="0" b="0"/>
              <a:pathLst>
                <a:path w="20676" h="18770">
                  <a:moveTo>
                    <a:pt x="19152" y="0"/>
                  </a:moveTo>
                  <a:lnTo>
                    <a:pt x="20676" y="977"/>
                  </a:lnTo>
                  <a:cubicBezTo>
                    <a:pt x="19977" y="5473"/>
                    <a:pt x="17983" y="9551"/>
                    <a:pt x="14668" y="13233"/>
                  </a:cubicBezTo>
                  <a:cubicBezTo>
                    <a:pt x="11379" y="16916"/>
                    <a:pt x="7239" y="18770"/>
                    <a:pt x="2261" y="18770"/>
                  </a:cubicBezTo>
                  <a:lnTo>
                    <a:pt x="0" y="17742"/>
                  </a:lnTo>
                  <a:lnTo>
                    <a:pt x="0" y="7802"/>
                  </a:lnTo>
                  <a:lnTo>
                    <a:pt x="5994" y="10757"/>
                  </a:lnTo>
                  <a:cubicBezTo>
                    <a:pt x="8928" y="10757"/>
                    <a:pt x="11493" y="9957"/>
                    <a:pt x="13665" y="8331"/>
                  </a:cubicBezTo>
                  <a:cubicBezTo>
                    <a:pt x="15850" y="6706"/>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3" name="Shape 717"/>
            <p:cNvSpPr/>
            <p:nvPr/>
          </p:nvSpPr>
          <p:spPr>
            <a:xfrm>
              <a:off x="716521" y="23520"/>
              <a:ext cx="30696" cy="47701"/>
            </a:xfrm>
            <a:custGeom>
              <a:avLst/>
              <a:gdLst/>
              <a:ahLst/>
              <a:cxnLst/>
              <a:rect l="0" t="0" r="0" b="0"/>
              <a:pathLst>
                <a:path w="30696" h="47701">
                  <a:moveTo>
                    <a:pt x="13640" y="0"/>
                  </a:moveTo>
                  <a:cubicBezTo>
                    <a:pt x="15405" y="0"/>
                    <a:pt x="17551" y="381"/>
                    <a:pt x="20079" y="1130"/>
                  </a:cubicBezTo>
                  <a:cubicBezTo>
                    <a:pt x="21742" y="1625"/>
                    <a:pt x="22860" y="1867"/>
                    <a:pt x="23419" y="1867"/>
                  </a:cubicBezTo>
                  <a:lnTo>
                    <a:pt x="24651" y="1524"/>
                  </a:lnTo>
                  <a:lnTo>
                    <a:pt x="25679" y="0"/>
                  </a:lnTo>
                  <a:lnTo>
                    <a:pt x="27292" y="0"/>
                  </a:lnTo>
                  <a:lnTo>
                    <a:pt x="27292" y="15329"/>
                  </a:lnTo>
                  <a:lnTo>
                    <a:pt x="25679" y="15329"/>
                  </a:lnTo>
                  <a:cubicBezTo>
                    <a:pt x="24422" y="10516"/>
                    <a:pt x="22835" y="7239"/>
                    <a:pt x="20891" y="5512"/>
                  </a:cubicBezTo>
                  <a:cubicBezTo>
                    <a:pt x="18948" y="3772"/>
                    <a:pt x="16459" y="2908"/>
                    <a:pt x="13449" y="2908"/>
                  </a:cubicBezTo>
                  <a:cubicBezTo>
                    <a:pt x="11150" y="2908"/>
                    <a:pt x="9309" y="3505"/>
                    <a:pt x="7899" y="4711"/>
                  </a:cubicBezTo>
                  <a:cubicBezTo>
                    <a:pt x="6490" y="5931"/>
                    <a:pt x="5791" y="7265"/>
                    <a:pt x="5791" y="8737"/>
                  </a:cubicBezTo>
                  <a:cubicBezTo>
                    <a:pt x="5791" y="10579"/>
                    <a:pt x="6312" y="12154"/>
                    <a:pt x="7366" y="13462"/>
                  </a:cubicBezTo>
                  <a:cubicBezTo>
                    <a:pt x="8369" y="14808"/>
                    <a:pt x="10439" y="16218"/>
                    <a:pt x="13551" y="17729"/>
                  </a:cubicBezTo>
                  <a:lnTo>
                    <a:pt x="20714" y="21222"/>
                  </a:lnTo>
                  <a:cubicBezTo>
                    <a:pt x="27368" y="24461"/>
                    <a:pt x="30696" y="28740"/>
                    <a:pt x="30696" y="34049"/>
                  </a:cubicBezTo>
                  <a:cubicBezTo>
                    <a:pt x="30696" y="38138"/>
                    <a:pt x="29134" y="41440"/>
                    <a:pt x="26035" y="43942"/>
                  </a:cubicBezTo>
                  <a:cubicBezTo>
                    <a:pt x="22949" y="46444"/>
                    <a:pt x="19495" y="47701"/>
                    <a:pt x="15659" y="47701"/>
                  </a:cubicBezTo>
                  <a:cubicBezTo>
                    <a:pt x="12903" y="47701"/>
                    <a:pt x="9766" y="47206"/>
                    <a:pt x="6236" y="46228"/>
                  </a:cubicBezTo>
                  <a:lnTo>
                    <a:pt x="3581" y="45733"/>
                  </a:lnTo>
                  <a:lnTo>
                    <a:pt x="1803" y="47003"/>
                  </a:lnTo>
                  <a:lnTo>
                    <a:pt x="178" y="47003"/>
                  </a:lnTo>
                  <a:lnTo>
                    <a:pt x="178" y="30950"/>
                  </a:lnTo>
                  <a:lnTo>
                    <a:pt x="1803" y="30950"/>
                  </a:lnTo>
                  <a:cubicBezTo>
                    <a:pt x="2718" y="35534"/>
                    <a:pt x="4470" y="38976"/>
                    <a:pt x="7061" y="41313"/>
                  </a:cubicBezTo>
                  <a:cubicBezTo>
                    <a:pt x="9639" y="43637"/>
                    <a:pt x="12547" y="44793"/>
                    <a:pt x="15761" y="44793"/>
                  </a:cubicBezTo>
                  <a:cubicBezTo>
                    <a:pt x="18009" y="44793"/>
                    <a:pt x="19850" y="44132"/>
                    <a:pt x="21272" y="42811"/>
                  </a:cubicBezTo>
                  <a:cubicBezTo>
                    <a:pt x="22708" y="41491"/>
                    <a:pt x="23419" y="39891"/>
                    <a:pt x="23419" y="38011"/>
                  </a:cubicBezTo>
                  <a:cubicBezTo>
                    <a:pt x="23419" y="35751"/>
                    <a:pt x="22619" y="33858"/>
                    <a:pt x="21031" y="32321"/>
                  </a:cubicBezTo>
                  <a:cubicBezTo>
                    <a:pt x="19444" y="30785"/>
                    <a:pt x="16281" y="28842"/>
                    <a:pt x="11531" y="26480"/>
                  </a:cubicBezTo>
                  <a:cubicBezTo>
                    <a:pt x="6782" y="24117"/>
                    <a:pt x="3683" y="21984"/>
                    <a:pt x="2197" y="20091"/>
                  </a:cubicBezTo>
                  <a:cubicBezTo>
                    <a:pt x="724" y="18237"/>
                    <a:pt x="0" y="15863"/>
                    <a:pt x="0" y="13018"/>
                  </a:cubicBezTo>
                  <a:cubicBezTo>
                    <a:pt x="0" y="9322"/>
                    <a:pt x="1257" y="6223"/>
                    <a:pt x="3785" y="3734"/>
                  </a:cubicBezTo>
                  <a:cubicBezTo>
                    <a:pt x="6337" y="1257"/>
                    <a:pt x="9614" y="0"/>
                    <a:pt x="1364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4" name="Shape 718"/>
            <p:cNvSpPr/>
            <p:nvPr/>
          </p:nvSpPr>
          <p:spPr>
            <a:xfrm>
              <a:off x="687057" y="23469"/>
              <a:ext cx="20676" cy="18327"/>
            </a:xfrm>
            <a:custGeom>
              <a:avLst/>
              <a:gdLst/>
              <a:ahLst/>
              <a:cxnLst/>
              <a:rect l="0" t="0" r="0" b="0"/>
              <a:pathLst>
                <a:path w="20676" h="18327">
                  <a:moveTo>
                    <a:pt x="3391" y="0"/>
                  </a:moveTo>
                  <a:cubicBezTo>
                    <a:pt x="8420" y="0"/>
                    <a:pt x="12560" y="1664"/>
                    <a:pt x="15811" y="4991"/>
                  </a:cubicBezTo>
                  <a:cubicBezTo>
                    <a:pt x="19050" y="8306"/>
                    <a:pt x="20676" y="12764"/>
                    <a:pt x="20676" y="18327"/>
                  </a:cubicBezTo>
                  <a:lnTo>
                    <a:pt x="0" y="18327"/>
                  </a:lnTo>
                  <a:lnTo>
                    <a:pt x="0" y="15482"/>
                  </a:lnTo>
                  <a:lnTo>
                    <a:pt x="10414" y="15482"/>
                  </a:lnTo>
                  <a:cubicBezTo>
                    <a:pt x="10249" y="12598"/>
                    <a:pt x="9906" y="10567"/>
                    <a:pt x="9373" y="9385"/>
                  </a:cubicBezTo>
                  <a:cubicBezTo>
                    <a:pt x="8560" y="7557"/>
                    <a:pt x="7328" y="6122"/>
                    <a:pt x="5715" y="5068"/>
                  </a:cubicBezTo>
                  <a:cubicBezTo>
                    <a:pt x="4089" y="4026"/>
                    <a:pt x="2400" y="3493"/>
                    <a:pt x="635" y="3493"/>
                  </a:cubicBezTo>
                  <a:lnTo>
                    <a:pt x="0" y="3769"/>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55" name="Group 554"/>
          <p:cNvGrpSpPr/>
          <p:nvPr/>
        </p:nvGrpSpPr>
        <p:grpSpPr>
          <a:xfrm>
            <a:off x="2753795" y="4514969"/>
            <a:ext cx="1792549" cy="474357"/>
            <a:chOff x="0" y="0"/>
            <a:chExt cx="718248" cy="206815"/>
          </a:xfrm>
        </p:grpSpPr>
        <p:sp>
          <p:nvSpPr>
            <p:cNvPr id="556" name="Shape 730"/>
            <p:cNvSpPr/>
            <p:nvPr/>
          </p:nvSpPr>
          <p:spPr>
            <a:xfrm>
              <a:off x="114071" y="19844"/>
              <a:ext cx="19647" cy="48113"/>
            </a:xfrm>
            <a:custGeom>
              <a:avLst/>
              <a:gdLst/>
              <a:ahLst/>
              <a:cxnLst/>
              <a:rect l="0" t="0" r="0" b="0"/>
              <a:pathLst>
                <a:path w="19647" h="48113">
                  <a:moveTo>
                    <a:pt x="19647" y="0"/>
                  </a:moveTo>
                  <a:lnTo>
                    <a:pt x="19647" y="2896"/>
                  </a:lnTo>
                  <a:lnTo>
                    <a:pt x="15862" y="5162"/>
                  </a:lnTo>
                  <a:cubicBezTo>
                    <a:pt x="13932" y="8083"/>
                    <a:pt x="12967" y="12071"/>
                    <a:pt x="12967" y="17150"/>
                  </a:cubicBezTo>
                  <a:lnTo>
                    <a:pt x="12967" y="18865"/>
                  </a:lnTo>
                  <a:lnTo>
                    <a:pt x="19647" y="18865"/>
                  </a:lnTo>
                  <a:lnTo>
                    <a:pt x="19647" y="22155"/>
                  </a:lnTo>
                  <a:lnTo>
                    <a:pt x="13208" y="22155"/>
                  </a:lnTo>
                  <a:cubicBezTo>
                    <a:pt x="13513" y="28250"/>
                    <a:pt x="15126" y="33051"/>
                    <a:pt x="18072" y="36594"/>
                  </a:cubicBezTo>
                  <a:lnTo>
                    <a:pt x="19647" y="37381"/>
                  </a:lnTo>
                  <a:lnTo>
                    <a:pt x="19647" y="48113"/>
                  </a:lnTo>
                  <a:lnTo>
                    <a:pt x="4216" y="40278"/>
                  </a:lnTo>
                  <a:cubicBezTo>
                    <a:pt x="1410" y="36061"/>
                    <a:pt x="0" y="30815"/>
                    <a:pt x="0" y="24568"/>
                  </a:cubicBezTo>
                  <a:cubicBezTo>
                    <a:pt x="0" y="16897"/>
                    <a:pt x="2083" y="10813"/>
                    <a:pt x="6223" y="6266"/>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7" name="Shape 731"/>
            <p:cNvSpPr/>
            <p:nvPr/>
          </p:nvSpPr>
          <p:spPr>
            <a:xfrm>
              <a:off x="74638" y="19317"/>
              <a:ext cx="31585" cy="48666"/>
            </a:xfrm>
            <a:custGeom>
              <a:avLst/>
              <a:gdLst/>
              <a:ahLst/>
              <a:cxnLst/>
              <a:rect l="0" t="0" r="0" b="0"/>
              <a:pathLst>
                <a:path w="31585" h="48666">
                  <a:moveTo>
                    <a:pt x="14249" y="0"/>
                  </a:moveTo>
                  <a:cubicBezTo>
                    <a:pt x="16726" y="0"/>
                    <a:pt x="19139" y="609"/>
                    <a:pt x="21463" y="1816"/>
                  </a:cubicBezTo>
                  <a:lnTo>
                    <a:pt x="23622" y="2553"/>
                  </a:lnTo>
                  <a:lnTo>
                    <a:pt x="25057" y="2184"/>
                  </a:lnTo>
                  <a:cubicBezTo>
                    <a:pt x="25413" y="1930"/>
                    <a:pt x="25984" y="1244"/>
                    <a:pt x="26772" y="102"/>
                  </a:cubicBezTo>
                  <a:lnTo>
                    <a:pt x="28435" y="102"/>
                  </a:lnTo>
                  <a:lnTo>
                    <a:pt x="29185" y="15760"/>
                  </a:lnTo>
                  <a:lnTo>
                    <a:pt x="27508" y="15760"/>
                  </a:lnTo>
                  <a:cubicBezTo>
                    <a:pt x="25514" y="11113"/>
                    <a:pt x="23444" y="7938"/>
                    <a:pt x="21298" y="6235"/>
                  </a:cubicBezTo>
                  <a:cubicBezTo>
                    <a:pt x="19152" y="4521"/>
                    <a:pt x="17018" y="3683"/>
                    <a:pt x="14884" y="3683"/>
                  </a:cubicBezTo>
                  <a:cubicBezTo>
                    <a:pt x="13538" y="3683"/>
                    <a:pt x="12408" y="4128"/>
                    <a:pt x="11443" y="5029"/>
                  </a:cubicBezTo>
                  <a:cubicBezTo>
                    <a:pt x="10490" y="5931"/>
                    <a:pt x="10020" y="6972"/>
                    <a:pt x="10020" y="8153"/>
                  </a:cubicBezTo>
                  <a:lnTo>
                    <a:pt x="10998" y="10706"/>
                  </a:lnTo>
                  <a:cubicBezTo>
                    <a:pt x="12052" y="12040"/>
                    <a:pt x="14986" y="14351"/>
                    <a:pt x="19799" y="17602"/>
                  </a:cubicBezTo>
                  <a:cubicBezTo>
                    <a:pt x="24600" y="20866"/>
                    <a:pt x="27775" y="23622"/>
                    <a:pt x="29312" y="25908"/>
                  </a:cubicBezTo>
                  <a:cubicBezTo>
                    <a:pt x="30823" y="28181"/>
                    <a:pt x="31585" y="30721"/>
                    <a:pt x="31585" y="33541"/>
                  </a:cubicBezTo>
                  <a:cubicBezTo>
                    <a:pt x="31585" y="36093"/>
                    <a:pt x="30937" y="38595"/>
                    <a:pt x="29667" y="41046"/>
                  </a:cubicBezTo>
                  <a:cubicBezTo>
                    <a:pt x="28385" y="43510"/>
                    <a:pt x="26594" y="45389"/>
                    <a:pt x="24270" y="46710"/>
                  </a:cubicBezTo>
                  <a:cubicBezTo>
                    <a:pt x="21933" y="48006"/>
                    <a:pt x="19367" y="48666"/>
                    <a:pt x="16561" y="48666"/>
                  </a:cubicBezTo>
                  <a:cubicBezTo>
                    <a:pt x="14364" y="48666"/>
                    <a:pt x="11430" y="47981"/>
                    <a:pt x="7760" y="46609"/>
                  </a:cubicBezTo>
                  <a:lnTo>
                    <a:pt x="5753" y="46063"/>
                  </a:lnTo>
                  <a:cubicBezTo>
                    <a:pt x="4674" y="46063"/>
                    <a:pt x="3772" y="46875"/>
                    <a:pt x="3048" y="48514"/>
                  </a:cubicBezTo>
                  <a:lnTo>
                    <a:pt x="1422" y="48514"/>
                  </a:lnTo>
                  <a:lnTo>
                    <a:pt x="648" y="32017"/>
                  </a:lnTo>
                  <a:lnTo>
                    <a:pt x="2324" y="32017"/>
                  </a:lnTo>
                  <a:cubicBezTo>
                    <a:pt x="3785" y="36334"/>
                    <a:pt x="5804" y="39573"/>
                    <a:pt x="8382" y="41745"/>
                  </a:cubicBezTo>
                  <a:cubicBezTo>
                    <a:pt x="10947" y="43904"/>
                    <a:pt x="13386" y="44983"/>
                    <a:pt x="15672" y="44983"/>
                  </a:cubicBezTo>
                  <a:cubicBezTo>
                    <a:pt x="17234" y="44983"/>
                    <a:pt x="18529" y="44500"/>
                    <a:pt x="19533" y="43535"/>
                  </a:cubicBezTo>
                  <a:cubicBezTo>
                    <a:pt x="20523" y="42570"/>
                    <a:pt x="21018" y="41402"/>
                    <a:pt x="21018" y="40018"/>
                  </a:cubicBezTo>
                  <a:cubicBezTo>
                    <a:pt x="21018" y="38443"/>
                    <a:pt x="20536" y="37096"/>
                    <a:pt x="19545" y="35940"/>
                  </a:cubicBezTo>
                  <a:cubicBezTo>
                    <a:pt x="18567" y="34798"/>
                    <a:pt x="16370" y="33058"/>
                    <a:pt x="12967" y="30746"/>
                  </a:cubicBezTo>
                  <a:cubicBezTo>
                    <a:pt x="7963" y="27267"/>
                    <a:pt x="4724" y="24612"/>
                    <a:pt x="3251" y="22784"/>
                  </a:cubicBezTo>
                  <a:cubicBezTo>
                    <a:pt x="1079" y="20104"/>
                    <a:pt x="0" y="17145"/>
                    <a:pt x="0" y="13894"/>
                  </a:cubicBezTo>
                  <a:cubicBezTo>
                    <a:pt x="0" y="10351"/>
                    <a:pt x="1232" y="7150"/>
                    <a:pt x="3658" y="4293"/>
                  </a:cubicBezTo>
                  <a:cubicBezTo>
                    <a:pt x="6096" y="1422"/>
                    <a:pt x="9639" y="0"/>
                    <a:pt x="1424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8" name="Shape 732"/>
            <p:cNvSpPr/>
            <p:nvPr/>
          </p:nvSpPr>
          <p:spPr>
            <a:xfrm>
              <a:off x="0" y="0"/>
              <a:ext cx="68555" cy="68186"/>
            </a:xfrm>
            <a:custGeom>
              <a:avLst/>
              <a:gdLst/>
              <a:ahLst/>
              <a:cxnLst/>
              <a:rect l="0" t="0" r="0" b="0"/>
              <a:pathLst>
                <a:path w="68555" h="68186">
                  <a:moveTo>
                    <a:pt x="0" y="0"/>
                  </a:moveTo>
                  <a:lnTo>
                    <a:pt x="34379" y="0"/>
                  </a:lnTo>
                  <a:lnTo>
                    <a:pt x="34379" y="1829"/>
                  </a:lnTo>
                  <a:lnTo>
                    <a:pt x="32652" y="1829"/>
                  </a:lnTo>
                  <a:cubicBezTo>
                    <a:pt x="30074" y="1829"/>
                    <a:pt x="28296" y="2095"/>
                    <a:pt x="27330" y="2629"/>
                  </a:cubicBezTo>
                  <a:lnTo>
                    <a:pt x="25260" y="4864"/>
                  </a:lnTo>
                  <a:cubicBezTo>
                    <a:pt x="24854" y="5817"/>
                    <a:pt x="24651" y="8191"/>
                    <a:pt x="24651" y="12002"/>
                  </a:cubicBezTo>
                  <a:lnTo>
                    <a:pt x="24651" y="44602"/>
                  </a:lnTo>
                  <a:cubicBezTo>
                    <a:pt x="24651" y="50571"/>
                    <a:pt x="25108" y="54508"/>
                    <a:pt x="26010" y="56438"/>
                  </a:cubicBezTo>
                  <a:cubicBezTo>
                    <a:pt x="26899" y="58369"/>
                    <a:pt x="28384" y="59982"/>
                    <a:pt x="30442" y="61252"/>
                  </a:cubicBezTo>
                  <a:cubicBezTo>
                    <a:pt x="32512" y="62535"/>
                    <a:pt x="35116" y="63170"/>
                    <a:pt x="38265" y="63170"/>
                  </a:cubicBezTo>
                  <a:cubicBezTo>
                    <a:pt x="41859" y="63170"/>
                    <a:pt x="44933" y="62370"/>
                    <a:pt x="47460" y="60744"/>
                  </a:cubicBezTo>
                  <a:cubicBezTo>
                    <a:pt x="50013" y="59118"/>
                    <a:pt x="51905" y="56883"/>
                    <a:pt x="53175" y="54025"/>
                  </a:cubicBezTo>
                  <a:cubicBezTo>
                    <a:pt x="54420" y="51194"/>
                    <a:pt x="55055" y="46227"/>
                    <a:pt x="55055" y="39141"/>
                  </a:cubicBezTo>
                  <a:lnTo>
                    <a:pt x="55055" y="12002"/>
                  </a:lnTo>
                  <a:cubicBezTo>
                    <a:pt x="55055" y="9004"/>
                    <a:pt x="54750" y="6883"/>
                    <a:pt x="54127" y="5613"/>
                  </a:cubicBezTo>
                  <a:cubicBezTo>
                    <a:pt x="53505" y="4331"/>
                    <a:pt x="52705" y="3454"/>
                    <a:pt x="51765" y="2959"/>
                  </a:cubicBezTo>
                  <a:cubicBezTo>
                    <a:pt x="50292" y="2197"/>
                    <a:pt x="48209" y="1829"/>
                    <a:pt x="45530" y="1829"/>
                  </a:cubicBezTo>
                  <a:lnTo>
                    <a:pt x="45530" y="0"/>
                  </a:lnTo>
                  <a:lnTo>
                    <a:pt x="68555" y="0"/>
                  </a:lnTo>
                  <a:lnTo>
                    <a:pt x="68555" y="1829"/>
                  </a:lnTo>
                  <a:lnTo>
                    <a:pt x="67183" y="1829"/>
                  </a:lnTo>
                  <a:cubicBezTo>
                    <a:pt x="65329" y="1829"/>
                    <a:pt x="63767" y="2197"/>
                    <a:pt x="62522" y="2959"/>
                  </a:cubicBezTo>
                  <a:cubicBezTo>
                    <a:pt x="61278" y="3708"/>
                    <a:pt x="60376" y="4838"/>
                    <a:pt x="59817" y="6337"/>
                  </a:cubicBezTo>
                  <a:cubicBezTo>
                    <a:pt x="59398" y="7391"/>
                    <a:pt x="59182" y="9283"/>
                    <a:pt x="59182" y="12002"/>
                  </a:cubicBezTo>
                  <a:lnTo>
                    <a:pt x="59182" y="37287"/>
                  </a:lnTo>
                  <a:cubicBezTo>
                    <a:pt x="59182" y="45110"/>
                    <a:pt x="58661" y="50762"/>
                    <a:pt x="57633" y="54228"/>
                  </a:cubicBezTo>
                  <a:cubicBezTo>
                    <a:pt x="56604" y="57696"/>
                    <a:pt x="54089" y="60896"/>
                    <a:pt x="50089" y="63805"/>
                  </a:cubicBezTo>
                  <a:cubicBezTo>
                    <a:pt x="46101" y="66713"/>
                    <a:pt x="40640" y="68186"/>
                    <a:pt x="33731" y="68186"/>
                  </a:cubicBezTo>
                  <a:cubicBezTo>
                    <a:pt x="27978" y="68186"/>
                    <a:pt x="23533" y="67411"/>
                    <a:pt x="20371" y="65875"/>
                  </a:cubicBezTo>
                  <a:cubicBezTo>
                    <a:pt x="16091" y="63779"/>
                    <a:pt x="13056" y="61087"/>
                    <a:pt x="11303" y="57810"/>
                  </a:cubicBezTo>
                  <a:cubicBezTo>
                    <a:pt x="9525" y="54534"/>
                    <a:pt x="8649" y="50140"/>
                    <a:pt x="8649" y="44602"/>
                  </a:cubicBezTo>
                  <a:lnTo>
                    <a:pt x="8649" y="12002"/>
                  </a:lnTo>
                  <a:cubicBezTo>
                    <a:pt x="8649" y="8166"/>
                    <a:pt x="8433" y="5791"/>
                    <a:pt x="8001" y="4838"/>
                  </a:cubicBezTo>
                  <a:lnTo>
                    <a:pt x="5791" y="2616"/>
                  </a:lnTo>
                  <a:cubicBezTo>
                    <a:pt x="4750" y="2057"/>
                    <a:pt x="2819"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59" name="Shape 733"/>
            <p:cNvSpPr/>
            <p:nvPr/>
          </p:nvSpPr>
          <p:spPr>
            <a:xfrm>
              <a:off x="133718" y="52946"/>
              <a:ext cx="18771" cy="15036"/>
            </a:xfrm>
            <a:custGeom>
              <a:avLst/>
              <a:gdLst/>
              <a:ahLst/>
              <a:cxnLst/>
              <a:rect l="0" t="0" r="0" b="0"/>
              <a:pathLst>
                <a:path w="18771" h="15036">
                  <a:moveTo>
                    <a:pt x="17094" y="0"/>
                  </a:moveTo>
                  <a:lnTo>
                    <a:pt x="18771" y="1079"/>
                  </a:lnTo>
                  <a:cubicBezTo>
                    <a:pt x="16281" y="6172"/>
                    <a:pt x="13526" y="9754"/>
                    <a:pt x="10503" y="11874"/>
                  </a:cubicBezTo>
                  <a:cubicBezTo>
                    <a:pt x="7493" y="13982"/>
                    <a:pt x="4013" y="15036"/>
                    <a:pt x="51" y="15036"/>
                  </a:cubicBezTo>
                  <a:lnTo>
                    <a:pt x="0" y="15011"/>
                  </a:lnTo>
                  <a:lnTo>
                    <a:pt x="0" y="4279"/>
                  </a:lnTo>
                  <a:lnTo>
                    <a:pt x="6579" y="7569"/>
                  </a:lnTo>
                  <a:cubicBezTo>
                    <a:pt x="8547" y="7569"/>
                    <a:pt x="10338" y="7023"/>
                    <a:pt x="11938" y="5918"/>
                  </a:cubicBezTo>
                  <a:cubicBezTo>
                    <a:pt x="13538" y="4826"/>
                    <a:pt x="15253"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0" name="Shape 734"/>
            <p:cNvSpPr/>
            <p:nvPr/>
          </p:nvSpPr>
          <p:spPr>
            <a:xfrm>
              <a:off x="229502" y="19317"/>
              <a:ext cx="21507" cy="48640"/>
            </a:xfrm>
            <a:custGeom>
              <a:avLst/>
              <a:gdLst/>
              <a:ahLst/>
              <a:cxnLst/>
              <a:rect l="0" t="0" r="0" b="0"/>
              <a:pathLst>
                <a:path w="21507" h="48640">
                  <a:moveTo>
                    <a:pt x="21412" y="0"/>
                  </a:moveTo>
                  <a:lnTo>
                    <a:pt x="21507" y="26"/>
                  </a:lnTo>
                  <a:lnTo>
                    <a:pt x="21507" y="3522"/>
                  </a:lnTo>
                  <a:lnTo>
                    <a:pt x="17323" y="5372"/>
                  </a:lnTo>
                  <a:cubicBezTo>
                    <a:pt x="16116" y="6629"/>
                    <a:pt x="15329" y="9131"/>
                    <a:pt x="14948" y="12840"/>
                  </a:cubicBezTo>
                  <a:cubicBezTo>
                    <a:pt x="14580" y="16561"/>
                    <a:pt x="14389" y="21717"/>
                    <a:pt x="14389" y="28333"/>
                  </a:cubicBezTo>
                  <a:cubicBezTo>
                    <a:pt x="14389" y="31838"/>
                    <a:pt x="14618" y="35116"/>
                    <a:pt x="15075" y="38164"/>
                  </a:cubicBezTo>
                  <a:cubicBezTo>
                    <a:pt x="15430" y="40475"/>
                    <a:pt x="16205" y="42252"/>
                    <a:pt x="17374" y="43459"/>
                  </a:cubicBezTo>
                  <a:cubicBezTo>
                    <a:pt x="18555" y="44679"/>
                    <a:pt x="19914" y="45276"/>
                    <a:pt x="21412" y="45276"/>
                  </a:cubicBezTo>
                  <a:lnTo>
                    <a:pt x="21507" y="45244"/>
                  </a:lnTo>
                  <a:lnTo>
                    <a:pt x="21507" y="48640"/>
                  </a:lnTo>
                  <a:lnTo>
                    <a:pt x="5601" y="41402"/>
                  </a:lnTo>
                  <a:cubicBezTo>
                    <a:pt x="1867" y="36550"/>
                    <a:pt x="0" y="30937"/>
                    <a:pt x="0" y="24561"/>
                  </a:cubicBezTo>
                  <a:cubicBezTo>
                    <a:pt x="0" y="17970"/>
                    <a:pt x="1905" y="12230"/>
                    <a:pt x="5715" y="7341"/>
                  </a:cubicBezTo>
                  <a:cubicBezTo>
                    <a:pt x="9525" y="2438"/>
                    <a:pt x="14757" y="0"/>
                    <a:pt x="2141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1" name="Shape 735"/>
            <p:cNvSpPr/>
            <p:nvPr/>
          </p:nvSpPr>
          <p:spPr>
            <a:xfrm>
              <a:off x="184023" y="19317"/>
              <a:ext cx="38557" cy="48666"/>
            </a:xfrm>
            <a:custGeom>
              <a:avLst/>
              <a:gdLst/>
              <a:ahLst/>
              <a:cxnLst/>
              <a:rect l="0" t="0" r="0" b="0"/>
              <a:pathLst>
                <a:path w="38557" h="48666">
                  <a:moveTo>
                    <a:pt x="21666" y="0"/>
                  </a:moveTo>
                  <a:cubicBezTo>
                    <a:pt x="26416" y="0"/>
                    <a:pt x="30188" y="1194"/>
                    <a:pt x="32995" y="3581"/>
                  </a:cubicBezTo>
                  <a:cubicBezTo>
                    <a:pt x="35789" y="5969"/>
                    <a:pt x="37186" y="8648"/>
                    <a:pt x="37186" y="11582"/>
                  </a:cubicBezTo>
                  <a:cubicBezTo>
                    <a:pt x="37186" y="13462"/>
                    <a:pt x="36627" y="14948"/>
                    <a:pt x="35496" y="16066"/>
                  </a:cubicBezTo>
                  <a:cubicBezTo>
                    <a:pt x="34353" y="17170"/>
                    <a:pt x="32880" y="17716"/>
                    <a:pt x="31051" y="17716"/>
                  </a:cubicBezTo>
                  <a:cubicBezTo>
                    <a:pt x="29108" y="17716"/>
                    <a:pt x="27521" y="17094"/>
                    <a:pt x="26264" y="15811"/>
                  </a:cubicBezTo>
                  <a:cubicBezTo>
                    <a:pt x="24994" y="14529"/>
                    <a:pt x="24219" y="12255"/>
                    <a:pt x="23927" y="8979"/>
                  </a:cubicBezTo>
                  <a:cubicBezTo>
                    <a:pt x="23724" y="6921"/>
                    <a:pt x="23254" y="5486"/>
                    <a:pt x="22504" y="4661"/>
                  </a:cubicBezTo>
                  <a:lnTo>
                    <a:pt x="19850" y="3428"/>
                  </a:lnTo>
                  <a:cubicBezTo>
                    <a:pt x="18288" y="3428"/>
                    <a:pt x="16929" y="4267"/>
                    <a:pt x="15824" y="5943"/>
                  </a:cubicBezTo>
                  <a:cubicBezTo>
                    <a:pt x="14122" y="8458"/>
                    <a:pt x="13271" y="12332"/>
                    <a:pt x="13271" y="17526"/>
                  </a:cubicBezTo>
                  <a:cubicBezTo>
                    <a:pt x="13271" y="21857"/>
                    <a:pt x="13957" y="25984"/>
                    <a:pt x="15329" y="29921"/>
                  </a:cubicBezTo>
                  <a:cubicBezTo>
                    <a:pt x="16713" y="33871"/>
                    <a:pt x="18593" y="36805"/>
                    <a:pt x="20980" y="38747"/>
                  </a:cubicBezTo>
                  <a:cubicBezTo>
                    <a:pt x="22784" y="40157"/>
                    <a:pt x="24905" y="40856"/>
                    <a:pt x="27368" y="40856"/>
                  </a:cubicBezTo>
                  <a:cubicBezTo>
                    <a:pt x="28969" y="40856"/>
                    <a:pt x="30493" y="40475"/>
                    <a:pt x="31928" y="39725"/>
                  </a:cubicBezTo>
                  <a:cubicBezTo>
                    <a:pt x="33376" y="38976"/>
                    <a:pt x="35077" y="37554"/>
                    <a:pt x="37033" y="35458"/>
                  </a:cubicBezTo>
                  <a:lnTo>
                    <a:pt x="38557" y="36640"/>
                  </a:lnTo>
                  <a:cubicBezTo>
                    <a:pt x="36398" y="40691"/>
                    <a:pt x="33718" y="43713"/>
                    <a:pt x="30493" y="45694"/>
                  </a:cubicBezTo>
                  <a:cubicBezTo>
                    <a:pt x="27267" y="47675"/>
                    <a:pt x="23825" y="48666"/>
                    <a:pt x="20193" y="48666"/>
                  </a:cubicBezTo>
                  <a:cubicBezTo>
                    <a:pt x="14072" y="48666"/>
                    <a:pt x="9182" y="46355"/>
                    <a:pt x="5512" y="41745"/>
                  </a:cubicBezTo>
                  <a:cubicBezTo>
                    <a:pt x="1841" y="37122"/>
                    <a:pt x="0" y="31572"/>
                    <a:pt x="0" y="25095"/>
                  </a:cubicBezTo>
                  <a:cubicBezTo>
                    <a:pt x="0" y="18834"/>
                    <a:pt x="1676" y="13335"/>
                    <a:pt x="5016" y="8598"/>
                  </a:cubicBezTo>
                  <a:cubicBezTo>
                    <a:pt x="9042" y="2870"/>
                    <a:pt x="14605" y="0"/>
                    <a:pt x="2166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2" name="Shape 736"/>
            <p:cNvSpPr/>
            <p:nvPr/>
          </p:nvSpPr>
          <p:spPr>
            <a:xfrm>
              <a:off x="133718" y="19317"/>
              <a:ext cx="18771" cy="22682"/>
            </a:xfrm>
            <a:custGeom>
              <a:avLst/>
              <a:gdLst/>
              <a:ahLst/>
              <a:cxnLst/>
              <a:rect l="0" t="0" r="0" b="0"/>
              <a:pathLst>
                <a:path w="18771" h="22682">
                  <a:moveTo>
                    <a:pt x="1130" y="0"/>
                  </a:moveTo>
                  <a:cubicBezTo>
                    <a:pt x="5779" y="0"/>
                    <a:pt x="9817" y="1892"/>
                    <a:pt x="13233" y="5715"/>
                  </a:cubicBezTo>
                  <a:cubicBezTo>
                    <a:pt x="16662" y="9537"/>
                    <a:pt x="18491" y="15189"/>
                    <a:pt x="18771" y="22682"/>
                  </a:cubicBezTo>
                  <a:lnTo>
                    <a:pt x="0" y="22682"/>
                  </a:lnTo>
                  <a:lnTo>
                    <a:pt x="0" y="19393"/>
                  </a:lnTo>
                  <a:lnTo>
                    <a:pt x="6680" y="19393"/>
                  </a:lnTo>
                  <a:cubicBezTo>
                    <a:pt x="6680" y="14122"/>
                    <a:pt x="6388" y="10502"/>
                    <a:pt x="5817" y="8547"/>
                  </a:cubicBezTo>
                  <a:cubicBezTo>
                    <a:pt x="5245" y="6579"/>
                    <a:pt x="4356" y="5080"/>
                    <a:pt x="3137" y="4064"/>
                  </a:cubicBezTo>
                  <a:cubicBezTo>
                    <a:pt x="2464" y="3480"/>
                    <a:pt x="1537" y="3187"/>
                    <a:pt x="394" y="3187"/>
                  </a:cubicBezTo>
                  <a:lnTo>
                    <a:pt x="0" y="3423"/>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3" name="Shape 737"/>
            <p:cNvSpPr/>
            <p:nvPr/>
          </p:nvSpPr>
          <p:spPr>
            <a:xfrm>
              <a:off x="381927" y="19844"/>
              <a:ext cx="19647" cy="48113"/>
            </a:xfrm>
            <a:custGeom>
              <a:avLst/>
              <a:gdLst/>
              <a:ahLst/>
              <a:cxnLst/>
              <a:rect l="0" t="0" r="0" b="0"/>
              <a:pathLst>
                <a:path w="19647" h="48113">
                  <a:moveTo>
                    <a:pt x="19647" y="0"/>
                  </a:moveTo>
                  <a:lnTo>
                    <a:pt x="19647" y="2896"/>
                  </a:lnTo>
                  <a:lnTo>
                    <a:pt x="15862" y="5162"/>
                  </a:lnTo>
                  <a:cubicBezTo>
                    <a:pt x="13932" y="8083"/>
                    <a:pt x="12967" y="12071"/>
                    <a:pt x="12967" y="17150"/>
                  </a:cubicBezTo>
                  <a:lnTo>
                    <a:pt x="12967" y="18865"/>
                  </a:lnTo>
                  <a:lnTo>
                    <a:pt x="19647" y="18865"/>
                  </a:lnTo>
                  <a:lnTo>
                    <a:pt x="19647" y="22155"/>
                  </a:lnTo>
                  <a:lnTo>
                    <a:pt x="13208" y="22155"/>
                  </a:lnTo>
                  <a:cubicBezTo>
                    <a:pt x="13513" y="28250"/>
                    <a:pt x="15138" y="33051"/>
                    <a:pt x="18072" y="36594"/>
                  </a:cubicBezTo>
                  <a:lnTo>
                    <a:pt x="19647" y="37380"/>
                  </a:lnTo>
                  <a:lnTo>
                    <a:pt x="19647" y="48113"/>
                  </a:lnTo>
                  <a:lnTo>
                    <a:pt x="4216" y="40278"/>
                  </a:lnTo>
                  <a:cubicBezTo>
                    <a:pt x="1410" y="36061"/>
                    <a:pt x="0" y="30815"/>
                    <a:pt x="0" y="24568"/>
                  </a:cubicBezTo>
                  <a:cubicBezTo>
                    <a:pt x="0" y="16897"/>
                    <a:pt x="2070" y="10813"/>
                    <a:pt x="6223" y="6266"/>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4" name="Shape 738"/>
            <p:cNvSpPr/>
            <p:nvPr/>
          </p:nvSpPr>
          <p:spPr>
            <a:xfrm>
              <a:off x="251009" y="19343"/>
              <a:ext cx="21571" cy="48640"/>
            </a:xfrm>
            <a:custGeom>
              <a:avLst/>
              <a:gdLst/>
              <a:ahLst/>
              <a:cxnLst/>
              <a:rect l="0" t="0" r="0" b="0"/>
              <a:pathLst>
                <a:path w="21571" h="48640">
                  <a:moveTo>
                    <a:pt x="0" y="0"/>
                  </a:moveTo>
                  <a:lnTo>
                    <a:pt x="11055" y="3060"/>
                  </a:lnTo>
                  <a:cubicBezTo>
                    <a:pt x="14484" y="5117"/>
                    <a:pt x="17101" y="8063"/>
                    <a:pt x="18891" y="11861"/>
                  </a:cubicBezTo>
                  <a:cubicBezTo>
                    <a:pt x="20682" y="15646"/>
                    <a:pt x="21571" y="19798"/>
                    <a:pt x="21571" y="24332"/>
                  </a:cubicBezTo>
                  <a:cubicBezTo>
                    <a:pt x="21571" y="30847"/>
                    <a:pt x="19907" y="36295"/>
                    <a:pt x="16605" y="40690"/>
                  </a:cubicBezTo>
                  <a:cubicBezTo>
                    <a:pt x="12605" y="45986"/>
                    <a:pt x="7093" y="48640"/>
                    <a:pt x="57" y="48640"/>
                  </a:cubicBezTo>
                  <a:lnTo>
                    <a:pt x="0" y="48614"/>
                  </a:lnTo>
                  <a:lnTo>
                    <a:pt x="0" y="45218"/>
                  </a:lnTo>
                  <a:lnTo>
                    <a:pt x="3588" y="44030"/>
                  </a:lnTo>
                  <a:cubicBezTo>
                    <a:pt x="4858" y="42912"/>
                    <a:pt x="5721" y="41363"/>
                    <a:pt x="6140" y="39369"/>
                  </a:cubicBezTo>
                  <a:cubicBezTo>
                    <a:pt x="6801" y="36244"/>
                    <a:pt x="7118" y="29958"/>
                    <a:pt x="7118" y="20496"/>
                  </a:cubicBezTo>
                  <a:cubicBezTo>
                    <a:pt x="7118" y="14934"/>
                    <a:pt x="6814" y="11112"/>
                    <a:pt x="6191" y="9029"/>
                  </a:cubicBezTo>
                  <a:cubicBezTo>
                    <a:pt x="5569" y="6958"/>
                    <a:pt x="4655" y="5447"/>
                    <a:pt x="3435" y="4482"/>
                  </a:cubicBezTo>
                  <a:cubicBezTo>
                    <a:pt x="2597" y="3809"/>
                    <a:pt x="1480" y="3453"/>
                    <a:pt x="95" y="3453"/>
                  </a:cubicBezTo>
                  <a:lnTo>
                    <a:pt x="0" y="349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5" name="Shape 739"/>
            <p:cNvSpPr/>
            <p:nvPr/>
          </p:nvSpPr>
          <p:spPr>
            <a:xfrm>
              <a:off x="336220" y="19317"/>
              <a:ext cx="38557" cy="48666"/>
            </a:xfrm>
            <a:custGeom>
              <a:avLst/>
              <a:gdLst/>
              <a:ahLst/>
              <a:cxnLst/>
              <a:rect l="0" t="0" r="0" b="0"/>
              <a:pathLst>
                <a:path w="38557" h="48666">
                  <a:moveTo>
                    <a:pt x="21654" y="0"/>
                  </a:moveTo>
                  <a:cubicBezTo>
                    <a:pt x="26403" y="0"/>
                    <a:pt x="30175" y="1194"/>
                    <a:pt x="32969" y="3581"/>
                  </a:cubicBezTo>
                  <a:cubicBezTo>
                    <a:pt x="35776" y="5969"/>
                    <a:pt x="37173" y="8648"/>
                    <a:pt x="37173" y="11582"/>
                  </a:cubicBezTo>
                  <a:cubicBezTo>
                    <a:pt x="37173" y="13462"/>
                    <a:pt x="36601" y="14948"/>
                    <a:pt x="35484" y="16066"/>
                  </a:cubicBezTo>
                  <a:cubicBezTo>
                    <a:pt x="34354" y="17170"/>
                    <a:pt x="32880" y="17716"/>
                    <a:pt x="31039" y="17716"/>
                  </a:cubicBezTo>
                  <a:cubicBezTo>
                    <a:pt x="29108" y="17716"/>
                    <a:pt x="27508" y="17094"/>
                    <a:pt x="26251" y="15811"/>
                  </a:cubicBezTo>
                  <a:cubicBezTo>
                    <a:pt x="24981" y="14529"/>
                    <a:pt x="24206" y="12255"/>
                    <a:pt x="23914" y="8979"/>
                  </a:cubicBezTo>
                  <a:cubicBezTo>
                    <a:pt x="23724" y="6921"/>
                    <a:pt x="23241" y="5486"/>
                    <a:pt x="22492" y="4661"/>
                  </a:cubicBezTo>
                  <a:lnTo>
                    <a:pt x="19837" y="3428"/>
                  </a:lnTo>
                  <a:cubicBezTo>
                    <a:pt x="18263" y="3428"/>
                    <a:pt x="16929" y="4267"/>
                    <a:pt x="15811" y="5943"/>
                  </a:cubicBezTo>
                  <a:cubicBezTo>
                    <a:pt x="14110" y="8458"/>
                    <a:pt x="13259" y="12332"/>
                    <a:pt x="13259" y="17526"/>
                  </a:cubicBezTo>
                  <a:cubicBezTo>
                    <a:pt x="13259" y="21857"/>
                    <a:pt x="13945" y="25984"/>
                    <a:pt x="15329" y="29921"/>
                  </a:cubicBezTo>
                  <a:cubicBezTo>
                    <a:pt x="16688" y="33871"/>
                    <a:pt x="18580" y="36805"/>
                    <a:pt x="20968" y="38747"/>
                  </a:cubicBezTo>
                  <a:cubicBezTo>
                    <a:pt x="22771" y="40157"/>
                    <a:pt x="24905" y="40856"/>
                    <a:pt x="27356" y="40856"/>
                  </a:cubicBezTo>
                  <a:cubicBezTo>
                    <a:pt x="28956" y="40856"/>
                    <a:pt x="30480" y="40475"/>
                    <a:pt x="31915" y="39725"/>
                  </a:cubicBezTo>
                  <a:cubicBezTo>
                    <a:pt x="33363" y="38976"/>
                    <a:pt x="35052" y="37554"/>
                    <a:pt x="37033" y="35458"/>
                  </a:cubicBezTo>
                  <a:lnTo>
                    <a:pt x="38557" y="36640"/>
                  </a:lnTo>
                  <a:cubicBezTo>
                    <a:pt x="36385" y="40691"/>
                    <a:pt x="33693" y="43713"/>
                    <a:pt x="30467" y="45694"/>
                  </a:cubicBezTo>
                  <a:cubicBezTo>
                    <a:pt x="27241" y="47675"/>
                    <a:pt x="23825" y="48666"/>
                    <a:pt x="20180" y="48666"/>
                  </a:cubicBezTo>
                  <a:cubicBezTo>
                    <a:pt x="14059" y="48666"/>
                    <a:pt x="9157" y="46355"/>
                    <a:pt x="5499" y="41745"/>
                  </a:cubicBezTo>
                  <a:cubicBezTo>
                    <a:pt x="1829" y="37122"/>
                    <a:pt x="0" y="31572"/>
                    <a:pt x="0" y="25095"/>
                  </a:cubicBezTo>
                  <a:cubicBezTo>
                    <a:pt x="0" y="18834"/>
                    <a:pt x="1664" y="13335"/>
                    <a:pt x="5004" y="8598"/>
                  </a:cubicBezTo>
                  <a:cubicBezTo>
                    <a:pt x="9042" y="2870"/>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6" name="Shape 740"/>
            <p:cNvSpPr/>
            <p:nvPr/>
          </p:nvSpPr>
          <p:spPr>
            <a:xfrm>
              <a:off x="281000" y="19317"/>
              <a:ext cx="49556" cy="47295"/>
            </a:xfrm>
            <a:custGeom>
              <a:avLst/>
              <a:gdLst/>
              <a:ahLst/>
              <a:cxnLst/>
              <a:rect l="0" t="0" r="0" b="0"/>
              <a:pathLst>
                <a:path w="49556" h="47295">
                  <a:moveTo>
                    <a:pt x="32474" y="0"/>
                  </a:moveTo>
                  <a:cubicBezTo>
                    <a:pt x="35446" y="0"/>
                    <a:pt x="37910" y="812"/>
                    <a:pt x="39891" y="2477"/>
                  </a:cubicBezTo>
                  <a:cubicBezTo>
                    <a:pt x="41847" y="4128"/>
                    <a:pt x="43155" y="6185"/>
                    <a:pt x="43815" y="8648"/>
                  </a:cubicBezTo>
                  <a:cubicBezTo>
                    <a:pt x="44336" y="10502"/>
                    <a:pt x="44603" y="14084"/>
                    <a:pt x="44603" y="19393"/>
                  </a:cubicBezTo>
                  <a:lnTo>
                    <a:pt x="44603" y="37274"/>
                  </a:lnTo>
                  <a:cubicBezTo>
                    <a:pt x="44603" y="40805"/>
                    <a:pt x="44920" y="43014"/>
                    <a:pt x="45555" y="43878"/>
                  </a:cubicBezTo>
                  <a:cubicBezTo>
                    <a:pt x="46203" y="44742"/>
                    <a:pt x="47523" y="45288"/>
                    <a:pt x="49556" y="45529"/>
                  </a:cubicBezTo>
                  <a:lnTo>
                    <a:pt x="49556" y="47295"/>
                  </a:lnTo>
                  <a:lnTo>
                    <a:pt x="26327" y="47295"/>
                  </a:lnTo>
                  <a:lnTo>
                    <a:pt x="26327" y="45529"/>
                  </a:lnTo>
                  <a:cubicBezTo>
                    <a:pt x="28067" y="45288"/>
                    <a:pt x="29312" y="44577"/>
                    <a:pt x="30061" y="43358"/>
                  </a:cubicBezTo>
                  <a:cubicBezTo>
                    <a:pt x="30582" y="42545"/>
                    <a:pt x="30848" y="40513"/>
                    <a:pt x="30848" y="37274"/>
                  </a:cubicBezTo>
                  <a:lnTo>
                    <a:pt x="30848" y="16840"/>
                  </a:lnTo>
                  <a:cubicBezTo>
                    <a:pt x="30848" y="13068"/>
                    <a:pt x="30696" y="10706"/>
                    <a:pt x="30417" y="9728"/>
                  </a:cubicBezTo>
                  <a:lnTo>
                    <a:pt x="28905" y="7442"/>
                  </a:lnTo>
                  <a:lnTo>
                    <a:pt x="26581" y="6617"/>
                  </a:lnTo>
                  <a:cubicBezTo>
                    <a:pt x="23762" y="6617"/>
                    <a:pt x="21133" y="8648"/>
                    <a:pt x="18720" y="12662"/>
                  </a:cubicBezTo>
                  <a:lnTo>
                    <a:pt x="18720" y="37274"/>
                  </a:lnTo>
                  <a:cubicBezTo>
                    <a:pt x="18720" y="40716"/>
                    <a:pt x="19037" y="42888"/>
                    <a:pt x="19672" y="43802"/>
                  </a:cubicBezTo>
                  <a:cubicBezTo>
                    <a:pt x="20320" y="44717"/>
                    <a:pt x="21488" y="45288"/>
                    <a:pt x="23228" y="45529"/>
                  </a:cubicBezTo>
                  <a:lnTo>
                    <a:pt x="23228" y="47295"/>
                  </a:lnTo>
                  <a:lnTo>
                    <a:pt x="0" y="47295"/>
                  </a:lnTo>
                  <a:lnTo>
                    <a:pt x="0" y="45529"/>
                  </a:lnTo>
                  <a:cubicBezTo>
                    <a:pt x="1931" y="45326"/>
                    <a:pt x="3315" y="44703"/>
                    <a:pt x="4128" y="43650"/>
                  </a:cubicBezTo>
                  <a:cubicBezTo>
                    <a:pt x="4686" y="42938"/>
                    <a:pt x="4966" y="40805"/>
                    <a:pt x="4966" y="37274"/>
                  </a:cubicBezTo>
                  <a:lnTo>
                    <a:pt x="4966" y="11341"/>
                  </a:lnTo>
                  <a:cubicBezTo>
                    <a:pt x="4966" y="7874"/>
                    <a:pt x="4648" y="5702"/>
                    <a:pt x="4001" y="4864"/>
                  </a:cubicBezTo>
                  <a:cubicBezTo>
                    <a:pt x="3378" y="4001"/>
                    <a:pt x="2032" y="3442"/>
                    <a:pt x="0" y="3187"/>
                  </a:cubicBezTo>
                  <a:lnTo>
                    <a:pt x="0" y="1371"/>
                  </a:lnTo>
                  <a:lnTo>
                    <a:pt x="18720" y="1371"/>
                  </a:lnTo>
                  <a:lnTo>
                    <a:pt x="18720" y="7315"/>
                  </a:lnTo>
                  <a:cubicBezTo>
                    <a:pt x="21069" y="4763"/>
                    <a:pt x="23330" y="2895"/>
                    <a:pt x="25502" y="1739"/>
                  </a:cubicBezTo>
                  <a:cubicBezTo>
                    <a:pt x="27661" y="584"/>
                    <a:pt x="29972"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7" name="Shape 741"/>
            <p:cNvSpPr/>
            <p:nvPr/>
          </p:nvSpPr>
          <p:spPr>
            <a:xfrm>
              <a:off x="401574" y="52946"/>
              <a:ext cx="18771" cy="15036"/>
            </a:xfrm>
            <a:custGeom>
              <a:avLst/>
              <a:gdLst/>
              <a:ahLst/>
              <a:cxnLst/>
              <a:rect l="0" t="0" r="0" b="0"/>
              <a:pathLst>
                <a:path w="18771" h="15036">
                  <a:moveTo>
                    <a:pt x="17094" y="0"/>
                  </a:moveTo>
                  <a:lnTo>
                    <a:pt x="18771" y="1079"/>
                  </a:lnTo>
                  <a:cubicBezTo>
                    <a:pt x="16269" y="6172"/>
                    <a:pt x="13526" y="9754"/>
                    <a:pt x="10503" y="11874"/>
                  </a:cubicBezTo>
                  <a:cubicBezTo>
                    <a:pt x="7493" y="13982"/>
                    <a:pt x="4013" y="15036"/>
                    <a:pt x="51" y="15036"/>
                  </a:cubicBezTo>
                  <a:lnTo>
                    <a:pt x="0" y="15011"/>
                  </a:lnTo>
                  <a:lnTo>
                    <a:pt x="0" y="4278"/>
                  </a:lnTo>
                  <a:lnTo>
                    <a:pt x="6591" y="7569"/>
                  </a:lnTo>
                  <a:cubicBezTo>
                    <a:pt x="8547" y="7569"/>
                    <a:pt x="10338" y="7023"/>
                    <a:pt x="11938" y="5918"/>
                  </a:cubicBezTo>
                  <a:cubicBezTo>
                    <a:pt x="13551" y="4826"/>
                    <a:pt x="15253" y="2857"/>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8" name="Shape 742"/>
            <p:cNvSpPr/>
            <p:nvPr/>
          </p:nvSpPr>
          <p:spPr>
            <a:xfrm>
              <a:off x="428231" y="40286"/>
              <a:ext cx="18834" cy="26961"/>
            </a:xfrm>
            <a:custGeom>
              <a:avLst/>
              <a:gdLst/>
              <a:ahLst/>
              <a:cxnLst/>
              <a:rect l="0" t="0" r="0" b="0"/>
              <a:pathLst>
                <a:path w="18834" h="26961">
                  <a:moveTo>
                    <a:pt x="18834" y="0"/>
                  </a:moveTo>
                  <a:lnTo>
                    <a:pt x="18834" y="5132"/>
                  </a:lnTo>
                  <a:lnTo>
                    <a:pt x="15380" y="8050"/>
                  </a:lnTo>
                  <a:cubicBezTo>
                    <a:pt x="14097" y="9828"/>
                    <a:pt x="13449" y="11607"/>
                    <a:pt x="13449" y="13410"/>
                  </a:cubicBezTo>
                  <a:cubicBezTo>
                    <a:pt x="13449" y="14909"/>
                    <a:pt x="13995" y="16242"/>
                    <a:pt x="15075" y="17372"/>
                  </a:cubicBezTo>
                  <a:cubicBezTo>
                    <a:pt x="15900" y="18274"/>
                    <a:pt x="17056" y="18705"/>
                    <a:pt x="18517" y="18705"/>
                  </a:cubicBezTo>
                  <a:lnTo>
                    <a:pt x="18834" y="18553"/>
                  </a:lnTo>
                  <a:lnTo>
                    <a:pt x="18834" y="22191"/>
                  </a:lnTo>
                  <a:lnTo>
                    <a:pt x="9131" y="26961"/>
                  </a:lnTo>
                  <a:cubicBezTo>
                    <a:pt x="6515" y="26961"/>
                    <a:pt x="4343" y="26097"/>
                    <a:pt x="2604" y="24383"/>
                  </a:cubicBezTo>
                  <a:cubicBezTo>
                    <a:pt x="864" y="22668"/>
                    <a:pt x="0" y="20522"/>
                    <a:pt x="0" y="17919"/>
                  </a:cubicBezTo>
                  <a:cubicBezTo>
                    <a:pt x="0" y="14413"/>
                    <a:pt x="1511" y="11263"/>
                    <a:pt x="4521" y="8470"/>
                  </a:cubicBezTo>
                  <a:cubicBezTo>
                    <a:pt x="6033" y="7072"/>
                    <a:pt x="8426" y="5444"/>
                    <a:pt x="11708" y="3582"/>
                  </a:cubicBezTo>
                  <a:lnTo>
                    <a:pt x="188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69" name="Shape 743"/>
            <p:cNvSpPr/>
            <p:nvPr/>
          </p:nvSpPr>
          <p:spPr>
            <a:xfrm>
              <a:off x="429171" y="19831"/>
              <a:ext cx="17894" cy="19133"/>
            </a:xfrm>
            <a:custGeom>
              <a:avLst/>
              <a:gdLst/>
              <a:ahLst/>
              <a:cxnLst/>
              <a:rect l="0" t="0" r="0" b="0"/>
              <a:pathLst>
                <a:path w="17894" h="19133">
                  <a:moveTo>
                    <a:pt x="17894" y="0"/>
                  </a:moveTo>
                  <a:lnTo>
                    <a:pt x="17894" y="3461"/>
                  </a:lnTo>
                  <a:lnTo>
                    <a:pt x="17043" y="3220"/>
                  </a:lnTo>
                  <a:cubicBezTo>
                    <a:pt x="14910" y="3220"/>
                    <a:pt x="13157" y="3689"/>
                    <a:pt x="11786" y="4629"/>
                  </a:cubicBezTo>
                  <a:lnTo>
                    <a:pt x="10503" y="6699"/>
                  </a:lnTo>
                  <a:lnTo>
                    <a:pt x="11887" y="9252"/>
                  </a:lnTo>
                  <a:cubicBezTo>
                    <a:pt x="13119" y="10662"/>
                    <a:pt x="13741" y="12021"/>
                    <a:pt x="13741" y="13328"/>
                  </a:cubicBezTo>
                  <a:cubicBezTo>
                    <a:pt x="13741" y="14941"/>
                    <a:pt x="13144" y="16300"/>
                    <a:pt x="11951" y="17430"/>
                  </a:cubicBezTo>
                  <a:cubicBezTo>
                    <a:pt x="10757" y="18561"/>
                    <a:pt x="9195" y="19133"/>
                    <a:pt x="7264" y="19133"/>
                  </a:cubicBezTo>
                  <a:cubicBezTo>
                    <a:pt x="5194" y="19133"/>
                    <a:pt x="3467" y="18510"/>
                    <a:pt x="2083" y="17253"/>
                  </a:cubicBezTo>
                  <a:cubicBezTo>
                    <a:pt x="698" y="16021"/>
                    <a:pt x="0" y="14548"/>
                    <a:pt x="0" y="12897"/>
                  </a:cubicBezTo>
                  <a:cubicBezTo>
                    <a:pt x="0" y="10535"/>
                    <a:pt x="927" y="8274"/>
                    <a:pt x="2794" y="6128"/>
                  </a:cubicBezTo>
                  <a:cubicBezTo>
                    <a:pt x="4661" y="3982"/>
                    <a:pt x="7264" y="2356"/>
                    <a:pt x="10604" y="1200"/>
                  </a:cubicBezTo>
                  <a:lnTo>
                    <a:pt x="1789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0" name="Shape 744"/>
            <p:cNvSpPr/>
            <p:nvPr/>
          </p:nvSpPr>
          <p:spPr>
            <a:xfrm>
              <a:off x="401574" y="19317"/>
              <a:ext cx="18771" cy="22682"/>
            </a:xfrm>
            <a:custGeom>
              <a:avLst/>
              <a:gdLst/>
              <a:ahLst/>
              <a:cxnLst/>
              <a:rect l="0" t="0" r="0" b="0"/>
              <a:pathLst>
                <a:path w="18771" h="22682">
                  <a:moveTo>
                    <a:pt x="1130" y="0"/>
                  </a:moveTo>
                  <a:cubicBezTo>
                    <a:pt x="5779" y="0"/>
                    <a:pt x="9817" y="1892"/>
                    <a:pt x="13233" y="5715"/>
                  </a:cubicBezTo>
                  <a:cubicBezTo>
                    <a:pt x="16662" y="9537"/>
                    <a:pt x="18504" y="15189"/>
                    <a:pt x="18771" y="22682"/>
                  </a:cubicBezTo>
                  <a:lnTo>
                    <a:pt x="0" y="22682"/>
                  </a:lnTo>
                  <a:lnTo>
                    <a:pt x="0" y="19393"/>
                  </a:lnTo>
                  <a:lnTo>
                    <a:pt x="6680" y="19393"/>
                  </a:lnTo>
                  <a:cubicBezTo>
                    <a:pt x="6680" y="14122"/>
                    <a:pt x="6388" y="10502"/>
                    <a:pt x="5817" y="8547"/>
                  </a:cubicBezTo>
                  <a:cubicBezTo>
                    <a:pt x="5245" y="6579"/>
                    <a:pt x="4356" y="5080"/>
                    <a:pt x="3137" y="4064"/>
                  </a:cubicBezTo>
                  <a:cubicBezTo>
                    <a:pt x="2451" y="3480"/>
                    <a:pt x="1537" y="3187"/>
                    <a:pt x="394" y="3187"/>
                  </a:cubicBezTo>
                  <a:lnTo>
                    <a:pt x="0" y="3423"/>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1" name="Shape 745"/>
            <p:cNvSpPr/>
            <p:nvPr/>
          </p:nvSpPr>
          <p:spPr>
            <a:xfrm>
              <a:off x="586105" y="19838"/>
              <a:ext cx="19660" cy="48125"/>
            </a:xfrm>
            <a:custGeom>
              <a:avLst/>
              <a:gdLst/>
              <a:ahLst/>
              <a:cxnLst/>
              <a:rect l="0" t="0" r="0" b="0"/>
              <a:pathLst>
                <a:path w="19660" h="48125">
                  <a:moveTo>
                    <a:pt x="19660" y="0"/>
                  </a:moveTo>
                  <a:lnTo>
                    <a:pt x="19660" y="2901"/>
                  </a:lnTo>
                  <a:lnTo>
                    <a:pt x="15862" y="5168"/>
                  </a:lnTo>
                  <a:cubicBezTo>
                    <a:pt x="13945" y="8089"/>
                    <a:pt x="12979" y="12077"/>
                    <a:pt x="12979" y="17156"/>
                  </a:cubicBezTo>
                  <a:lnTo>
                    <a:pt x="12979" y="18871"/>
                  </a:lnTo>
                  <a:lnTo>
                    <a:pt x="19660" y="18871"/>
                  </a:lnTo>
                  <a:lnTo>
                    <a:pt x="19660" y="22161"/>
                  </a:lnTo>
                  <a:lnTo>
                    <a:pt x="13221" y="22161"/>
                  </a:lnTo>
                  <a:cubicBezTo>
                    <a:pt x="13513" y="28256"/>
                    <a:pt x="15138" y="33057"/>
                    <a:pt x="18085" y="36600"/>
                  </a:cubicBezTo>
                  <a:lnTo>
                    <a:pt x="19660" y="37387"/>
                  </a:lnTo>
                  <a:lnTo>
                    <a:pt x="19660" y="48125"/>
                  </a:lnTo>
                  <a:lnTo>
                    <a:pt x="4229" y="40284"/>
                  </a:lnTo>
                  <a:cubicBezTo>
                    <a:pt x="1422" y="36067"/>
                    <a:pt x="0" y="30821"/>
                    <a:pt x="0" y="24574"/>
                  </a:cubicBezTo>
                  <a:cubicBezTo>
                    <a:pt x="0" y="16903"/>
                    <a:pt x="2070" y="10819"/>
                    <a:pt x="6223" y="6272"/>
                  </a:cubicBezTo>
                  <a:lnTo>
                    <a:pt x="1966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2" name="Shape 746"/>
            <p:cNvSpPr/>
            <p:nvPr/>
          </p:nvSpPr>
          <p:spPr>
            <a:xfrm>
              <a:off x="503695" y="19317"/>
              <a:ext cx="77445" cy="47295"/>
            </a:xfrm>
            <a:custGeom>
              <a:avLst/>
              <a:gdLst/>
              <a:ahLst/>
              <a:cxnLst/>
              <a:rect l="0" t="0" r="0" b="0"/>
              <a:pathLst>
                <a:path w="77445" h="47295">
                  <a:moveTo>
                    <a:pt x="32753" y="0"/>
                  </a:moveTo>
                  <a:cubicBezTo>
                    <a:pt x="35700" y="0"/>
                    <a:pt x="38176" y="686"/>
                    <a:pt x="40170" y="2057"/>
                  </a:cubicBezTo>
                  <a:cubicBezTo>
                    <a:pt x="42164" y="3428"/>
                    <a:pt x="43713" y="5537"/>
                    <a:pt x="44793" y="8344"/>
                  </a:cubicBezTo>
                  <a:cubicBezTo>
                    <a:pt x="47409" y="5397"/>
                    <a:pt x="49924" y="3277"/>
                    <a:pt x="52324" y="1956"/>
                  </a:cubicBezTo>
                  <a:cubicBezTo>
                    <a:pt x="54737" y="660"/>
                    <a:pt x="57252" y="0"/>
                    <a:pt x="59868" y="0"/>
                  </a:cubicBezTo>
                  <a:cubicBezTo>
                    <a:pt x="63043" y="0"/>
                    <a:pt x="65570" y="724"/>
                    <a:pt x="67462" y="2184"/>
                  </a:cubicBezTo>
                  <a:cubicBezTo>
                    <a:pt x="69329" y="3632"/>
                    <a:pt x="70650" y="5499"/>
                    <a:pt x="71374" y="7721"/>
                  </a:cubicBezTo>
                  <a:cubicBezTo>
                    <a:pt x="72123" y="9969"/>
                    <a:pt x="72479" y="13550"/>
                    <a:pt x="72479" y="18466"/>
                  </a:cubicBezTo>
                  <a:lnTo>
                    <a:pt x="72479" y="37274"/>
                  </a:lnTo>
                  <a:cubicBezTo>
                    <a:pt x="72479" y="40805"/>
                    <a:pt x="72809" y="43002"/>
                    <a:pt x="73444" y="43853"/>
                  </a:cubicBezTo>
                  <a:cubicBezTo>
                    <a:pt x="74079" y="44703"/>
                    <a:pt x="75425" y="45250"/>
                    <a:pt x="77445" y="45529"/>
                  </a:cubicBezTo>
                  <a:lnTo>
                    <a:pt x="77445" y="47295"/>
                  </a:lnTo>
                  <a:lnTo>
                    <a:pt x="53734" y="47295"/>
                  </a:lnTo>
                  <a:lnTo>
                    <a:pt x="53734" y="45529"/>
                  </a:lnTo>
                  <a:cubicBezTo>
                    <a:pt x="55588" y="45351"/>
                    <a:pt x="56960" y="44641"/>
                    <a:pt x="57849" y="43358"/>
                  </a:cubicBezTo>
                  <a:cubicBezTo>
                    <a:pt x="58445" y="42481"/>
                    <a:pt x="58738" y="40449"/>
                    <a:pt x="58738" y="37274"/>
                  </a:cubicBezTo>
                  <a:lnTo>
                    <a:pt x="58738" y="17526"/>
                  </a:lnTo>
                  <a:cubicBezTo>
                    <a:pt x="58738" y="13436"/>
                    <a:pt x="58560" y="10820"/>
                    <a:pt x="58242" y="9728"/>
                  </a:cubicBezTo>
                  <a:lnTo>
                    <a:pt x="56693" y="7239"/>
                  </a:lnTo>
                  <a:lnTo>
                    <a:pt x="54216" y="6426"/>
                  </a:lnTo>
                  <a:cubicBezTo>
                    <a:pt x="52807" y="6426"/>
                    <a:pt x="51384" y="6947"/>
                    <a:pt x="49949" y="7975"/>
                  </a:cubicBezTo>
                  <a:cubicBezTo>
                    <a:pt x="48501" y="9004"/>
                    <a:pt x="47041" y="10554"/>
                    <a:pt x="45568" y="12611"/>
                  </a:cubicBezTo>
                  <a:lnTo>
                    <a:pt x="45568" y="37274"/>
                  </a:lnTo>
                  <a:cubicBezTo>
                    <a:pt x="45568" y="40577"/>
                    <a:pt x="45847" y="42659"/>
                    <a:pt x="46406" y="43510"/>
                  </a:cubicBezTo>
                  <a:cubicBezTo>
                    <a:pt x="47155" y="44717"/>
                    <a:pt x="48603" y="45389"/>
                    <a:pt x="50724" y="45529"/>
                  </a:cubicBezTo>
                  <a:lnTo>
                    <a:pt x="50724" y="47295"/>
                  </a:lnTo>
                  <a:lnTo>
                    <a:pt x="26962" y="47295"/>
                  </a:lnTo>
                  <a:lnTo>
                    <a:pt x="26962" y="45529"/>
                  </a:lnTo>
                  <a:cubicBezTo>
                    <a:pt x="28232" y="45453"/>
                    <a:pt x="29248" y="45148"/>
                    <a:pt x="29972" y="44564"/>
                  </a:cubicBezTo>
                  <a:lnTo>
                    <a:pt x="31458" y="42507"/>
                  </a:lnTo>
                  <a:cubicBezTo>
                    <a:pt x="31699" y="41694"/>
                    <a:pt x="31826" y="39954"/>
                    <a:pt x="31826" y="37274"/>
                  </a:cubicBezTo>
                  <a:lnTo>
                    <a:pt x="31826" y="17526"/>
                  </a:lnTo>
                  <a:cubicBezTo>
                    <a:pt x="31826" y="13373"/>
                    <a:pt x="31648" y="10769"/>
                    <a:pt x="31331" y="9728"/>
                  </a:cubicBezTo>
                  <a:lnTo>
                    <a:pt x="29680" y="7264"/>
                  </a:lnTo>
                  <a:lnTo>
                    <a:pt x="27203" y="6388"/>
                  </a:lnTo>
                  <a:cubicBezTo>
                    <a:pt x="25895" y="6388"/>
                    <a:pt x="24689" y="6718"/>
                    <a:pt x="23622" y="7417"/>
                  </a:cubicBezTo>
                  <a:cubicBezTo>
                    <a:pt x="22073" y="8420"/>
                    <a:pt x="20447" y="10160"/>
                    <a:pt x="18707" y="12611"/>
                  </a:cubicBezTo>
                  <a:lnTo>
                    <a:pt x="18707" y="37274"/>
                  </a:lnTo>
                  <a:cubicBezTo>
                    <a:pt x="18707" y="40513"/>
                    <a:pt x="19025" y="42646"/>
                    <a:pt x="19660" y="43675"/>
                  </a:cubicBezTo>
                  <a:cubicBezTo>
                    <a:pt x="20307" y="44703"/>
                    <a:pt x="21628" y="45326"/>
                    <a:pt x="23660" y="45529"/>
                  </a:cubicBezTo>
                  <a:lnTo>
                    <a:pt x="23660" y="47295"/>
                  </a:lnTo>
                  <a:lnTo>
                    <a:pt x="0" y="47295"/>
                  </a:lnTo>
                  <a:lnTo>
                    <a:pt x="0" y="45529"/>
                  </a:lnTo>
                  <a:cubicBezTo>
                    <a:pt x="1930" y="45326"/>
                    <a:pt x="3302" y="44703"/>
                    <a:pt x="4115" y="43650"/>
                  </a:cubicBezTo>
                  <a:cubicBezTo>
                    <a:pt x="4674" y="42938"/>
                    <a:pt x="4953" y="40805"/>
                    <a:pt x="4953" y="37274"/>
                  </a:cubicBezTo>
                  <a:lnTo>
                    <a:pt x="4953" y="11341"/>
                  </a:lnTo>
                  <a:cubicBezTo>
                    <a:pt x="4953" y="7874"/>
                    <a:pt x="4636" y="5702"/>
                    <a:pt x="4001" y="4864"/>
                  </a:cubicBezTo>
                  <a:cubicBezTo>
                    <a:pt x="3365" y="4001"/>
                    <a:pt x="2019" y="3442"/>
                    <a:pt x="0" y="3187"/>
                  </a:cubicBezTo>
                  <a:lnTo>
                    <a:pt x="0" y="1371"/>
                  </a:lnTo>
                  <a:lnTo>
                    <a:pt x="18707" y="1371"/>
                  </a:lnTo>
                  <a:lnTo>
                    <a:pt x="18707" y="7417"/>
                  </a:lnTo>
                  <a:cubicBezTo>
                    <a:pt x="21234" y="4661"/>
                    <a:pt x="23571" y="2743"/>
                    <a:pt x="25718" y="1638"/>
                  </a:cubicBezTo>
                  <a:cubicBezTo>
                    <a:pt x="27851" y="546"/>
                    <a:pt x="30201" y="0"/>
                    <a:pt x="327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3" name="Shape 747"/>
            <p:cNvSpPr/>
            <p:nvPr/>
          </p:nvSpPr>
          <p:spPr>
            <a:xfrm>
              <a:off x="447065" y="19317"/>
              <a:ext cx="25273" cy="47930"/>
            </a:xfrm>
            <a:custGeom>
              <a:avLst/>
              <a:gdLst/>
              <a:ahLst/>
              <a:cxnLst/>
              <a:rect l="0" t="0" r="0" b="0"/>
              <a:pathLst>
                <a:path w="25273" h="47930">
                  <a:moveTo>
                    <a:pt x="3124" y="0"/>
                  </a:moveTo>
                  <a:cubicBezTo>
                    <a:pt x="7480" y="0"/>
                    <a:pt x="10922" y="914"/>
                    <a:pt x="13462" y="2768"/>
                  </a:cubicBezTo>
                  <a:cubicBezTo>
                    <a:pt x="16002" y="4623"/>
                    <a:pt x="17640" y="6617"/>
                    <a:pt x="18390" y="8788"/>
                  </a:cubicBezTo>
                  <a:cubicBezTo>
                    <a:pt x="18860" y="10160"/>
                    <a:pt x="19088" y="13322"/>
                    <a:pt x="19088" y="18262"/>
                  </a:cubicBezTo>
                  <a:lnTo>
                    <a:pt x="19088" y="36093"/>
                  </a:lnTo>
                  <a:cubicBezTo>
                    <a:pt x="19088" y="38188"/>
                    <a:pt x="19164" y="39497"/>
                    <a:pt x="19329" y="40043"/>
                  </a:cubicBezTo>
                  <a:lnTo>
                    <a:pt x="20066" y="41249"/>
                  </a:lnTo>
                  <a:lnTo>
                    <a:pt x="21196" y="41643"/>
                  </a:lnTo>
                  <a:cubicBezTo>
                    <a:pt x="22047" y="41643"/>
                    <a:pt x="22911" y="41033"/>
                    <a:pt x="23800" y="39827"/>
                  </a:cubicBezTo>
                  <a:lnTo>
                    <a:pt x="25273" y="40995"/>
                  </a:lnTo>
                  <a:cubicBezTo>
                    <a:pt x="23635" y="43434"/>
                    <a:pt x="21946" y="45199"/>
                    <a:pt x="20193" y="46279"/>
                  </a:cubicBezTo>
                  <a:cubicBezTo>
                    <a:pt x="18428" y="47371"/>
                    <a:pt x="16446" y="47930"/>
                    <a:pt x="14211" y="47930"/>
                  </a:cubicBezTo>
                  <a:cubicBezTo>
                    <a:pt x="11595" y="47930"/>
                    <a:pt x="9550" y="47320"/>
                    <a:pt x="8090" y="46088"/>
                  </a:cubicBezTo>
                  <a:cubicBezTo>
                    <a:pt x="6617" y="44856"/>
                    <a:pt x="5702" y="43002"/>
                    <a:pt x="5385" y="40513"/>
                  </a:cubicBezTo>
                  <a:lnTo>
                    <a:pt x="0" y="43160"/>
                  </a:lnTo>
                  <a:lnTo>
                    <a:pt x="0" y="39522"/>
                  </a:lnTo>
                  <a:lnTo>
                    <a:pt x="5385" y="36931"/>
                  </a:lnTo>
                  <a:lnTo>
                    <a:pt x="5385" y="21551"/>
                  </a:lnTo>
                  <a:lnTo>
                    <a:pt x="0" y="26101"/>
                  </a:lnTo>
                  <a:lnTo>
                    <a:pt x="0" y="20969"/>
                  </a:lnTo>
                  <a:lnTo>
                    <a:pt x="5385" y="18262"/>
                  </a:lnTo>
                  <a:lnTo>
                    <a:pt x="5385" y="13653"/>
                  </a:lnTo>
                  <a:cubicBezTo>
                    <a:pt x="5385" y="10185"/>
                    <a:pt x="5182" y="8001"/>
                    <a:pt x="4813" y="7099"/>
                  </a:cubicBezTo>
                  <a:lnTo>
                    <a:pt x="2680" y="4737"/>
                  </a:lnTo>
                  <a:lnTo>
                    <a:pt x="0" y="3976"/>
                  </a:lnTo>
                  <a:lnTo>
                    <a:pt x="0" y="514"/>
                  </a:lnTo>
                  <a:lnTo>
                    <a:pt x="3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4" name="Shape 748"/>
            <p:cNvSpPr/>
            <p:nvPr/>
          </p:nvSpPr>
          <p:spPr>
            <a:xfrm>
              <a:off x="474612" y="0"/>
              <a:ext cx="24803" cy="66611"/>
            </a:xfrm>
            <a:custGeom>
              <a:avLst/>
              <a:gdLst/>
              <a:ahLst/>
              <a:cxnLst/>
              <a:rect l="0" t="0" r="0" b="0"/>
              <a:pathLst>
                <a:path w="24803" h="66611">
                  <a:moveTo>
                    <a:pt x="0" y="0"/>
                  </a:moveTo>
                  <a:lnTo>
                    <a:pt x="19253" y="0"/>
                  </a:lnTo>
                  <a:lnTo>
                    <a:pt x="19253" y="57086"/>
                  </a:lnTo>
                  <a:cubicBezTo>
                    <a:pt x="19253" y="60312"/>
                    <a:pt x="19622" y="62395"/>
                    <a:pt x="20384" y="63297"/>
                  </a:cubicBezTo>
                  <a:cubicBezTo>
                    <a:pt x="21133" y="64198"/>
                    <a:pt x="22606" y="64706"/>
                    <a:pt x="24803" y="64846"/>
                  </a:cubicBezTo>
                  <a:lnTo>
                    <a:pt x="24803" y="66611"/>
                  </a:lnTo>
                  <a:lnTo>
                    <a:pt x="0" y="66611"/>
                  </a:lnTo>
                  <a:lnTo>
                    <a:pt x="0" y="64846"/>
                  </a:lnTo>
                  <a:cubicBezTo>
                    <a:pt x="2019" y="64770"/>
                    <a:pt x="3531" y="64185"/>
                    <a:pt x="4521" y="63068"/>
                  </a:cubicBezTo>
                  <a:cubicBezTo>
                    <a:pt x="5169" y="62319"/>
                    <a:pt x="5499" y="60312"/>
                    <a:pt x="5499" y="57086"/>
                  </a:cubicBezTo>
                  <a:lnTo>
                    <a:pt x="5499" y="9537"/>
                  </a:lnTo>
                  <a:cubicBezTo>
                    <a:pt x="5499" y="6324"/>
                    <a:pt x="5118" y="4267"/>
                    <a:pt x="4369" y="3378"/>
                  </a:cubicBezTo>
                  <a:cubicBezTo>
                    <a:pt x="3607" y="2477"/>
                    <a:pt x="2159" y="1968"/>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5" name="Shape 749"/>
            <p:cNvSpPr/>
            <p:nvPr/>
          </p:nvSpPr>
          <p:spPr>
            <a:xfrm>
              <a:off x="605765" y="52946"/>
              <a:ext cx="18758" cy="15036"/>
            </a:xfrm>
            <a:custGeom>
              <a:avLst/>
              <a:gdLst/>
              <a:ahLst/>
              <a:cxnLst/>
              <a:rect l="0" t="0" r="0" b="0"/>
              <a:pathLst>
                <a:path w="18758" h="15036">
                  <a:moveTo>
                    <a:pt x="17082" y="0"/>
                  </a:moveTo>
                  <a:lnTo>
                    <a:pt x="18758" y="1079"/>
                  </a:lnTo>
                  <a:cubicBezTo>
                    <a:pt x="16269" y="6172"/>
                    <a:pt x="13526" y="9754"/>
                    <a:pt x="10503" y="11874"/>
                  </a:cubicBezTo>
                  <a:cubicBezTo>
                    <a:pt x="7493" y="13982"/>
                    <a:pt x="4013" y="15036"/>
                    <a:pt x="38" y="15036"/>
                  </a:cubicBezTo>
                  <a:lnTo>
                    <a:pt x="0" y="15017"/>
                  </a:lnTo>
                  <a:lnTo>
                    <a:pt x="0" y="4279"/>
                  </a:lnTo>
                  <a:lnTo>
                    <a:pt x="6579" y="7569"/>
                  </a:lnTo>
                  <a:cubicBezTo>
                    <a:pt x="8534" y="7569"/>
                    <a:pt x="10325" y="7023"/>
                    <a:pt x="11938" y="5918"/>
                  </a:cubicBezTo>
                  <a:cubicBezTo>
                    <a:pt x="13538" y="4826"/>
                    <a:pt x="15253" y="2857"/>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6" name="Shape 750"/>
            <p:cNvSpPr/>
            <p:nvPr/>
          </p:nvSpPr>
          <p:spPr>
            <a:xfrm>
              <a:off x="634352" y="19317"/>
              <a:ext cx="49568" cy="47295"/>
            </a:xfrm>
            <a:custGeom>
              <a:avLst/>
              <a:gdLst/>
              <a:ahLst/>
              <a:cxnLst/>
              <a:rect l="0" t="0" r="0" b="0"/>
              <a:pathLst>
                <a:path w="49568" h="47295">
                  <a:moveTo>
                    <a:pt x="32474" y="0"/>
                  </a:moveTo>
                  <a:cubicBezTo>
                    <a:pt x="35446" y="0"/>
                    <a:pt x="37922" y="812"/>
                    <a:pt x="39878" y="2477"/>
                  </a:cubicBezTo>
                  <a:cubicBezTo>
                    <a:pt x="41846" y="4128"/>
                    <a:pt x="43155" y="6185"/>
                    <a:pt x="43802" y="8648"/>
                  </a:cubicBezTo>
                  <a:cubicBezTo>
                    <a:pt x="44336" y="10502"/>
                    <a:pt x="44602" y="14084"/>
                    <a:pt x="44602" y="19393"/>
                  </a:cubicBezTo>
                  <a:lnTo>
                    <a:pt x="44602" y="37274"/>
                  </a:lnTo>
                  <a:cubicBezTo>
                    <a:pt x="44602" y="40805"/>
                    <a:pt x="44907" y="43014"/>
                    <a:pt x="45555" y="43878"/>
                  </a:cubicBezTo>
                  <a:cubicBezTo>
                    <a:pt x="46190" y="44742"/>
                    <a:pt x="47523" y="45288"/>
                    <a:pt x="49568" y="45529"/>
                  </a:cubicBezTo>
                  <a:lnTo>
                    <a:pt x="49568" y="47295"/>
                  </a:lnTo>
                  <a:lnTo>
                    <a:pt x="26327" y="47295"/>
                  </a:lnTo>
                  <a:lnTo>
                    <a:pt x="26327" y="45529"/>
                  </a:lnTo>
                  <a:cubicBezTo>
                    <a:pt x="28054" y="45288"/>
                    <a:pt x="29312" y="44577"/>
                    <a:pt x="30048" y="43358"/>
                  </a:cubicBezTo>
                  <a:cubicBezTo>
                    <a:pt x="30582" y="42545"/>
                    <a:pt x="30848" y="40513"/>
                    <a:pt x="30848" y="37274"/>
                  </a:cubicBezTo>
                  <a:lnTo>
                    <a:pt x="30848" y="16840"/>
                  </a:lnTo>
                  <a:cubicBezTo>
                    <a:pt x="30848" y="13068"/>
                    <a:pt x="30696" y="10706"/>
                    <a:pt x="30404" y="9728"/>
                  </a:cubicBezTo>
                  <a:lnTo>
                    <a:pt x="28905" y="7442"/>
                  </a:lnTo>
                  <a:lnTo>
                    <a:pt x="26568" y="6617"/>
                  </a:lnTo>
                  <a:cubicBezTo>
                    <a:pt x="23749" y="6617"/>
                    <a:pt x="21133" y="8648"/>
                    <a:pt x="18720" y="12662"/>
                  </a:cubicBezTo>
                  <a:lnTo>
                    <a:pt x="18720" y="37274"/>
                  </a:lnTo>
                  <a:cubicBezTo>
                    <a:pt x="18720" y="40716"/>
                    <a:pt x="19025" y="42888"/>
                    <a:pt x="19672" y="43802"/>
                  </a:cubicBezTo>
                  <a:cubicBezTo>
                    <a:pt x="20307" y="44717"/>
                    <a:pt x="21501" y="45288"/>
                    <a:pt x="23228" y="45529"/>
                  </a:cubicBezTo>
                  <a:lnTo>
                    <a:pt x="23228" y="47295"/>
                  </a:lnTo>
                  <a:lnTo>
                    <a:pt x="0" y="47295"/>
                  </a:lnTo>
                  <a:lnTo>
                    <a:pt x="0" y="45529"/>
                  </a:lnTo>
                  <a:cubicBezTo>
                    <a:pt x="1943" y="45326"/>
                    <a:pt x="3315" y="44703"/>
                    <a:pt x="4127" y="43650"/>
                  </a:cubicBezTo>
                  <a:cubicBezTo>
                    <a:pt x="4674" y="42938"/>
                    <a:pt x="4966" y="40805"/>
                    <a:pt x="4966" y="37274"/>
                  </a:cubicBezTo>
                  <a:lnTo>
                    <a:pt x="4966" y="11341"/>
                  </a:lnTo>
                  <a:cubicBezTo>
                    <a:pt x="4966" y="7874"/>
                    <a:pt x="4635" y="5702"/>
                    <a:pt x="4013" y="4864"/>
                  </a:cubicBezTo>
                  <a:cubicBezTo>
                    <a:pt x="3365" y="4001"/>
                    <a:pt x="2032" y="3442"/>
                    <a:pt x="0" y="3187"/>
                  </a:cubicBezTo>
                  <a:lnTo>
                    <a:pt x="0" y="1371"/>
                  </a:lnTo>
                  <a:lnTo>
                    <a:pt x="18720" y="1371"/>
                  </a:lnTo>
                  <a:lnTo>
                    <a:pt x="18720" y="7315"/>
                  </a:lnTo>
                  <a:cubicBezTo>
                    <a:pt x="21069" y="4763"/>
                    <a:pt x="23330" y="2895"/>
                    <a:pt x="25489" y="1739"/>
                  </a:cubicBezTo>
                  <a:cubicBezTo>
                    <a:pt x="27648"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7" name="Shape 751"/>
            <p:cNvSpPr/>
            <p:nvPr/>
          </p:nvSpPr>
          <p:spPr>
            <a:xfrm>
              <a:off x="605765" y="19317"/>
              <a:ext cx="18758" cy="22682"/>
            </a:xfrm>
            <a:custGeom>
              <a:avLst/>
              <a:gdLst/>
              <a:ahLst/>
              <a:cxnLst/>
              <a:rect l="0" t="0" r="0" b="0"/>
              <a:pathLst>
                <a:path w="18758" h="22682">
                  <a:moveTo>
                    <a:pt x="1118" y="0"/>
                  </a:moveTo>
                  <a:cubicBezTo>
                    <a:pt x="5766" y="0"/>
                    <a:pt x="9817" y="1892"/>
                    <a:pt x="13233" y="5715"/>
                  </a:cubicBezTo>
                  <a:cubicBezTo>
                    <a:pt x="16650" y="9537"/>
                    <a:pt x="18491" y="15189"/>
                    <a:pt x="18758" y="22682"/>
                  </a:cubicBezTo>
                  <a:lnTo>
                    <a:pt x="0" y="22682"/>
                  </a:lnTo>
                  <a:lnTo>
                    <a:pt x="0" y="19393"/>
                  </a:lnTo>
                  <a:lnTo>
                    <a:pt x="6680" y="19393"/>
                  </a:lnTo>
                  <a:cubicBezTo>
                    <a:pt x="6680" y="14122"/>
                    <a:pt x="6388" y="10502"/>
                    <a:pt x="5817" y="8547"/>
                  </a:cubicBezTo>
                  <a:cubicBezTo>
                    <a:pt x="5232" y="6579"/>
                    <a:pt x="4343" y="5080"/>
                    <a:pt x="3137" y="4064"/>
                  </a:cubicBezTo>
                  <a:cubicBezTo>
                    <a:pt x="2451" y="3480"/>
                    <a:pt x="1524" y="3187"/>
                    <a:pt x="394" y="3187"/>
                  </a:cubicBezTo>
                  <a:lnTo>
                    <a:pt x="0" y="3422"/>
                  </a:lnTo>
                  <a:lnTo>
                    <a:pt x="0" y="522"/>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8" name="Shape 752"/>
            <p:cNvSpPr/>
            <p:nvPr/>
          </p:nvSpPr>
          <p:spPr>
            <a:xfrm>
              <a:off x="687603" y="3886"/>
              <a:ext cx="30645" cy="63360"/>
            </a:xfrm>
            <a:custGeom>
              <a:avLst/>
              <a:gdLst/>
              <a:ahLst/>
              <a:cxnLst/>
              <a:rect l="0" t="0" r="0" b="0"/>
              <a:pathLst>
                <a:path w="30645" h="63360">
                  <a:moveTo>
                    <a:pt x="18123" y="0"/>
                  </a:moveTo>
                  <a:lnTo>
                    <a:pt x="19736" y="0"/>
                  </a:lnTo>
                  <a:lnTo>
                    <a:pt x="19736" y="16802"/>
                  </a:lnTo>
                  <a:lnTo>
                    <a:pt x="30645" y="16802"/>
                  </a:lnTo>
                  <a:lnTo>
                    <a:pt x="30645" y="21666"/>
                  </a:lnTo>
                  <a:lnTo>
                    <a:pt x="19736" y="21666"/>
                  </a:lnTo>
                  <a:lnTo>
                    <a:pt x="19736" y="50000"/>
                  </a:lnTo>
                  <a:cubicBezTo>
                    <a:pt x="19736" y="52654"/>
                    <a:pt x="19863" y="54356"/>
                    <a:pt x="20117" y="55131"/>
                  </a:cubicBezTo>
                  <a:lnTo>
                    <a:pt x="21412" y="56998"/>
                  </a:lnTo>
                  <a:lnTo>
                    <a:pt x="23127" y="57709"/>
                  </a:lnTo>
                  <a:cubicBezTo>
                    <a:pt x="25260" y="57709"/>
                    <a:pt x="27267" y="56096"/>
                    <a:pt x="29159" y="52845"/>
                  </a:cubicBezTo>
                  <a:lnTo>
                    <a:pt x="30645" y="53925"/>
                  </a:lnTo>
                  <a:cubicBezTo>
                    <a:pt x="27991" y="60211"/>
                    <a:pt x="23685" y="63360"/>
                    <a:pt x="17729" y="63360"/>
                  </a:cubicBezTo>
                  <a:cubicBezTo>
                    <a:pt x="14821" y="63360"/>
                    <a:pt x="12344" y="62547"/>
                    <a:pt x="10338" y="60935"/>
                  </a:cubicBezTo>
                  <a:cubicBezTo>
                    <a:pt x="8318" y="59309"/>
                    <a:pt x="7036" y="57493"/>
                    <a:pt x="6477" y="55499"/>
                  </a:cubicBezTo>
                  <a:cubicBezTo>
                    <a:pt x="6160" y="54381"/>
                    <a:pt x="5982" y="51371"/>
                    <a:pt x="5982" y="46457"/>
                  </a:cubicBezTo>
                  <a:lnTo>
                    <a:pt x="5982" y="21666"/>
                  </a:lnTo>
                  <a:lnTo>
                    <a:pt x="0" y="21666"/>
                  </a:lnTo>
                  <a:lnTo>
                    <a:pt x="0" y="19939"/>
                  </a:lnTo>
                  <a:cubicBezTo>
                    <a:pt x="4127" y="17031"/>
                    <a:pt x="7633" y="13970"/>
                    <a:pt x="10541" y="10757"/>
                  </a:cubicBezTo>
                  <a:cubicBezTo>
                    <a:pt x="13424" y="7557"/>
                    <a:pt x="15951"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79" name="Shape 753"/>
            <p:cNvSpPr/>
            <p:nvPr/>
          </p:nvSpPr>
          <p:spPr>
            <a:xfrm>
              <a:off x="166078" y="138713"/>
              <a:ext cx="19640" cy="48119"/>
            </a:xfrm>
            <a:custGeom>
              <a:avLst/>
              <a:gdLst/>
              <a:ahLst/>
              <a:cxnLst/>
              <a:rect l="0" t="0" r="0" b="0"/>
              <a:pathLst>
                <a:path w="19640" h="48119">
                  <a:moveTo>
                    <a:pt x="19640" y="0"/>
                  </a:moveTo>
                  <a:lnTo>
                    <a:pt x="19640" y="2909"/>
                  </a:lnTo>
                  <a:lnTo>
                    <a:pt x="15862" y="5172"/>
                  </a:lnTo>
                  <a:cubicBezTo>
                    <a:pt x="13932" y="8092"/>
                    <a:pt x="12967" y="12080"/>
                    <a:pt x="12967" y="17148"/>
                  </a:cubicBezTo>
                  <a:lnTo>
                    <a:pt x="12967" y="18875"/>
                  </a:lnTo>
                  <a:lnTo>
                    <a:pt x="19640" y="18875"/>
                  </a:lnTo>
                  <a:lnTo>
                    <a:pt x="19640" y="22164"/>
                  </a:lnTo>
                  <a:lnTo>
                    <a:pt x="13208" y="22164"/>
                  </a:lnTo>
                  <a:cubicBezTo>
                    <a:pt x="13513" y="28247"/>
                    <a:pt x="15138" y="33061"/>
                    <a:pt x="18072" y="36604"/>
                  </a:cubicBezTo>
                  <a:lnTo>
                    <a:pt x="19640" y="37388"/>
                  </a:lnTo>
                  <a:lnTo>
                    <a:pt x="19640" y="48119"/>
                  </a:lnTo>
                  <a:lnTo>
                    <a:pt x="4216" y="40286"/>
                  </a:lnTo>
                  <a:cubicBezTo>
                    <a:pt x="1397" y="36070"/>
                    <a:pt x="0" y="30825"/>
                    <a:pt x="0" y="24564"/>
                  </a:cubicBezTo>
                  <a:cubicBezTo>
                    <a:pt x="0" y="16906"/>
                    <a:pt x="2070" y="10798"/>
                    <a:pt x="6210" y="6276"/>
                  </a:cubicBezTo>
                  <a:lnTo>
                    <a:pt x="19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0" name="Shape 754"/>
            <p:cNvSpPr/>
            <p:nvPr/>
          </p:nvSpPr>
          <p:spPr>
            <a:xfrm>
              <a:off x="130569" y="122765"/>
              <a:ext cx="30645" cy="63347"/>
            </a:xfrm>
            <a:custGeom>
              <a:avLst/>
              <a:gdLst/>
              <a:ahLst/>
              <a:cxnLst/>
              <a:rect l="0" t="0" r="0" b="0"/>
              <a:pathLst>
                <a:path w="30645" h="63347">
                  <a:moveTo>
                    <a:pt x="18123" y="0"/>
                  </a:moveTo>
                  <a:lnTo>
                    <a:pt x="19749" y="0"/>
                  </a:lnTo>
                  <a:lnTo>
                    <a:pt x="19749" y="16790"/>
                  </a:lnTo>
                  <a:lnTo>
                    <a:pt x="30645" y="16790"/>
                  </a:lnTo>
                  <a:lnTo>
                    <a:pt x="30645" y="21654"/>
                  </a:lnTo>
                  <a:lnTo>
                    <a:pt x="19749" y="21654"/>
                  </a:lnTo>
                  <a:lnTo>
                    <a:pt x="19749" y="50000"/>
                  </a:lnTo>
                  <a:cubicBezTo>
                    <a:pt x="19749" y="52654"/>
                    <a:pt x="19876" y="54356"/>
                    <a:pt x="20104" y="55131"/>
                  </a:cubicBezTo>
                  <a:lnTo>
                    <a:pt x="21412" y="56985"/>
                  </a:lnTo>
                  <a:lnTo>
                    <a:pt x="23139" y="57709"/>
                  </a:lnTo>
                  <a:cubicBezTo>
                    <a:pt x="25273" y="57709"/>
                    <a:pt x="27280" y="56083"/>
                    <a:pt x="29172" y="52845"/>
                  </a:cubicBezTo>
                  <a:lnTo>
                    <a:pt x="30645" y="53924"/>
                  </a:lnTo>
                  <a:cubicBezTo>
                    <a:pt x="27991" y="60211"/>
                    <a:pt x="23686" y="63347"/>
                    <a:pt x="17729" y="63347"/>
                  </a:cubicBezTo>
                  <a:cubicBezTo>
                    <a:pt x="14808" y="63347"/>
                    <a:pt x="12357" y="62547"/>
                    <a:pt x="10338" y="60922"/>
                  </a:cubicBezTo>
                  <a:cubicBezTo>
                    <a:pt x="8331" y="59309"/>
                    <a:pt x="7036" y="57493"/>
                    <a:pt x="6490" y="55499"/>
                  </a:cubicBezTo>
                  <a:cubicBezTo>
                    <a:pt x="6160" y="54381"/>
                    <a:pt x="5994" y="51371"/>
                    <a:pt x="5994" y="46457"/>
                  </a:cubicBezTo>
                  <a:lnTo>
                    <a:pt x="5994" y="21654"/>
                  </a:lnTo>
                  <a:lnTo>
                    <a:pt x="0" y="21654"/>
                  </a:lnTo>
                  <a:lnTo>
                    <a:pt x="0" y="19939"/>
                  </a:lnTo>
                  <a:cubicBezTo>
                    <a:pt x="4128" y="17031"/>
                    <a:pt x="7645" y="13970"/>
                    <a:pt x="10528" y="10757"/>
                  </a:cubicBezTo>
                  <a:cubicBezTo>
                    <a:pt x="13437" y="7544"/>
                    <a:pt x="15964" y="3963"/>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1" name="Shape 755"/>
            <p:cNvSpPr/>
            <p:nvPr/>
          </p:nvSpPr>
          <p:spPr>
            <a:xfrm>
              <a:off x="185718" y="171824"/>
              <a:ext cx="18777" cy="15037"/>
            </a:xfrm>
            <a:custGeom>
              <a:avLst/>
              <a:gdLst/>
              <a:ahLst/>
              <a:cxnLst/>
              <a:rect l="0" t="0" r="0" b="0"/>
              <a:pathLst>
                <a:path w="18777" h="15037">
                  <a:moveTo>
                    <a:pt x="17101" y="0"/>
                  </a:moveTo>
                  <a:lnTo>
                    <a:pt x="18777" y="1080"/>
                  </a:lnTo>
                  <a:cubicBezTo>
                    <a:pt x="16275" y="6160"/>
                    <a:pt x="13519" y="9754"/>
                    <a:pt x="10509" y="11862"/>
                  </a:cubicBezTo>
                  <a:cubicBezTo>
                    <a:pt x="7499" y="13983"/>
                    <a:pt x="4007" y="15037"/>
                    <a:pt x="57" y="15037"/>
                  </a:cubicBezTo>
                  <a:lnTo>
                    <a:pt x="0" y="15008"/>
                  </a:lnTo>
                  <a:lnTo>
                    <a:pt x="0" y="4277"/>
                  </a:lnTo>
                  <a:lnTo>
                    <a:pt x="6585" y="7569"/>
                  </a:lnTo>
                  <a:cubicBezTo>
                    <a:pt x="8553" y="7569"/>
                    <a:pt x="10332" y="7024"/>
                    <a:pt x="11932" y="5918"/>
                  </a:cubicBezTo>
                  <a:cubicBezTo>
                    <a:pt x="13532" y="4826"/>
                    <a:pt x="15259" y="2858"/>
                    <a:pt x="17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2" name="Shape 756"/>
            <p:cNvSpPr/>
            <p:nvPr/>
          </p:nvSpPr>
          <p:spPr>
            <a:xfrm>
              <a:off x="365227" y="139554"/>
              <a:ext cx="24803" cy="45923"/>
            </a:xfrm>
            <a:custGeom>
              <a:avLst/>
              <a:gdLst/>
              <a:ahLst/>
              <a:cxnLst/>
              <a:rect l="0" t="0" r="0" b="0"/>
              <a:pathLst>
                <a:path w="24803" h="45923">
                  <a:moveTo>
                    <a:pt x="0" y="0"/>
                  </a:moveTo>
                  <a:lnTo>
                    <a:pt x="19253" y="0"/>
                  </a:lnTo>
                  <a:lnTo>
                    <a:pt x="19253" y="36398"/>
                  </a:lnTo>
                  <a:cubicBezTo>
                    <a:pt x="19253" y="39636"/>
                    <a:pt x="19634" y="41707"/>
                    <a:pt x="20383" y="42621"/>
                  </a:cubicBezTo>
                  <a:cubicBezTo>
                    <a:pt x="21133" y="43510"/>
                    <a:pt x="22606" y="44031"/>
                    <a:pt x="24803" y="44158"/>
                  </a:cubicBezTo>
                  <a:lnTo>
                    <a:pt x="24803" y="45923"/>
                  </a:lnTo>
                  <a:lnTo>
                    <a:pt x="0" y="45923"/>
                  </a:lnTo>
                  <a:lnTo>
                    <a:pt x="0" y="44158"/>
                  </a:lnTo>
                  <a:cubicBezTo>
                    <a:pt x="2032" y="44094"/>
                    <a:pt x="3531" y="43497"/>
                    <a:pt x="4521" y="42392"/>
                  </a:cubicBezTo>
                  <a:cubicBezTo>
                    <a:pt x="5169" y="41643"/>
                    <a:pt x="5499" y="39636"/>
                    <a:pt x="5499" y="36398"/>
                  </a:cubicBezTo>
                  <a:lnTo>
                    <a:pt x="5499" y="9575"/>
                  </a:lnTo>
                  <a:cubicBezTo>
                    <a:pt x="5499" y="6337"/>
                    <a:pt x="5118" y="4267"/>
                    <a:pt x="4382" y="3365"/>
                  </a:cubicBezTo>
                  <a:cubicBezTo>
                    <a:pt x="3619" y="2477"/>
                    <a:pt x="2172" y="1956"/>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3" name="Shape 757"/>
            <p:cNvSpPr/>
            <p:nvPr/>
          </p:nvSpPr>
          <p:spPr>
            <a:xfrm>
              <a:off x="397370" y="138222"/>
              <a:ext cx="22371" cy="48639"/>
            </a:xfrm>
            <a:custGeom>
              <a:avLst/>
              <a:gdLst/>
              <a:ahLst/>
              <a:cxnLst/>
              <a:rect l="0" t="0" r="0" b="0"/>
              <a:pathLst>
                <a:path w="22371" h="48639">
                  <a:moveTo>
                    <a:pt x="22371" y="0"/>
                  </a:moveTo>
                  <a:lnTo>
                    <a:pt x="22371" y="3834"/>
                  </a:lnTo>
                  <a:lnTo>
                    <a:pt x="17590" y="6539"/>
                  </a:lnTo>
                  <a:cubicBezTo>
                    <a:pt x="15418" y="9917"/>
                    <a:pt x="14338" y="16191"/>
                    <a:pt x="14338" y="25360"/>
                  </a:cubicBezTo>
                  <a:cubicBezTo>
                    <a:pt x="14338" y="32396"/>
                    <a:pt x="15278" y="37336"/>
                    <a:pt x="17145" y="40194"/>
                  </a:cubicBezTo>
                  <a:cubicBezTo>
                    <a:pt x="18415" y="42112"/>
                    <a:pt x="20066" y="43077"/>
                    <a:pt x="22098" y="43077"/>
                  </a:cubicBezTo>
                  <a:lnTo>
                    <a:pt x="22371" y="42994"/>
                  </a:lnTo>
                  <a:lnTo>
                    <a:pt x="22371" y="47465"/>
                  </a:lnTo>
                  <a:lnTo>
                    <a:pt x="17640" y="48639"/>
                  </a:lnTo>
                  <a:cubicBezTo>
                    <a:pt x="11874" y="48639"/>
                    <a:pt x="7315" y="46061"/>
                    <a:pt x="3988" y="40918"/>
                  </a:cubicBezTo>
                  <a:cubicBezTo>
                    <a:pt x="1334" y="36829"/>
                    <a:pt x="0" y="31927"/>
                    <a:pt x="0" y="26237"/>
                  </a:cubicBezTo>
                  <a:cubicBezTo>
                    <a:pt x="0" y="21487"/>
                    <a:pt x="1003" y="17029"/>
                    <a:pt x="3023" y="12851"/>
                  </a:cubicBezTo>
                  <a:cubicBezTo>
                    <a:pt x="5042" y="8673"/>
                    <a:pt x="7798" y="5485"/>
                    <a:pt x="11328" y="3288"/>
                  </a:cubicBezTo>
                  <a:lnTo>
                    <a:pt x="2237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4" name="Shape 758"/>
            <p:cNvSpPr/>
            <p:nvPr/>
          </p:nvSpPr>
          <p:spPr>
            <a:xfrm>
              <a:off x="311785" y="138182"/>
              <a:ext cx="49555" cy="47295"/>
            </a:xfrm>
            <a:custGeom>
              <a:avLst/>
              <a:gdLst/>
              <a:ahLst/>
              <a:cxnLst/>
              <a:rect l="0" t="0" r="0" b="0"/>
              <a:pathLst>
                <a:path w="49555" h="47295">
                  <a:moveTo>
                    <a:pt x="32461" y="0"/>
                  </a:moveTo>
                  <a:cubicBezTo>
                    <a:pt x="35446" y="0"/>
                    <a:pt x="37909" y="826"/>
                    <a:pt x="39878" y="2477"/>
                  </a:cubicBezTo>
                  <a:cubicBezTo>
                    <a:pt x="41846" y="4140"/>
                    <a:pt x="43155" y="6185"/>
                    <a:pt x="43802" y="8649"/>
                  </a:cubicBezTo>
                  <a:cubicBezTo>
                    <a:pt x="44336" y="10516"/>
                    <a:pt x="44602" y="14097"/>
                    <a:pt x="44602" y="19406"/>
                  </a:cubicBezTo>
                  <a:lnTo>
                    <a:pt x="44602" y="37274"/>
                  </a:lnTo>
                  <a:cubicBezTo>
                    <a:pt x="44602" y="40818"/>
                    <a:pt x="44920" y="43028"/>
                    <a:pt x="45555" y="43891"/>
                  </a:cubicBezTo>
                  <a:cubicBezTo>
                    <a:pt x="46190" y="44755"/>
                    <a:pt x="47523" y="45301"/>
                    <a:pt x="49555" y="45530"/>
                  </a:cubicBezTo>
                  <a:lnTo>
                    <a:pt x="49555" y="47295"/>
                  </a:lnTo>
                  <a:lnTo>
                    <a:pt x="26327" y="47295"/>
                  </a:lnTo>
                  <a:lnTo>
                    <a:pt x="26327" y="45530"/>
                  </a:lnTo>
                  <a:cubicBezTo>
                    <a:pt x="28067" y="45301"/>
                    <a:pt x="29299" y="44590"/>
                    <a:pt x="30061" y="43371"/>
                  </a:cubicBezTo>
                  <a:cubicBezTo>
                    <a:pt x="30582" y="42545"/>
                    <a:pt x="30848" y="40513"/>
                    <a:pt x="30848" y="37274"/>
                  </a:cubicBezTo>
                  <a:lnTo>
                    <a:pt x="30848" y="16853"/>
                  </a:lnTo>
                  <a:cubicBezTo>
                    <a:pt x="30848" y="13081"/>
                    <a:pt x="30696" y="10719"/>
                    <a:pt x="30391" y="9716"/>
                  </a:cubicBezTo>
                  <a:lnTo>
                    <a:pt x="28905" y="7442"/>
                  </a:lnTo>
                  <a:lnTo>
                    <a:pt x="26568" y="6630"/>
                  </a:lnTo>
                  <a:cubicBezTo>
                    <a:pt x="23749" y="6630"/>
                    <a:pt x="21133" y="8649"/>
                    <a:pt x="18707" y="12674"/>
                  </a:cubicBezTo>
                  <a:lnTo>
                    <a:pt x="18707" y="37274"/>
                  </a:lnTo>
                  <a:cubicBezTo>
                    <a:pt x="18707" y="40716"/>
                    <a:pt x="19037" y="42900"/>
                    <a:pt x="19672" y="43815"/>
                  </a:cubicBezTo>
                  <a:cubicBezTo>
                    <a:pt x="20307" y="44730"/>
                    <a:pt x="21488" y="45301"/>
                    <a:pt x="23228" y="45530"/>
                  </a:cubicBezTo>
                  <a:lnTo>
                    <a:pt x="23228" y="47295"/>
                  </a:lnTo>
                  <a:lnTo>
                    <a:pt x="0" y="47295"/>
                  </a:lnTo>
                  <a:lnTo>
                    <a:pt x="0" y="45530"/>
                  </a:lnTo>
                  <a:cubicBezTo>
                    <a:pt x="1930" y="45327"/>
                    <a:pt x="3315" y="44704"/>
                    <a:pt x="4127" y="43662"/>
                  </a:cubicBezTo>
                  <a:cubicBezTo>
                    <a:pt x="4686" y="42952"/>
                    <a:pt x="4953" y="40818"/>
                    <a:pt x="4953" y="37274"/>
                  </a:cubicBezTo>
                  <a:lnTo>
                    <a:pt x="4953" y="11341"/>
                  </a:lnTo>
                  <a:cubicBezTo>
                    <a:pt x="4953" y="7874"/>
                    <a:pt x="4635" y="5715"/>
                    <a:pt x="4000" y="4864"/>
                  </a:cubicBezTo>
                  <a:cubicBezTo>
                    <a:pt x="3353" y="4014"/>
                    <a:pt x="2032" y="3455"/>
                    <a:pt x="0" y="3201"/>
                  </a:cubicBezTo>
                  <a:lnTo>
                    <a:pt x="0" y="1372"/>
                  </a:lnTo>
                  <a:lnTo>
                    <a:pt x="18707" y="1372"/>
                  </a:lnTo>
                  <a:lnTo>
                    <a:pt x="18707" y="7315"/>
                  </a:lnTo>
                  <a:cubicBezTo>
                    <a:pt x="21069" y="4763"/>
                    <a:pt x="23330" y="2908"/>
                    <a:pt x="25489" y="1753"/>
                  </a:cubicBezTo>
                  <a:cubicBezTo>
                    <a:pt x="27661" y="584"/>
                    <a:pt x="29972" y="0"/>
                    <a:pt x="3246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5" name="Shape 759"/>
            <p:cNvSpPr/>
            <p:nvPr/>
          </p:nvSpPr>
          <p:spPr>
            <a:xfrm>
              <a:off x="211696" y="138182"/>
              <a:ext cx="38545" cy="48679"/>
            </a:xfrm>
            <a:custGeom>
              <a:avLst/>
              <a:gdLst/>
              <a:ahLst/>
              <a:cxnLst/>
              <a:rect l="0" t="0" r="0" b="0"/>
              <a:pathLst>
                <a:path w="38545" h="48679">
                  <a:moveTo>
                    <a:pt x="21654" y="0"/>
                  </a:moveTo>
                  <a:cubicBezTo>
                    <a:pt x="26403" y="0"/>
                    <a:pt x="30175" y="1207"/>
                    <a:pt x="32982" y="3581"/>
                  </a:cubicBezTo>
                  <a:cubicBezTo>
                    <a:pt x="35776" y="5982"/>
                    <a:pt x="37186" y="8649"/>
                    <a:pt x="37186" y="11595"/>
                  </a:cubicBezTo>
                  <a:cubicBezTo>
                    <a:pt x="37186" y="13450"/>
                    <a:pt x="36614" y="14948"/>
                    <a:pt x="35484" y="16066"/>
                  </a:cubicBezTo>
                  <a:cubicBezTo>
                    <a:pt x="34354" y="17170"/>
                    <a:pt x="32868" y="17729"/>
                    <a:pt x="31039" y="17729"/>
                  </a:cubicBezTo>
                  <a:cubicBezTo>
                    <a:pt x="29108" y="17729"/>
                    <a:pt x="27508" y="17094"/>
                    <a:pt x="26238" y="15811"/>
                  </a:cubicBezTo>
                  <a:cubicBezTo>
                    <a:pt x="24994" y="14542"/>
                    <a:pt x="24206" y="12268"/>
                    <a:pt x="23914" y="8992"/>
                  </a:cubicBezTo>
                  <a:cubicBezTo>
                    <a:pt x="23724" y="6934"/>
                    <a:pt x="23241" y="5486"/>
                    <a:pt x="22492" y="4673"/>
                  </a:cubicBezTo>
                  <a:lnTo>
                    <a:pt x="19837" y="3429"/>
                  </a:lnTo>
                  <a:cubicBezTo>
                    <a:pt x="18263" y="3429"/>
                    <a:pt x="16929" y="4280"/>
                    <a:pt x="15812" y="5944"/>
                  </a:cubicBezTo>
                  <a:cubicBezTo>
                    <a:pt x="14110" y="8471"/>
                    <a:pt x="13259" y="12332"/>
                    <a:pt x="13259" y="17538"/>
                  </a:cubicBezTo>
                  <a:cubicBezTo>
                    <a:pt x="13259" y="21869"/>
                    <a:pt x="13945" y="25997"/>
                    <a:pt x="15316" y="29934"/>
                  </a:cubicBezTo>
                  <a:cubicBezTo>
                    <a:pt x="16688" y="33884"/>
                    <a:pt x="18580" y="36817"/>
                    <a:pt x="20968" y="38760"/>
                  </a:cubicBezTo>
                  <a:cubicBezTo>
                    <a:pt x="22771" y="40157"/>
                    <a:pt x="24905" y="40869"/>
                    <a:pt x="27356" y="40869"/>
                  </a:cubicBezTo>
                  <a:cubicBezTo>
                    <a:pt x="28956" y="40869"/>
                    <a:pt x="30480" y="40487"/>
                    <a:pt x="31928" y="39739"/>
                  </a:cubicBezTo>
                  <a:cubicBezTo>
                    <a:pt x="33363" y="38977"/>
                    <a:pt x="35065" y="37554"/>
                    <a:pt x="37033" y="35458"/>
                  </a:cubicBezTo>
                  <a:lnTo>
                    <a:pt x="38545" y="36652"/>
                  </a:lnTo>
                  <a:cubicBezTo>
                    <a:pt x="36386" y="40704"/>
                    <a:pt x="33693" y="43714"/>
                    <a:pt x="30467" y="45707"/>
                  </a:cubicBezTo>
                  <a:cubicBezTo>
                    <a:pt x="27242" y="47689"/>
                    <a:pt x="23813" y="48679"/>
                    <a:pt x="20180" y="48679"/>
                  </a:cubicBezTo>
                  <a:cubicBezTo>
                    <a:pt x="14059" y="48679"/>
                    <a:pt x="9169" y="46368"/>
                    <a:pt x="5499" y="41745"/>
                  </a:cubicBezTo>
                  <a:cubicBezTo>
                    <a:pt x="1829" y="37135"/>
                    <a:pt x="0" y="31585"/>
                    <a:pt x="0" y="25095"/>
                  </a:cubicBezTo>
                  <a:cubicBezTo>
                    <a:pt x="0" y="18847"/>
                    <a:pt x="1664" y="13348"/>
                    <a:pt x="5004" y="8598"/>
                  </a:cubicBezTo>
                  <a:cubicBezTo>
                    <a:pt x="9030" y="2858"/>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6" name="Shape 760"/>
            <p:cNvSpPr/>
            <p:nvPr/>
          </p:nvSpPr>
          <p:spPr>
            <a:xfrm>
              <a:off x="185718" y="138182"/>
              <a:ext cx="18777" cy="22695"/>
            </a:xfrm>
            <a:custGeom>
              <a:avLst/>
              <a:gdLst/>
              <a:ahLst/>
              <a:cxnLst/>
              <a:rect l="0" t="0" r="0" b="0"/>
              <a:pathLst>
                <a:path w="18777" h="22695">
                  <a:moveTo>
                    <a:pt x="1137" y="0"/>
                  </a:moveTo>
                  <a:cubicBezTo>
                    <a:pt x="5785" y="0"/>
                    <a:pt x="9811" y="1905"/>
                    <a:pt x="13240" y="5728"/>
                  </a:cubicBezTo>
                  <a:cubicBezTo>
                    <a:pt x="16669" y="9538"/>
                    <a:pt x="18498" y="15189"/>
                    <a:pt x="18777" y="22695"/>
                  </a:cubicBezTo>
                  <a:lnTo>
                    <a:pt x="0" y="22695"/>
                  </a:lnTo>
                  <a:lnTo>
                    <a:pt x="0" y="19406"/>
                  </a:lnTo>
                  <a:lnTo>
                    <a:pt x="6674" y="19406"/>
                  </a:lnTo>
                  <a:cubicBezTo>
                    <a:pt x="6674" y="14122"/>
                    <a:pt x="6394" y="10516"/>
                    <a:pt x="5823" y="8548"/>
                  </a:cubicBezTo>
                  <a:cubicBezTo>
                    <a:pt x="5252" y="6579"/>
                    <a:pt x="4363" y="5093"/>
                    <a:pt x="3143" y="4076"/>
                  </a:cubicBezTo>
                  <a:cubicBezTo>
                    <a:pt x="2458" y="3480"/>
                    <a:pt x="1543" y="3201"/>
                    <a:pt x="400" y="3201"/>
                  </a:cubicBezTo>
                  <a:lnTo>
                    <a:pt x="0" y="3440"/>
                  </a:lnTo>
                  <a:lnTo>
                    <a:pt x="0" y="531"/>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7" name="Shape 761"/>
            <p:cNvSpPr/>
            <p:nvPr/>
          </p:nvSpPr>
          <p:spPr>
            <a:xfrm>
              <a:off x="256959" y="118878"/>
              <a:ext cx="49619" cy="66599"/>
            </a:xfrm>
            <a:custGeom>
              <a:avLst/>
              <a:gdLst/>
              <a:ahLst/>
              <a:cxnLst/>
              <a:rect l="0" t="0" r="0" b="0"/>
              <a:pathLst>
                <a:path w="49619" h="66599">
                  <a:moveTo>
                    <a:pt x="0" y="0"/>
                  </a:moveTo>
                  <a:lnTo>
                    <a:pt x="18720" y="0"/>
                  </a:lnTo>
                  <a:lnTo>
                    <a:pt x="18720" y="26569"/>
                  </a:lnTo>
                  <a:cubicBezTo>
                    <a:pt x="21234" y="23927"/>
                    <a:pt x="23546" y="22047"/>
                    <a:pt x="25641" y="20955"/>
                  </a:cubicBezTo>
                  <a:cubicBezTo>
                    <a:pt x="27737" y="19863"/>
                    <a:pt x="29921" y="19304"/>
                    <a:pt x="32182" y="19304"/>
                  </a:cubicBezTo>
                  <a:cubicBezTo>
                    <a:pt x="35052" y="19304"/>
                    <a:pt x="37516" y="20117"/>
                    <a:pt x="39573" y="21755"/>
                  </a:cubicBezTo>
                  <a:cubicBezTo>
                    <a:pt x="41618" y="23394"/>
                    <a:pt x="42964" y="25324"/>
                    <a:pt x="43650" y="27534"/>
                  </a:cubicBezTo>
                  <a:cubicBezTo>
                    <a:pt x="44323" y="29744"/>
                    <a:pt x="44653" y="33465"/>
                    <a:pt x="44653" y="38710"/>
                  </a:cubicBezTo>
                  <a:lnTo>
                    <a:pt x="44653" y="56630"/>
                  </a:lnTo>
                  <a:cubicBezTo>
                    <a:pt x="44653" y="60135"/>
                    <a:pt x="44971" y="62332"/>
                    <a:pt x="45631" y="63195"/>
                  </a:cubicBezTo>
                  <a:cubicBezTo>
                    <a:pt x="46291" y="64059"/>
                    <a:pt x="47612" y="64605"/>
                    <a:pt x="49619" y="64834"/>
                  </a:cubicBezTo>
                  <a:lnTo>
                    <a:pt x="49619" y="66599"/>
                  </a:lnTo>
                  <a:lnTo>
                    <a:pt x="26340" y="66599"/>
                  </a:lnTo>
                  <a:lnTo>
                    <a:pt x="26340" y="64834"/>
                  </a:lnTo>
                  <a:cubicBezTo>
                    <a:pt x="27978" y="64605"/>
                    <a:pt x="29197" y="63945"/>
                    <a:pt x="30023" y="62878"/>
                  </a:cubicBezTo>
                  <a:cubicBezTo>
                    <a:pt x="30607" y="62015"/>
                    <a:pt x="30899" y="59944"/>
                    <a:pt x="30899" y="56630"/>
                  </a:cubicBezTo>
                  <a:lnTo>
                    <a:pt x="30899" y="36157"/>
                  </a:lnTo>
                  <a:cubicBezTo>
                    <a:pt x="30899" y="32348"/>
                    <a:pt x="30747" y="29973"/>
                    <a:pt x="30455" y="29008"/>
                  </a:cubicBezTo>
                  <a:lnTo>
                    <a:pt x="28969" y="26746"/>
                  </a:lnTo>
                  <a:lnTo>
                    <a:pt x="26581" y="25934"/>
                  </a:lnTo>
                  <a:cubicBezTo>
                    <a:pt x="25273" y="25934"/>
                    <a:pt x="23990" y="26378"/>
                    <a:pt x="22746" y="27293"/>
                  </a:cubicBezTo>
                  <a:cubicBezTo>
                    <a:pt x="21501" y="28182"/>
                    <a:pt x="20155" y="29770"/>
                    <a:pt x="18720" y="32030"/>
                  </a:cubicBezTo>
                  <a:lnTo>
                    <a:pt x="18720" y="56630"/>
                  </a:lnTo>
                  <a:cubicBezTo>
                    <a:pt x="18720" y="59906"/>
                    <a:pt x="18974" y="61951"/>
                    <a:pt x="19456" y="62777"/>
                  </a:cubicBezTo>
                  <a:cubicBezTo>
                    <a:pt x="20066" y="63894"/>
                    <a:pt x="21349" y="64567"/>
                    <a:pt x="23279" y="64834"/>
                  </a:cubicBezTo>
                  <a:lnTo>
                    <a:pt x="23279" y="66599"/>
                  </a:lnTo>
                  <a:lnTo>
                    <a:pt x="0" y="66599"/>
                  </a:lnTo>
                  <a:lnTo>
                    <a:pt x="0" y="64834"/>
                  </a:lnTo>
                  <a:cubicBezTo>
                    <a:pt x="1943" y="64631"/>
                    <a:pt x="3315" y="64008"/>
                    <a:pt x="4140" y="62967"/>
                  </a:cubicBezTo>
                  <a:cubicBezTo>
                    <a:pt x="4699" y="62256"/>
                    <a:pt x="4966" y="60135"/>
                    <a:pt x="4966" y="56630"/>
                  </a:cubicBezTo>
                  <a:lnTo>
                    <a:pt x="4966" y="9970"/>
                  </a:lnTo>
                  <a:cubicBezTo>
                    <a:pt x="4966" y="6503"/>
                    <a:pt x="4648" y="4344"/>
                    <a:pt x="4013" y="3493"/>
                  </a:cubicBezTo>
                  <a:cubicBezTo>
                    <a:pt x="3365" y="2642"/>
                    <a:pt x="2045" y="208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8" name="Shape 762"/>
            <p:cNvSpPr/>
            <p:nvPr/>
          </p:nvSpPr>
          <p:spPr>
            <a:xfrm>
              <a:off x="370040" y="117304"/>
              <a:ext cx="15176" cy="15189"/>
            </a:xfrm>
            <a:custGeom>
              <a:avLst/>
              <a:gdLst/>
              <a:ahLst/>
              <a:cxnLst/>
              <a:rect l="0" t="0" r="0" b="0"/>
              <a:pathLst>
                <a:path w="15176" h="15189">
                  <a:moveTo>
                    <a:pt x="7557" y="0"/>
                  </a:moveTo>
                  <a:cubicBezTo>
                    <a:pt x="9690" y="0"/>
                    <a:pt x="11493" y="750"/>
                    <a:pt x="12967" y="2235"/>
                  </a:cubicBezTo>
                  <a:cubicBezTo>
                    <a:pt x="14440" y="3734"/>
                    <a:pt x="15176" y="5524"/>
                    <a:pt x="15176" y="7620"/>
                  </a:cubicBezTo>
                  <a:cubicBezTo>
                    <a:pt x="15176" y="9716"/>
                    <a:pt x="14427" y="11506"/>
                    <a:pt x="12941" y="12979"/>
                  </a:cubicBezTo>
                  <a:cubicBezTo>
                    <a:pt x="11455" y="14453"/>
                    <a:pt x="9652" y="15189"/>
                    <a:pt x="7557" y="15189"/>
                  </a:cubicBezTo>
                  <a:cubicBezTo>
                    <a:pt x="5461" y="15189"/>
                    <a:pt x="3683" y="14453"/>
                    <a:pt x="2223" y="12979"/>
                  </a:cubicBezTo>
                  <a:cubicBezTo>
                    <a:pt x="737" y="11506"/>
                    <a:pt x="0" y="9716"/>
                    <a:pt x="0" y="7620"/>
                  </a:cubicBezTo>
                  <a:cubicBezTo>
                    <a:pt x="0" y="5524"/>
                    <a:pt x="737" y="3734"/>
                    <a:pt x="2223" y="2235"/>
                  </a:cubicBezTo>
                  <a:cubicBezTo>
                    <a:pt x="3683" y="750"/>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89" name="Shape 763"/>
            <p:cNvSpPr/>
            <p:nvPr/>
          </p:nvSpPr>
          <p:spPr>
            <a:xfrm>
              <a:off x="451460" y="139554"/>
              <a:ext cx="49594" cy="47307"/>
            </a:xfrm>
            <a:custGeom>
              <a:avLst/>
              <a:gdLst/>
              <a:ahLst/>
              <a:cxnLst/>
              <a:rect l="0" t="0" r="0" b="0"/>
              <a:pathLst>
                <a:path w="49594" h="47307">
                  <a:moveTo>
                    <a:pt x="0" y="0"/>
                  </a:moveTo>
                  <a:lnTo>
                    <a:pt x="18707" y="0"/>
                  </a:lnTo>
                  <a:lnTo>
                    <a:pt x="18707" y="31394"/>
                  </a:lnTo>
                  <a:cubicBezTo>
                    <a:pt x="18707" y="34671"/>
                    <a:pt x="18860" y="36779"/>
                    <a:pt x="19177" y="37732"/>
                  </a:cubicBezTo>
                  <a:lnTo>
                    <a:pt x="20650" y="39891"/>
                  </a:lnTo>
                  <a:lnTo>
                    <a:pt x="22974" y="40627"/>
                  </a:lnTo>
                  <a:cubicBezTo>
                    <a:pt x="24156" y="40627"/>
                    <a:pt x="25222" y="40309"/>
                    <a:pt x="26162" y="39688"/>
                  </a:cubicBezTo>
                  <a:cubicBezTo>
                    <a:pt x="27483" y="38836"/>
                    <a:pt x="29058" y="37122"/>
                    <a:pt x="30874" y="34531"/>
                  </a:cubicBezTo>
                  <a:lnTo>
                    <a:pt x="30874" y="9969"/>
                  </a:lnTo>
                  <a:cubicBezTo>
                    <a:pt x="30874" y="6502"/>
                    <a:pt x="30569" y="4343"/>
                    <a:pt x="29921" y="3492"/>
                  </a:cubicBezTo>
                  <a:cubicBezTo>
                    <a:pt x="29286" y="2642"/>
                    <a:pt x="27953" y="2083"/>
                    <a:pt x="25933" y="1829"/>
                  </a:cubicBezTo>
                  <a:lnTo>
                    <a:pt x="25933" y="0"/>
                  </a:lnTo>
                  <a:lnTo>
                    <a:pt x="44628" y="0"/>
                  </a:lnTo>
                  <a:lnTo>
                    <a:pt x="44628" y="35954"/>
                  </a:lnTo>
                  <a:cubicBezTo>
                    <a:pt x="44628" y="39459"/>
                    <a:pt x="44971" y="41656"/>
                    <a:pt x="45618" y="42519"/>
                  </a:cubicBezTo>
                  <a:cubicBezTo>
                    <a:pt x="46266" y="43383"/>
                    <a:pt x="47600" y="43929"/>
                    <a:pt x="49594" y="44158"/>
                  </a:cubicBezTo>
                  <a:lnTo>
                    <a:pt x="49594" y="45923"/>
                  </a:lnTo>
                  <a:lnTo>
                    <a:pt x="30874" y="45923"/>
                  </a:lnTo>
                  <a:lnTo>
                    <a:pt x="30874" y="39789"/>
                  </a:lnTo>
                  <a:cubicBezTo>
                    <a:pt x="28702" y="42405"/>
                    <a:pt x="26505" y="44323"/>
                    <a:pt x="24308" y="45504"/>
                  </a:cubicBezTo>
                  <a:cubicBezTo>
                    <a:pt x="22111" y="46710"/>
                    <a:pt x="19660" y="47307"/>
                    <a:pt x="16942" y="47307"/>
                  </a:cubicBezTo>
                  <a:cubicBezTo>
                    <a:pt x="14351" y="47307"/>
                    <a:pt x="12052" y="46507"/>
                    <a:pt x="10046" y="44920"/>
                  </a:cubicBezTo>
                  <a:cubicBezTo>
                    <a:pt x="8026" y="43332"/>
                    <a:pt x="6668" y="41478"/>
                    <a:pt x="5994" y="39344"/>
                  </a:cubicBezTo>
                  <a:cubicBezTo>
                    <a:pt x="5296" y="37223"/>
                    <a:pt x="4953" y="33503"/>
                    <a:pt x="4953" y="28194"/>
                  </a:cubicBezTo>
                  <a:lnTo>
                    <a:pt x="4953" y="9969"/>
                  </a:lnTo>
                  <a:cubicBezTo>
                    <a:pt x="4953" y="6502"/>
                    <a:pt x="4636" y="4343"/>
                    <a:pt x="3988" y="3492"/>
                  </a:cubicBezTo>
                  <a:cubicBezTo>
                    <a:pt x="3353" y="2642"/>
                    <a:pt x="2019" y="208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0" name="Shape 764"/>
            <p:cNvSpPr/>
            <p:nvPr/>
          </p:nvSpPr>
          <p:spPr>
            <a:xfrm>
              <a:off x="507060" y="138713"/>
              <a:ext cx="19640" cy="48119"/>
            </a:xfrm>
            <a:custGeom>
              <a:avLst/>
              <a:gdLst/>
              <a:ahLst/>
              <a:cxnLst/>
              <a:rect l="0" t="0" r="0" b="0"/>
              <a:pathLst>
                <a:path w="19640" h="48119">
                  <a:moveTo>
                    <a:pt x="19640" y="0"/>
                  </a:moveTo>
                  <a:lnTo>
                    <a:pt x="19640" y="2909"/>
                  </a:lnTo>
                  <a:lnTo>
                    <a:pt x="15862" y="5172"/>
                  </a:lnTo>
                  <a:cubicBezTo>
                    <a:pt x="13919" y="8092"/>
                    <a:pt x="12954" y="12080"/>
                    <a:pt x="12954" y="17148"/>
                  </a:cubicBezTo>
                  <a:lnTo>
                    <a:pt x="12954" y="18875"/>
                  </a:lnTo>
                  <a:lnTo>
                    <a:pt x="19640" y="18875"/>
                  </a:lnTo>
                  <a:lnTo>
                    <a:pt x="19640" y="22164"/>
                  </a:lnTo>
                  <a:lnTo>
                    <a:pt x="13208" y="22164"/>
                  </a:lnTo>
                  <a:cubicBezTo>
                    <a:pt x="13500" y="28247"/>
                    <a:pt x="15126" y="33061"/>
                    <a:pt x="18072" y="36604"/>
                  </a:cubicBezTo>
                  <a:lnTo>
                    <a:pt x="19640" y="37388"/>
                  </a:lnTo>
                  <a:lnTo>
                    <a:pt x="19640" y="48119"/>
                  </a:lnTo>
                  <a:lnTo>
                    <a:pt x="4229" y="40286"/>
                  </a:lnTo>
                  <a:cubicBezTo>
                    <a:pt x="1397" y="36070"/>
                    <a:pt x="0" y="30825"/>
                    <a:pt x="0" y="24564"/>
                  </a:cubicBezTo>
                  <a:cubicBezTo>
                    <a:pt x="0" y="16906"/>
                    <a:pt x="2070" y="10798"/>
                    <a:pt x="6210" y="6276"/>
                  </a:cubicBezTo>
                  <a:lnTo>
                    <a:pt x="196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1" name="Shape 765"/>
            <p:cNvSpPr/>
            <p:nvPr/>
          </p:nvSpPr>
          <p:spPr>
            <a:xfrm>
              <a:off x="419741" y="138182"/>
              <a:ext cx="27718" cy="68632"/>
            </a:xfrm>
            <a:custGeom>
              <a:avLst/>
              <a:gdLst/>
              <a:ahLst/>
              <a:cxnLst/>
              <a:rect l="0" t="0" r="0" b="0"/>
              <a:pathLst>
                <a:path w="27718" h="68632">
                  <a:moveTo>
                    <a:pt x="133" y="0"/>
                  </a:moveTo>
                  <a:cubicBezTo>
                    <a:pt x="2750" y="0"/>
                    <a:pt x="5074" y="445"/>
                    <a:pt x="7118" y="1321"/>
                  </a:cubicBezTo>
                  <a:cubicBezTo>
                    <a:pt x="9163" y="2222"/>
                    <a:pt x="10928" y="3556"/>
                    <a:pt x="12402" y="5359"/>
                  </a:cubicBezTo>
                  <a:lnTo>
                    <a:pt x="20110" y="0"/>
                  </a:lnTo>
                  <a:lnTo>
                    <a:pt x="21787" y="0"/>
                  </a:lnTo>
                  <a:lnTo>
                    <a:pt x="21787" y="59474"/>
                  </a:lnTo>
                  <a:cubicBezTo>
                    <a:pt x="21787" y="62497"/>
                    <a:pt x="22041" y="64377"/>
                    <a:pt x="22562" y="65125"/>
                  </a:cubicBezTo>
                  <a:cubicBezTo>
                    <a:pt x="23425" y="66345"/>
                    <a:pt x="25140" y="66955"/>
                    <a:pt x="27718" y="66993"/>
                  </a:cubicBezTo>
                  <a:lnTo>
                    <a:pt x="27718" y="68632"/>
                  </a:lnTo>
                  <a:lnTo>
                    <a:pt x="1213" y="68632"/>
                  </a:lnTo>
                  <a:lnTo>
                    <a:pt x="1213" y="66993"/>
                  </a:lnTo>
                  <a:cubicBezTo>
                    <a:pt x="3245" y="66993"/>
                    <a:pt x="4705" y="66764"/>
                    <a:pt x="5620" y="66307"/>
                  </a:cubicBezTo>
                  <a:lnTo>
                    <a:pt x="7525" y="64491"/>
                  </a:lnTo>
                  <a:cubicBezTo>
                    <a:pt x="7855" y="63729"/>
                    <a:pt x="8033" y="62192"/>
                    <a:pt x="8033" y="59881"/>
                  </a:cubicBezTo>
                  <a:lnTo>
                    <a:pt x="8033" y="42494"/>
                  </a:lnTo>
                  <a:cubicBezTo>
                    <a:pt x="6026" y="44590"/>
                    <a:pt x="4172" y="46051"/>
                    <a:pt x="2432" y="46901"/>
                  </a:cubicBezTo>
                  <a:lnTo>
                    <a:pt x="0" y="47505"/>
                  </a:lnTo>
                  <a:lnTo>
                    <a:pt x="0" y="43034"/>
                  </a:lnTo>
                  <a:lnTo>
                    <a:pt x="3740" y="41897"/>
                  </a:lnTo>
                  <a:cubicBezTo>
                    <a:pt x="5226" y="41072"/>
                    <a:pt x="6648" y="39789"/>
                    <a:pt x="8033" y="38011"/>
                  </a:cubicBezTo>
                  <a:lnTo>
                    <a:pt x="8033" y="19114"/>
                  </a:lnTo>
                  <a:cubicBezTo>
                    <a:pt x="8033" y="13843"/>
                    <a:pt x="7741" y="10351"/>
                    <a:pt x="7169" y="8649"/>
                  </a:cubicBezTo>
                  <a:cubicBezTo>
                    <a:pt x="6598" y="6947"/>
                    <a:pt x="5544" y="5474"/>
                    <a:pt x="4007" y="4229"/>
                  </a:cubicBezTo>
                  <a:cubicBezTo>
                    <a:pt x="3219" y="3607"/>
                    <a:pt x="2229" y="3302"/>
                    <a:pt x="1010" y="3302"/>
                  </a:cubicBezTo>
                  <a:lnTo>
                    <a:pt x="0" y="3873"/>
                  </a:lnTo>
                  <a:lnTo>
                    <a:pt x="0" y="40"/>
                  </a:lnTo>
                  <a:lnTo>
                    <a:pt x="13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2" name="Shape 766"/>
            <p:cNvSpPr/>
            <p:nvPr/>
          </p:nvSpPr>
          <p:spPr>
            <a:xfrm>
              <a:off x="526701" y="171824"/>
              <a:ext cx="18764" cy="15037"/>
            </a:xfrm>
            <a:custGeom>
              <a:avLst/>
              <a:gdLst/>
              <a:ahLst/>
              <a:cxnLst/>
              <a:rect l="0" t="0" r="0" b="0"/>
              <a:pathLst>
                <a:path w="18764" h="15037">
                  <a:moveTo>
                    <a:pt x="17088" y="0"/>
                  </a:moveTo>
                  <a:lnTo>
                    <a:pt x="18764" y="1080"/>
                  </a:lnTo>
                  <a:cubicBezTo>
                    <a:pt x="16275" y="6160"/>
                    <a:pt x="13519" y="9754"/>
                    <a:pt x="10509" y="11862"/>
                  </a:cubicBezTo>
                  <a:cubicBezTo>
                    <a:pt x="7499" y="13983"/>
                    <a:pt x="4007" y="15037"/>
                    <a:pt x="57" y="15037"/>
                  </a:cubicBezTo>
                  <a:lnTo>
                    <a:pt x="0" y="15008"/>
                  </a:lnTo>
                  <a:lnTo>
                    <a:pt x="0" y="4277"/>
                  </a:lnTo>
                  <a:lnTo>
                    <a:pt x="6585" y="7569"/>
                  </a:lnTo>
                  <a:cubicBezTo>
                    <a:pt x="8554" y="7569"/>
                    <a:pt x="10332" y="7024"/>
                    <a:pt x="11932" y="5918"/>
                  </a:cubicBezTo>
                  <a:cubicBezTo>
                    <a:pt x="13545" y="4826"/>
                    <a:pt x="15259" y="2858"/>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3" name="Shape 767"/>
            <p:cNvSpPr/>
            <p:nvPr/>
          </p:nvSpPr>
          <p:spPr>
            <a:xfrm>
              <a:off x="552818" y="138182"/>
              <a:ext cx="31585" cy="48679"/>
            </a:xfrm>
            <a:custGeom>
              <a:avLst/>
              <a:gdLst/>
              <a:ahLst/>
              <a:cxnLst/>
              <a:rect l="0" t="0" r="0" b="0"/>
              <a:pathLst>
                <a:path w="31585" h="48679">
                  <a:moveTo>
                    <a:pt x="14237" y="0"/>
                  </a:moveTo>
                  <a:cubicBezTo>
                    <a:pt x="16739" y="0"/>
                    <a:pt x="19139" y="610"/>
                    <a:pt x="21463" y="1816"/>
                  </a:cubicBezTo>
                  <a:lnTo>
                    <a:pt x="23635" y="2553"/>
                  </a:lnTo>
                  <a:lnTo>
                    <a:pt x="25057" y="2198"/>
                  </a:lnTo>
                  <a:cubicBezTo>
                    <a:pt x="25413" y="1943"/>
                    <a:pt x="25984" y="1257"/>
                    <a:pt x="26772" y="102"/>
                  </a:cubicBezTo>
                  <a:lnTo>
                    <a:pt x="28448" y="102"/>
                  </a:lnTo>
                  <a:lnTo>
                    <a:pt x="29172" y="15761"/>
                  </a:lnTo>
                  <a:lnTo>
                    <a:pt x="27508" y="15761"/>
                  </a:lnTo>
                  <a:cubicBezTo>
                    <a:pt x="25502" y="11126"/>
                    <a:pt x="23432" y="7951"/>
                    <a:pt x="21298" y="6236"/>
                  </a:cubicBezTo>
                  <a:cubicBezTo>
                    <a:pt x="19152" y="4534"/>
                    <a:pt x="17005" y="3683"/>
                    <a:pt x="14884" y="3683"/>
                  </a:cubicBezTo>
                  <a:cubicBezTo>
                    <a:pt x="13538" y="3683"/>
                    <a:pt x="12395" y="4140"/>
                    <a:pt x="11455" y="5029"/>
                  </a:cubicBezTo>
                  <a:cubicBezTo>
                    <a:pt x="10490" y="5944"/>
                    <a:pt x="10020" y="6985"/>
                    <a:pt x="10020" y="8154"/>
                  </a:cubicBezTo>
                  <a:lnTo>
                    <a:pt x="11011" y="10719"/>
                  </a:lnTo>
                  <a:cubicBezTo>
                    <a:pt x="12052" y="12053"/>
                    <a:pt x="14986" y="14351"/>
                    <a:pt x="19799" y="17615"/>
                  </a:cubicBezTo>
                  <a:cubicBezTo>
                    <a:pt x="24613" y="20866"/>
                    <a:pt x="27775" y="23635"/>
                    <a:pt x="29299" y="25908"/>
                  </a:cubicBezTo>
                  <a:cubicBezTo>
                    <a:pt x="30823" y="28194"/>
                    <a:pt x="31585" y="30734"/>
                    <a:pt x="31585" y="33541"/>
                  </a:cubicBezTo>
                  <a:cubicBezTo>
                    <a:pt x="31585" y="36106"/>
                    <a:pt x="30950" y="38608"/>
                    <a:pt x="29667" y="41060"/>
                  </a:cubicBezTo>
                  <a:cubicBezTo>
                    <a:pt x="28397" y="43523"/>
                    <a:pt x="26594" y="45403"/>
                    <a:pt x="24257" y="46711"/>
                  </a:cubicBezTo>
                  <a:cubicBezTo>
                    <a:pt x="21946" y="48019"/>
                    <a:pt x="19368" y="48679"/>
                    <a:pt x="16548" y="48679"/>
                  </a:cubicBezTo>
                  <a:cubicBezTo>
                    <a:pt x="14364" y="48679"/>
                    <a:pt x="11430" y="47981"/>
                    <a:pt x="7772" y="46609"/>
                  </a:cubicBezTo>
                  <a:lnTo>
                    <a:pt x="5740" y="46075"/>
                  </a:lnTo>
                  <a:cubicBezTo>
                    <a:pt x="4661" y="46075"/>
                    <a:pt x="3759" y="46889"/>
                    <a:pt x="3048" y="48526"/>
                  </a:cubicBezTo>
                  <a:lnTo>
                    <a:pt x="1435" y="48526"/>
                  </a:lnTo>
                  <a:lnTo>
                    <a:pt x="635" y="32017"/>
                  </a:lnTo>
                  <a:lnTo>
                    <a:pt x="2311" y="32017"/>
                  </a:lnTo>
                  <a:cubicBezTo>
                    <a:pt x="3785" y="36347"/>
                    <a:pt x="5804" y="39586"/>
                    <a:pt x="8369" y="41745"/>
                  </a:cubicBezTo>
                  <a:cubicBezTo>
                    <a:pt x="10947" y="43917"/>
                    <a:pt x="13373" y="44996"/>
                    <a:pt x="15672" y="44996"/>
                  </a:cubicBezTo>
                  <a:cubicBezTo>
                    <a:pt x="17247" y="44996"/>
                    <a:pt x="18517" y="44514"/>
                    <a:pt x="19520" y="43549"/>
                  </a:cubicBezTo>
                  <a:cubicBezTo>
                    <a:pt x="20536" y="42570"/>
                    <a:pt x="21031" y="41415"/>
                    <a:pt x="21031" y="40031"/>
                  </a:cubicBezTo>
                  <a:cubicBezTo>
                    <a:pt x="21031" y="38456"/>
                    <a:pt x="20536" y="37097"/>
                    <a:pt x="19545" y="35954"/>
                  </a:cubicBezTo>
                  <a:cubicBezTo>
                    <a:pt x="18567" y="34811"/>
                    <a:pt x="16370" y="33071"/>
                    <a:pt x="12967" y="30747"/>
                  </a:cubicBezTo>
                  <a:cubicBezTo>
                    <a:pt x="7950" y="27267"/>
                    <a:pt x="4712" y="24626"/>
                    <a:pt x="3239" y="22796"/>
                  </a:cubicBezTo>
                  <a:cubicBezTo>
                    <a:pt x="1079" y="20104"/>
                    <a:pt x="0" y="17132"/>
                    <a:pt x="0" y="13907"/>
                  </a:cubicBezTo>
                  <a:cubicBezTo>
                    <a:pt x="0" y="10364"/>
                    <a:pt x="1219" y="7163"/>
                    <a:pt x="3658" y="4305"/>
                  </a:cubicBezTo>
                  <a:cubicBezTo>
                    <a:pt x="6109" y="1436"/>
                    <a:pt x="9627" y="0"/>
                    <a:pt x="142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4" name="Shape 768"/>
            <p:cNvSpPr/>
            <p:nvPr/>
          </p:nvSpPr>
          <p:spPr>
            <a:xfrm>
              <a:off x="526701" y="138182"/>
              <a:ext cx="18764" cy="22695"/>
            </a:xfrm>
            <a:custGeom>
              <a:avLst/>
              <a:gdLst/>
              <a:ahLst/>
              <a:cxnLst/>
              <a:rect l="0" t="0" r="0" b="0"/>
              <a:pathLst>
                <a:path w="18764" h="22695">
                  <a:moveTo>
                    <a:pt x="1137" y="0"/>
                  </a:moveTo>
                  <a:cubicBezTo>
                    <a:pt x="5785" y="0"/>
                    <a:pt x="9811" y="1905"/>
                    <a:pt x="13240" y="5728"/>
                  </a:cubicBezTo>
                  <a:cubicBezTo>
                    <a:pt x="16656" y="9538"/>
                    <a:pt x="18510" y="15189"/>
                    <a:pt x="18764" y="22695"/>
                  </a:cubicBezTo>
                  <a:lnTo>
                    <a:pt x="0" y="22695"/>
                  </a:lnTo>
                  <a:lnTo>
                    <a:pt x="0" y="19406"/>
                  </a:lnTo>
                  <a:lnTo>
                    <a:pt x="6687" y="19406"/>
                  </a:lnTo>
                  <a:cubicBezTo>
                    <a:pt x="6687" y="14122"/>
                    <a:pt x="6394" y="10516"/>
                    <a:pt x="5823" y="8548"/>
                  </a:cubicBezTo>
                  <a:cubicBezTo>
                    <a:pt x="5252" y="6579"/>
                    <a:pt x="4350" y="5093"/>
                    <a:pt x="3143" y="4076"/>
                  </a:cubicBezTo>
                  <a:cubicBezTo>
                    <a:pt x="2458" y="3480"/>
                    <a:pt x="1543" y="3201"/>
                    <a:pt x="400" y="3201"/>
                  </a:cubicBezTo>
                  <a:lnTo>
                    <a:pt x="0" y="3440"/>
                  </a:lnTo>
                  <a:lnTo>
                    <a:pt x="0" y="531"/>
                  </a:lnTo>
                  <a:lnTo>
                    <a:pt x="11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595" name="Group 594"/>
          <p:cNvGrpSpPr/>
          <p:nvPr/>
        </p:nvGrpSpPr>
        <p:grpSpPr>
          <a:xfrm>
            <a:off x="5668744" y="4709980"/>
            <a:ext cx="483829" cy="109468"/>
            <a:chOff x="0" y="0"/>
            <a:chExt cx="193383" cy="47740"/>
          </a:xfrm>
        </p:grpSpPr>
        <p:sp>
          <p:nvSpPr>
            <p:cNvPr id="596" name="Shape 769"/>
            <p:cNvSpPr/>
            <p:nvPr/>
          </p:nvSpPr>
          <p:spPr>
            <a:xfrm>
              <a:off x="51575" y="65"/>
              <a:ext cx="21717" cy="47675"/>
            </a:xfrm>
            <a:custGeom>
              <a:avLst/>
              <a:gdLst/>
              <a:ahLst/>
              <a:cxnLst/>
              <a:rect l="0" t="0" r="0" b="0"/>
              <a:pathLst>
                <a:path w="21717" h="47675">
                  <a:moveTo>
                    <a:pt x="21717" y="0"/>
                  </a:moveTo>
                  <a:lnTo>
                    <a:pt x="21717" y="3967"/>
                  </a:lnTo>
                  <a:lnTo>
                    <a:pt x="20244" y="3187"/>
                  </a:lnTo>
                  <a:cubicBezTo>
                    <a:pt x="18504" y="3187"/>
                    <a:pt x="16751" y="3694"/>
                    <a:pt x="15011" y="4723"/>
                  </a:cubicBezTo>
                  <a:cubicBezTo>
                    <a:pt x="13259" y="5752"/>
                    <a:pt x="11849" y="7568"/>
                    <a:pt x="10770" y="10159"/>
                  </a:cubicBezTo>
                  <a:cubicBezTo>
                    <a:pt x="9690" y="12737"/>
                    <a:pt x="9144" y="16064"/>
                    <a:pt x="9144" y="20128"/>
                  </a:cubicBezTo>
                  <a:cubicBezTo>
                    <a:pt x="9144" y="26681"/>
                    <a:pt x="10439" y="32321"/>
                    <a:pt x="13043" y="37070"/>
                  </a:cubicBezTo>
                  <a:lnTo>
                    <a:pt x="21717" y="43067"/>
                  </a:lnTo>
                  <a:lnTo>
                    <a:pt x="21717" y="47537"/>
                  </a:lnTo>
                  <a:lnTo>
                    <a:pt x="21222" y="47675"/>
                  </a:lnTo>
                  <a:cubicBezTo>
                    <a:pt x="14453" y="47675"/>
                    <a:pt x="9055" y="44983"/>
                    <a:pt x="5067" y="39572"/>
                  </a:cubicBezTo>
                  <a:cubicBezTo>
                    <a:pt x="1689" y="35025"/>
                    <a:pt x="0" y="29907"/>
                    <a:pt x="0" y="24243"/>
                  </a:cubicBezTo>
                  <a:cubicBezTo>
                    <a:pt x="0" y="20128"/>
                    <a:pt x="1029" y="16026"/>
                    <a:pt x="3073" y="11936"/>
                  </a:cubicBezTo>
                  <a:cubicBezTo>
                    <a:pt x="5118" y="7872"/>
                    <a:pt x="7811" y="4862"/>
                    <a:pt x="11151" y="2907"/>
                  </a:cubicBezTo>
                  <a:lnTo>
                    <a:pt x="217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7" name="Shape 770"/>
            <p:cNvSpPr/>
            <p:nvPr/>
          </p:nvSpPr>
          <p:spPr>
            <a:xfrm>
              <a:off x="0" y="51"/>
              <a:ext cx="49263" cy="46304"/>
            </a:xfrm>
            <a:custGeom>
              <a:avLst/>
              <a:gdLst/>
              <a:ahLst/>
              <a:cxnLst/>
              <a:rect l="0" t="0" r="0" b="0"/>
              <a:pathLst>
                <a:path w="49263" h="46304">
                  <a:moveTo>
                    <a:pt x="13551" y="0"/>
                  </a:moveTo>
                  <a:lnTo>
                    <a:pt x="15672" y="0"/>
                  </a:lnTo>
                  <a:lnTo>
                    <a:pt x="15672" y="9525"/>
                  </a:lnTo>
                  <a:cubicBezTo>
                    <a:pt x="20942" y="3175"/>
                    <a:pt x="25971" y="0"/>
                    <a:pt x="30747" y="0"/>
                  </a:cubicBezTo>
                  <a:cubicBezTo>
                    <a:pt x="33198" y="0"/>
                    <a:pt x="35319" y="622"/>
                    <a:pt x="37084" y="1854"/>
                  </a:cubicBezTo>
                  <a:cubicBezTo>
                    <a:pt x="38849" y="3073"/>
                    <a:pt x="40259" y="5093"/>
                    <a:pt x="41313" y="7912"/>
                  </a:cubicBezTo>
                  <a:cubicBezTo>
                    <a:pt x="42024" y="9868"/>
                    <a:pt x="42393" y="12891"/>
                    <a:pt x="42393" y="16942"/>
                  </a:cubicBezTo>
                  <a:lnTo>
                    <a:pt x="42393" y="36157"/>
                  </a:lnTo>
                  <a:cubicBezTo>
                    <a:pt x="42393" y="38989"/>
                    <a:pt x="42608" y="40932"/>
                    <a:pt x="43066" y="41948"/>
                  </a:cubicBezTo>
                  <a:lnTo>
                    <a:pt x="44818" y="43853"/>
                  </a:lnTo>
                  <a:cubicBezTo>
                    <a:pt x="45618" y="44310"/>
                    <a:pt x="47104" y="44552"/>
                    <a:pt x="49263" y="44552"/>
                  </a:cubicBezTo>
                  <a:lnTo>
                    <a:pt x="49263" y="46304"/>
                  </a:lnTo>
                  <a:lnTo>
                    <a:pt x="27013" y="46304"/>
                  </a:lnTo>
                  <a:lnTo>
                    <a:pt x="27013" y="44552"/>
                  </a:lnTo>
                  <a:lnTo>
                    <a:pt x="27953" y="44552"/>
                  </a:lnTo>
                  <a:cubicBezTo>
                    <a:pt x="30048" y="44552"/>
                    <a:pt x="31509" y="44221"/>
                    <a:pt x="32347" y="43599"/>
                  </a:cubicBezTo>
                  <a:cubicBezTo>
                    <a:pt x="33172" y="42952"/>
                    <a:pt x="33756" y="42011"/>
                    <a:pt x="34087" y="40767"/>
                  </a:cubicBezTo>
                  <a:cubicBezTo>
                    <a:pt x="34214" y="40272"/>
                    <a:pt x="34277" y="38735"/>
                    <a:pt x="34277" y="36157"/>
                  </a:cubicBezTo>
                  <a:lnTo>
                    <a:pt x="34277" y="17729"/>
                  </a:lnTo>
                  <a:cubicBezTo>
                    <a:pt x="34277" y="13639"/>
                    <a:pt x="33744" y="10668"/>
                    <a:pt x="32690" y="8813"/>
                  </a:cubicBezTo>
                  <a:cubicBezTo>
                    <a:pt x="31623" y="6972"/>
                    <a:pt x="29819" y="6045"/>
                    <a:pt x="27305" y="6045"/>
                  </a:cubicBezTo>
                  <a:cubicBezTo>
                    <a:pt x="23406" y="6045"/>
                    <a:pt x="19533" y="8179"/>
                    <a:pt x="15672" y="12433"/>
                  </a:cubicBezTo>
                  <a:lnTo>
                    <a:pt x="15672" y="36157"/>
                  </a:lnTo>
                  <a:cubicBezTo>
                    <a:pt x="15672" y="39192"/>
                    <a:pt x="15850" y="41072"/>
                    <a:pt x="16205" y="41796"/>
                  </a:cubicBezTo>
                  <a:lnTo>
                    <a:pt x="18097" y="43879"/>
                  </a:lnTo>
                  <a:cubicBezTo>
                    <a:pt x="18897" y="44323"/>
                    <a:pt x="20536" y="44552"/>
                    <a:pt x="22987" y="44552"/>
                  </a:cubicBezTo>
                  <a:lnTo>
                    <a:pt x="22987" y="46304"/>
                  </a:lnTo>
                  <a:lnTo>
                    <a:pt x="737" y="46304"/>
                  </a:lnTo>
                  <a:lnTo>
                    <a:pt x="737" y="44552"/>
                  </a:lnTo>
                  <a:lnTo>
                    <a:pt x="1714" y="44552"/>
                  </a:lnTo>
                  <a:cubicBezTo>
                    <a:pt x="4013" y="44552"/>
                    <a:pt x="5550" y="43967"/>
                    <a:pt x="6363" y="42799"/>
                  </a:cubicBezTo>
                  <a:cubicBezTo>
                    <a:pt x="7163" y="41643"/>
                    <a:pt x="7556" y="39421"/>
                    <a:pt x="7556" y="36157"/>
                  </a:cubicBezTo>
                  <a:lnTo>
                    <a:pt x="7556" y="19444"/>
                  </a:lnTo>
                  <a:cubicBezTo>
                    <a:pt x="7556" y="14046"/>
                    <a:pt x="7442" y="10757"/>
                    <a:pt x="7201" y="9576"/>
                  </a:cubicBezTo>
                  <a:cubicBezTo>
                    <a:pt x="6947" y="8395"/>
                    <a:pt x="6566" y="7607"/>
                    <a:pt x="6058" y="7163"/>
                  </a:cubicBezTo>
                  <a:lnTo>
                    <a:pt x="4026" y="6541"/>
                  </a:lnTo>
                  <a:cubicBezTo>
                    <a:pt x="3111" y="6541"/>
                    <a:pt x="2019" y="6782"/>
                    <a:pt x="737"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8" name="Shape 771"/>
            <p:cNvSpPr/>
            <p:nvPr/>
          </p:nvSpPr>
          <p:spPr>
            <a:xfrm>
              <a:off x="155321" y="1471"/>
              <a:ext cx="17399" cy="45245"/>
            </a:xfrm>
            <a:custGeom>
              <a:avLst/>
              <a:gdLst/>
              <a:ahLst/>
              <a:cxnLst/>
              <a:rect l="0" t="0" r="0" b="0"/>
              <a:pathLst>
                <a:path w="17399" h="45245">
                  <a:moveTo>
                    <a:pt x="17399" y="0"/>
                  </a:moveTo>
                  <a:lnTo>
                    <a:pt x="17399" y="2298"/>
                  </a:lnTo>
                  <a:lnTo>
                    <a:pt x="10744" y="5197"/>
                  </a:lnTo>
                  <a:cubicBezTo>
                    <a:pt x="8598" y="7305"/>
                    <a:pt x="7341" y="10239"/>
                    <a:pt x="6985" y="14011"/>
                  </a:cubicBezTo>
                  <a:lnTo>
                    <a:pt x="17399" y="14011"/>
                  </a:lnTo>
                  <a:lnTo>
                    <a:pt x="17399" y="16843"/>
                  </a:lnTo>
                  <a:lnTo>
                    <a:pt x="6985" y="16843"/>
                  </a:lnTo>
                  <a:cubicBezTo>
                    <a:pt x="6947" y="23536"/>
                    <a:pt x="8573" y="28768"/>
                    <a:pt x="11849" y="32566"/>
                  </a:cubicBezTo>
                  <a:lnTo>
                    <a:pt x="17399" y="35310"/>
                  </a:lnTo>
                  <a:lnTo>
                    <a:pt x="17399" y="45245"/>
                  </a:lnTo>
                  <a:lnTo>
                    <a:pt x="5779" y="39957"/>
                  </a:lnTo>
                  <a:cubicBezTo>
                    <a:pt x="1918" y="35753"/>
                    <a:pt x="0" y="30089"/>
                    <a:pt x="0" y="22989"/>
                  </a:cubicBezTo>
                  <a:cubicBezTo>
                    <a:pt x="0" y="15293"/>
                    <a:pt x="1968" y="9299"/>
                    <a:pt x="5931" y="4994"/>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599" name="Shape 772"/>
            <p:cNvSpPr/>
            <p:nvPr/>
          </p:nvSpPr>
          <p:spPr>
            <a:xfrm>
              <a:off x="100482" y="51"/>
              <a:ext cx="49263" cy="46304"/>
            </a:xfrm>
            <a:custGeom>
              <a:avLst/>
              <a:gdLst/>
              <a:ahLst/>
              <a:cxnLst/>
              <a:rect l="0" t="0" r="0" b="0"/>
              <a:pathLst>
                <a:path w="49263" h="46304">
                  <a:moveTo>
                    <a:pt x="13551" y="0"/>
                  </a:moveTo>
                  <a:lnTo>
                    <a:pt x="15672" y="0"/>
                  </a:lnTo>
                  <a:lnTo>
                    <a:pt x="15672" y="9525"/>
                  </a:lnTo>
                  <a:cubicBezTo>
                    <a:pt x="20942" y="3175"/>
                    <a:pt x="25971" y="0"/>
                    <a:pt x="30747" y="0"/>
                  </a:cubicBezTo>
                  <a:cubicBezTo>
                    <a:pt x="33198" y="0"/>
                    <a:pt x="35319" y="622"/>
                    <a:pt x="37084" y="1854"/>
                  </a:cubicBezTo>
                  <a:cubicBezTo>
                    <a:pt x="38849" y="3073"/>
                    <a:pt x="40259" y="5093"/>
                    <a:pt x="41313" y="7912"/>
                  </a:cubicBezTo>
                  <a:cubicBezTo>
                    <a:pt x="42024" y="9868"/>
                    <a:pt x="42393" y="12891"/>
                    <a:pt x="42393" y="16942"/>
                  </a:cubicBezTo>
                  <a:lnTo>
                    <a:pt x="42393" y="36157"/>
                  </a:lnTo>
                  <a:cubicBezTo>
                    <a:pt x="42393" y="38989"/>
                    <a:pt x="42609" y="40932"/>
                    <a:pt x="43066" y="41948"/>
                  </a:cubicBezTo>
                  <a:lnTo>
                    <a:pt x="44818" y="43853"/>
                  </a:lnTo>
                  <a:cubicBezTo>
                    <a:pt x="45631" y="44310"/>
                    <a:pt x="47104" y="44552"/>
                    <a:pt x="49263" y="44552"/>
                  </a:cubicBezTo>
                  <a:lnTo>
                    <a:pt x="49263" y="46304"/>
                  </a:lnTo>
                  <a:lnTo>
                    <a:pt x="27013" y="46304"/>
                  </a:lnTo>
                  <a:lnTo>
                    <a:pt x="27013" y="44552"/>
                  </a:lnTo>
                  <a:lnTo>
                    <a:pt x="27953" y="44552"/>
                  </a:lnTo>
                  <a:cubicBezTo>
                    <a:pt x="30048" y="44552"/>
                    <a:pt x="31509" y="44221"/>
                    <a:pt x="32347" y="43599"/>
                  </a:cubicBezTo>
                  <a:cubicBezTo>
                    <a:pt x="33172" y="42952"/>
                    <a:pt x="33757" y="42011"/>
                    <a:pt x="34087" y="40767"/>
                  </a:cubicBezTo>
                  <a:cubicBezTo>
                    <a:pt x="34214" y="40272"/>
                    <a:pt x="34277" y="38735"/>
                    <a:pt x="34277" y="36157"/>
                  </a:cubicBezTo>
                  <a:lnTo>
                    <a:pt x="34277" y="17729"/>
                  </a:lnTo>
                  <a:cubicBezTo>
                    <a:pt x="34277" y="13639"/>
                    <a:pt x="33744" y="10668"/>
                    <a:pt x="32690" y="8813"/>
                  </a:cubicBezTo>
                  <a:cubicBezTo>
                    <a:pt x="31623" y="6972"/>
                    <a:pt x="29820" y="6045"/>
                    <a:pt x="27305" y="6045"/>
                  </a:cubicBezTo>
                  <a:cubicBezTo>
                    <a:pt x="23406" y="6045"/>
                    <a:pt x="19533" y="8179"/>
                    <a:pt x="15672" y="12433"/>
                  </a:cubicBezTo>
                  <a:lnTo>
                    <a:pt x="15672" y="36157"/>
                  </a:lnTo>
                  <a:cubicBezTo>
                    <a:pt x="15672" y="39192"/>
                    <a:pt x="15850" y="41072"/>
                    <a:pt x="16205" y="41796"/>
                  </a:cubicBezTo>
                  <a:lnTo>
                    <a:pt x="18110" y="43879"/>
                  </a:lnTo>
                  <a:cubicBezTo>
                    <a:pt x="18898" y="44323"/>
                    <a:pt x="20536" y="44552"/>
                    <a:pt x="22987" y="44552"/>
                  </a:cubicBezTo>
                  <a:lnTo>
                    <a:pt x="22987" y="46304"/>
                  </a:lnTo>
                  <a:lnTo>
                    <a:pt x="737" y="46304"/>
                  </a:lnTo>
                  <a:lnTo>
                    <a:pt x="737" y="44552"/>
                  </a:lnTo>
                  <a:lnTo>
                    <a:pt x="1715" y="44552"/>
                  </a:lnTo>
                  <a:cubicBezTo>
                    <a:pt x="4013" y="44552"/>
                    <a:pt x="5550" y="43967"/>
                    <a:pt x="6363" y="42799"/>
                  </a:cubicBezTo>
                  <a:cubicBezTo>
                    <a:pt x="7163" y="41643"/>
                    <a:pt x="7557" y="39421"/>
                    <a:pt x="7557" y="36157"/>
                  </a:cubicBezTo>
                  <a:lnTo>
                    <a:pt x="7557" y="19444"/>
                  </a:lnTo>
                  <a:cubicBezTo>
                    <a:pt x="7557" y="14046"/>
                    <a:pt x="7442" y="10757"/>
                    <a:pt x="7188" y="9576"/>
                  </a:cubicBezTo>
                  <a:cubicBezTo>
                    <a:pt x="6960" y="8395"/>
                    <a:pt x="6566" y="7607"/>
                    <a:pt x="6058" y="7163"/>
                  </a:cubicBezTo>
                  <a:lnTo>
                    <a:pt x="4026" y="6541"/>
                  </a:lnTo>
                  <a:cubicBezTo>
                    <a:pt x="3112" y="6541"/>
                    <a:pt x="2019" y="6782"/>
                    <a:pt x="737" y="7265"/>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0" name="Shape 773"/>
            <p:cNvSpPr/>
            <p:nvPr/>
          </p:nvSpPr>
          <p:spPr>
            <a:xfrm>
              <a:off x="73291" y="51"/>
              <a:ext cx="21704" cy="47551"/>
            </a:xfrm>
            <a:custGeom>
              <a:avLst/>
              <a:gdLst/>
              <a:ahLst/>
              <a:cxnLst/>
              <a:rect l="0" t="0" r="0" b="0"/>
              <a:pathLst>
                <a:path w="21704" h="47551">
                  <a:moveTo>
                    <a:pt x="51" y="0"/>
                  </a:moveTo>
                  <a:cubicBezTo>
                    <a:pt x="6858" y="0"/>
                    <a:pt x="12332" y="2591"/>
                    <a:pt x="16447" y="7760"/>
                  </a:cubicBezTo>
                  <a:cubicBezTo>
                    <a:pt x="19952" y="12179"/>
                    <a:pt x="21704" y="17246"/>
                    <a:pt x="21704" y="22987"/>
                  </a:cubicBezTo>
                  <a:cubicBezTo>
                    <a:pt x="21704" y="27013"/>
                    <a:pt x="20739" y="31090"/>
                    <a:pt x="18809" y="35204"/>
                  </a:cubicBezTo>
                  <a:cubicBezTo>
                    <a:pt x="16878" y="39345"/>
                    <a:pt x="14212" y="42456"/>
                    <a:pt x="10833" y="44552"/>
                  </a:cubicBezTo>
                  <a:lnTo>
                    <a:pt x="0" y="47551"/>
                  </a:lnTo>
                  <a:lnTo>
                    <a:pt x="0" y="43081"/>
                  </a:lnTo>
                  <a:lnTo>
                    <a:pt x="1613" y="44196"/>
                  </a:lnTo>
                  <a:cubicBezTo>
                    <a:pt x="4801" y="44196"/>
                    <a:pt x="7417" y="42900"/>
                    <a:pt x="9474" y="40272"/>
                  </a:cubicBezTo>
                  <a:cubicBezTo>
                    <a:pt x="11532" y="37656"/>
                    <a:pt x="12573" y="33147"/>
                    <a:pt x="12573" y="26759"/>
                  </a:cubicBezTo>
                  <a:cubicBezTo>
                    <a:pt x="12573" y="18783"/>
                    <a:pt x="10859" y="12484"/>
                    <a:pt x="7417" y="7912"/>
                  </a:cubicBezTo>
                  <a:lnTo>
                    <a:pt x="0" y="3981"/>
                  </a:lnTo>
                  <a:lnTo>
                    <a:pt x="0" y="14"/>
                  </a:lnTo>
                  <a:lnTo>
                    <a:pt x="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1" name="Shape 774"/>
            <p:cNvSpPr/>
            <p:nvPr/>
          </p:nvSpPr>
          <p:spPr>
            <a:xfrm>
              <a:off x="172720" y="28982"/>
              <a:ext cx="20663" cy="18758"/>
            </a:xfrm>
            <a:custGeom>
              <a:avLst/>
              <a:gdLst/>
              <a:ahLst/>
              <a:cxnLst/>
              <a:rect l="0" t="0" r="0" b="0"/>
              <a:pathLst>
                <a:path w="20663" h="18758">
                  <a:moveTo>
                    <a:pt x="19152" y="0"/>
                  </a:moveTo>
                  <a:lnTo>
                    <a:pt x="20663" y="977"/>
                  </a:lnTo>
                  <a:cubicBezTo>
                    <a:pt x="19977" y="5473"/>
                    <a:pt x="17983" y="9551"/>
                    <a:pt x="14668" y="13233"/>
                  </a:cubicBezTo>
                  <a:cubicBezTo>
                    <a:pt x="11379" y="16916"/>
                    <a:pt x="7239" y="18758"/>
                    <a:pt x="2248" y="18758"/>
                  </a:cubicBezTo>
                  <a:lnTo>
                    <a:pt x="0" y="17735"/>
                  </a:lnTo>
                  <a:lnTo>
                    <a:pt x="0" y="7799"/>
                  </a:lnTo>
                  <a:lnTo>
                    <a:pt x="5982" y="10757"/>
                  </a:lnTo>
                  <a:cubicBezTo>
                    <a:pt x="8928" y="10757"/>
                    <a:pt x="11493" y="9944"/>
                    <a:pt x="13665" y="8331"/>
                  </a:cubicBezTo>
                  <a:cubicBezTo>
                    <a:pt x="15850" y="6706"/>
                    <a:pt x="17678" y="3924"/>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2" name="Shape 775"/>
            <p:cNvSpPr/>
            <p:nvPr/>
          </p:nvSpPr>
          <p:spPr>
            <a:xfrm>
              <a:off x="172720" y="0"/>
              <a:ext cx="20663" cy="18314"/>
            </a:xfrm>
            <a:custGeom>
              <a:avLst/>
              <a:gdLst/>
              <a:ahLst/>
              <a:cxnLst/>
              <a:rect l="0" t="0" r="0" b="0"/>
              <a:pathLst>
                <a:path w="20663" h="18314">
                  <a:moveTo>
                    <a:pt x="3378" y="0"/>
                  </a:moveTo>
                  <a:cubicBezTo>
                    <a:pt x="8420" y="0"/>
                    <a:pt x="12560" y="1664"/>
                    <a:pt x="15799" y="4991"/>
                  </a:cubicBezTo>
                  <a:cubicBezTo>
                    <a:pt x="19050" y="8306"/>
                    <a:pt x="20663" y="12751"/>
                    <a:pt x="20663" y="18314"/>
                  </a:cubicBezTo>
                  <a:lnTo>
                    <a:pt x="0" y="18314"/>
                  </a:lnTo>
                  <a:lnTo>
                    <a:pt x="0" y="15482"/>
                  </a:lnTo>
                  <a:lnTo>
                    <a:pt x="10414" y="15482"/>
                  </a:lnTo>
                  <a:cubicBezTo>
                    <a:pt x="10249" y="12586"/>
                    <a:pt x="9906" y="10567"/>
                    <a:pt x="9373" y="9373"/>
                  </a:cubicBezTo>
                  <a:cubicBezTo>
                    <a:pt x="8560" y="7557"/>
                    <a:pt x="7328" y="6122"/>
                    <a:pt x="5715" y="5068"/>
                  </a:cubicBezTo>
                  <a:cubicBezTo>
                    <a:pt x="4089" y="4026"/>
                    <a:pt x="2400" y="3493"/>
                    <a:pt x="635" y="3493"/>
                  </a:cubicBezTo>
                  <a:lnTo>
                    <a:pt x="0" y="3769"/>
                  </a:lnTo>
                  <a:lnTo>
                    <a:pt x="0" y="1471"/>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03" name="Group 602"/>
          <p:cNvGrpSpPr/>
          <p:nvPr/>
        </p:nvGrpSpPr>
        <p:grpSpPr>
          <a:xfrm>
            <a:off x="7656740" y="4587991"/>
            <a:ext cx="321232" cy="156902"/>
            <a:chOff x="0" y="0"/>
            <a:chExt cx="129464" cy="68072"/>
          </a:xfrm>
        </p:grpSpPr>
        <p:sp>
          <p:nvSpPr>
            <p:cNvPr id="604" name="Shape 776"/>
            <p:cNvSpPr/>
            <p:nvPr/>
          </p:nvSpPr>
          <p:spPr>
            <a:xfrm>
              <a:off x="51930" y="1478"/>
              <a:ext cx="17380" cy="45231"/>
            </a:xfrm>
            <a:custGeom>
              <a:avLst/>
              <a:gdLst/>
              <a:ahLst/>
              <a:cxnLst/>
              <a:rect l="0" t="0" r="0" b="0"/>
              <a:pathLst>
                <a:path w="17380" h="45231">
                  <a:moveTo>
                    <a:pt x="17380" y="0"/>
                  </a:moveTo>
                  <a:lnTo>
                    <a:pt x="17380" y="2281"/>
                  </a:lnTo>
                  <a:lnTo>
                    <a:pt x="10732" y="5176"/>
                  </a:lnTo>
                  <a:cubicBezTo>
                    <a:pt x="8585" y="7285"/>
                    <a:pt x="7328" y="10231"/>
                    <a:pt x="6972" y="14003"/>
                  </a:cubicBezTo>
                  <a:lnTo>
                    <a:pt x="17380" y="14003"/>
                  </a:lnTo>
                  <a:lnTo>
                    <a:pt x="17380" y="16835"/>
                  </a:lnTo>
                  <a:lnTo>
                    <a:pt x="6972" y="16835"/>
                  </a:lnTo>
                  <a:cubicBezTo>
                    <a:pt x="6934" y="23528"/>
                    <a:pt x="8560" y="28761"/>
                    <a:pt x="11836" y="32558"/>
                  </a:cubicBezTo>
                  <a:lnTo>
                    <a:pt x="17380" y="35296"/>
                  </a:lnTo>
                  <a:lnTo>
                    <a:pt x="17380" y="45231"/>
                  </a:lnTo>
                  <a:lnTo>
                    <a:pt x="5766" y="39950"/>
                  </a:lnTo>
                  <a:cubicBezTo>
                    <a:pt x="1918" y="35746"/>
                    <a:pt x="0" y="30081"/>
                    <a:pt x="0" y="22982"/>
                  </a:cubicBezTo>
                  <a:cubicBezTo>
                    <a:pt x="0" y="15286"/>
                    <a:pt x="1968" y="9292"/>
                    <a:pt x="5918" y="498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5" name="Shape 777"/>
            <p:cNvSpPr/>
            <p:nvPr/>
          </p:nvSpPr>
          <p:spPr>
            <a:xfrm>
              <a:off x="0" y="1372"/>
              <a:ext cx="49111" cy="66700"/>
            </a:xfrm>
            <a:custGeom>
              <a:avLst/>
              <a:gdLst/>
              <a:ahLst/>
              <a:cxnLst/>
              <a:rect l="0" t="0" r="0" b="0"/>
              <a:pathLst>
                <a:path w="49111" h="66700">
                  <a:moveTo>
                    <a:pt x="0" y="0"/>
                  </a:moveTo>
                  <a:lnTo>
                    <a:pt x="20968" y="0"/>
                  </a:lnTo>
                  <a:lnTo>
                    <a:pt x="20968" y="1829"/>
                  </a:lnTo>
                  <a:lnTo>
                    <a:pt x="19939" y="1829"/>
                  </a:lnTo>
                  <a:cubicBezTo>
                    <a:pt x="18466" y="1829"/>
                    <a:pt x="17361" y="2133"/>
                    <a:pt x="16624" y="2781"/>
                  </a:cubicBezTo>
                  <a:lnTo>
                    <a:pt x="15519" y="5169"/>
                  </a:lnTo>
                  <a:cubicBezTo>
                    <a:pt x="15519" y="6438"/>
                    <a:pt x="16065" y="8204"/>
                    <a:pt x="17145" y="10464"/>
                  </a:cubicBezTo>
                  <a:lnTo>
                    <a:pt x="28092" y="33159"/>
                  </a:lnTo>
                  <a:lnTo>
                    <a:pt x="38164" y="8306"/>
                  </a:lnTo>
                  <a:cubicBezTo>
                    <a:pt x="38722" y="6959"/>
                    <a:pt x="38989" y="5638"/>
                    <a:pt x="38989" y="4331"/>
                  </a:cubicBezTo>
                  <a:lnTo>
                    <a:pt x="38646" y="3010"/>
                  </a:lnTo>
                  <a:lnTo>
                    <a:pt x="37414" y="2133"/>
                  </a:lnTo>
                  <a:cubicBezTo>
                    <a:pt x="36855" y="1930"/>
                    <a:pt x="35877" y="1829"/>
                    <a:pt x="34480" y="1829"/>
                  </a:cubicBezTo>
                  <a:lnTo>
                    <a:pt x="34480" y="0"/>
                  </a:lnTo>
                  <a:lnTo>
                    <a:pt x="49111" y="0"/>
                  </a:lnTo>
                  <a:lnTo>
                    <a:pt x="49111" y="1829"/>
                  </a:lnTo>
                  <a:cubicBezTo>
                    <a:pt x="47892" y="1956"/>
                    <a:pt x="46965" y="2210"/>
                    <a:pt x="46304" y="2616"/>
                  </a:cubicBezTo>
                  <a:lnTo>
                    <a:pt x="44158" y="4813"/>
                  </a:lnTo>
                  <a:cubicBezTo>
                    <a:pt x="43853" y="5270"/>
                    <a:pt x="43294" y="6540"/>
                    <a:pt x="42482" y="8598"/>
                  </a:cubicBezTo>
                  <a:lnTo>
                    <a:pt x="24155" y="53492"/>
                  </a:lnTo>
                  <a:cubicBezTo>
                    <a:pt x="22403" y="57848"/>
                    <a:pt x="20079" y="61137"/>
                    <a:pt x="17208" y="63360"/>
                  </a:cubicBezTo>
                  <a:cubicBezTo>
                    <a:pt x="14351" y="65595"/>
                    <a:pt x="11582" y="66700"/>
                    <a:pt x="8941" y="66700"/>
                  </a:cubicBezTo>
                  <a:cubicBezTo>
                    <a:pt x="7010" y="66700"/>
                    <a:pt x="5423" y="66142"/>
                    <a:pt x="4166" y="65036"/>
                  </a:cubicBezTo>
                  <a:cubicBezTo>
                    <a:pt x="2921" y="63919"/>
                    <a:pt x="2311" y="62636"/>
                    <a:pt x="2311" y="61201"/>
                  </a:cubicBezTo>
                  <a:cubicBezTo>
                    <a:pt x="2311" y="59817"/>
                    <a:pt x="2756" y="58712"/>
                    <a:pt x="3658" y="57886"/>
                  </a:cubicBezTo>
                  <a:cubicBezTo>
                    <a:pt x="4547" y="57061"/>
                    <a:pt x="5791" y="56629"/>
                    <a:pt x="7366" y="56629"/>
                  </a:cubicBezTo>
                  <a:cubicBezTo>
                    <a:pt x="8445" y="56629"/>
                    <a:pt x="9919" y="56997"/>
                    <a:pt x="11786" y="57709"/>
                  </a:cubicBezTo>
                  <a:cubicBezTo>
                    <a:pt x="13094" y="58204"/>
                    <a:pt x="13919" y="58445"/>
                    <a:pt x="14237" y="58445"/>
                  </a:cubicBezTo>
                  <a:cubicBezTo>
                    <a:pt x="15215" y="58445"/>
                    <a:pt x="16294" y="57938"/>
                    <a:pt x="17463" y="56934"/>
                  </a:cubicBezTo>
                  <a:cubicBezTo>
                    <a:pt x="18618" y="55918"/>
                    <a:pt x="19799" y="53949"/>
                    <a:pt x="20968" y="51041"/>
                  </a:cubicBezTo>
                  <a:lnTo>
                    <a:pt x="24155" y="43231"/>
                  </a:lnTo>
                  <a:lnTo>
                    <a:pt x="8001" y="9296"/>
                  </a:lnTo>
                  <a:cubicBezTo>
                    <a:pt x="7518" y="8280"/>
                    <a:pt x="6718" y="7010"/>
                    <a:pt x="5639" y="5511"/>
                  </a:cubicBezTo>
                  <a:cubicBezTo>
                    <a:pt x="4826" y="4356"/>
                    <a:pt x="4153" y="3594"/>
                    <a:pt x="3632" y="3187"/>
                  </a:cubicBezTo>
                  <a:cubicBezTo>
                    <a:pt x="2883" y="2667"/>
                    <a:pt x="1664" y="2210"/>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6" name="Shape 778"/>
            <p:cNvSpPr/>
            <p:nvPr/>
          </p:nvSpPr>
          <p:spPr>
            <a:xfrm>
              <a:off x="69310" y="28982"/>
              <a:ext cx="20682" cy="18758"/>
            </a:xfrm>
            <a:custGeom>
              <a:avLst/>
              <a:gdLst/>
              <a:ahLst/>
              <a:cxnLst/>
              <a:rect l="0" t="0" r="0" b="0"/>
              <a:pathLst>
                <a:path w="20682" h="18758">
                  <a:moveTo>
                    <a:pt x="19158" y="0"/>
                  </a:moveTo>
                  <a:lnTo>
                    <a:pt x="20682" y="977"/>
                  </a:lnTo>
                  <a:cubicBezTo>
                    <a:pt x="19984" y="5473"/>
                    <a:pt x="17990" y="9550"/>
                    <a:pt x="14688" y="13233"/>
                  </a:cubicBezTo>
                  <a:cubicBezTo>
                    <a:pt x="11386" y="16916"/>
                    <a:pt x="7233" y="18758"/>
                    <a:pt x="2267" y="18758"/>
                  </a:cubicBezTo>
                  <a:lnTo>
                    <a:pt x="0" y="17727"/>
                  </a:lnTo>
                  <a:lnTo>
                    <a:pt x="0" y="7792"/>
                  </a:lnTo>
                  <a:lnTo>
                    <a:pt x="6001" y="10757"/>
                  </a:lnTo>
                  <a:cubicBezTo>
                    <a:pt x="8935" y="10757"/>
                    <a:pt x="11500" y="9944"/>
                    <a:pt x="13672" y="8330"/>
                  </a:cubicBezTo>
                  <a:cubicBezTo>
                    <a:pt x="15856" y="6705"/>
                    <a:pt x="17685" y="3924"/>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7" name="Shape 779"/>
            <p:cNvSpPr/>
            <p:nvPr/>
          </p:nvSpPr>
          <p:spPr>
            <a:xfrm>
              <a:off x="98768" y="51"/>
              <a:ext cx="30696" cy="47689"/>
            </a:xfrm>
            <a:custGeom>
              <a:avLst/>
              <a:gdLst/>
              <a:ahLst/>
              <a:cxnLst/>
              <a:rect l="0" t="0" r="0" b="0"/>
              <a:pathLst>
                <a:path w="30696" h="47689">
                  <a:moveTo>
                    <a:pt x="13665" y="0"/>
                  </a:moveTo>
                  <a:cubicBezTo>
                    <a:pt x="15418" y="0"/>
                    <a:pt x="17564" y="368"/>
                    <a:pt x="20079" y="1130"/>
                  </a:cubicBezTo>
                  <a:cubicBezTo>
                    <a:pt x="21755" y="1625"/>
                    <a:pt x="22873" y="1867"/>
                    <a:pt x="23432" y="1867"/>
                  </a:cubicBezTo>
                  <a:lnTo>
                    <a:pt x="24663" y="1524"/>
                  </a:lnTo>
                  <a:lnTo>
                    <a:pt x="25692" y="0"/>
                  </a:lnTo>
                  <a:lnTo>
                    <a:pt x="27305" y="0"/>
                  </a:lnTo>
                  <a:lnTo>
                    <a:pt x="27305" y="15329"/>
                  </a:lnTo>
                  <a:lnTo>
                    <a:pt x="25692" y="15329"/>
                  </a:lnTo>
                  <a:cubicBezTo>
                    <a:pt x="24435" y="10516"/>
                    <a:pt x="22847" y="7239"/>
                    <a:pt x="20904" y="5511"/>
                  </a:cubicBezTo>
                  <a:cubicBezTo>
                    <a:pt x="18961" y="3772"/>
                    <a:pt x="16472" y="2895"/>
                    <a:pt x="13462" y="2895"/>
                  </a:cubicBezTo>
                  <a:cubicBezTo>
                    <a:pt x="11163" y="2895"/>
                    <a:pt x="9322" y="3505"/>
                    <a:pt x="7900" y="4711"/>
                  </a:cubicBezTo>
                  <a:cubicBezTo>
                    <a:pt x="6503" y="5931"/>
                    <a:pt x="5791" y="7264"/>
                    <a:pt x="5791" y="8737"/>
                  </a:cubicBezTo>
                  <a:cubicBezTo>
                    <a:pt x="5791" y="10579"/>
                    <a:pt x="6312" y="12154"/>
                    <a:pt x="7366" y="13462"/>
                  </a:cubicBezTo>
                  <a:cubicBezTo>
                    <a:pt x="8395" y="14795"/>
                    <a:pt x="10452" y="16218"/>
                    <a:pt x="13564" y="17729"/>
                  </a:cubicBezTo>
                  <a:lnTo>
                    <a:pt x="20726" y="21221"/>
                  </a:lnTo>
                  <a:cubicBezTo>
                    <a:pt x="27381" y="24460"/>
                    <a:pt x="30696" y="28740"/>
                    <a:pt x="30696" y="34036"/>
                  </a:cubicBezTo>
                  <a:cubicBezTo>
                    <a:pt x="30696" y="38126"/>
                    <a:pt x="29147" y="41427"/>
                    <a:pt x="26048" y="43929"/>
                  </a:cubicBezTo>
                  <a:cubicBezTo>
                    <a:pt x="22962" y="46431"/>
                    <a:pt x="19507" y="47689"/>
                    <a:pt x="15672" y="47689"/>
                  </a:cubicBezTo>
                  <a:cubicBezTo>
                    <a:pt x="12916" y="47689"/>
                    <a:pt x="9779" y="47206"/>
                    <a:pt x="6248" y="46215"/>
                  </a:cubicBezTo>
                  <a:lnTo>
                    <a:pt x="3594" y="45733"/>
                  </a:lnTo>
                  <a:lnTo>
                    <a:pt x="1816" y="47003"/>
                  </a:lnTo>
                  <a:lnTo>
                    <a:pt x="203" y="47003"/>
                  </a:lnTo>
                  <a:lnTo>
                    <a:pt x="203" y="30937"/>
                  </a:lnTo>
                  <a:lnTo>
                    <a:pt x="1816" y="30937"/>
                  </a:lnTo>
                  <a:cubicBezTo>
                    <a:pt x="2731" y="35534"/>
                    <a:pt x="4483" y="38976"/>
                    <a:pt x="7074" y="41301"/>
                  </a:cubicBezTo>
                  <a:cubicBezTo>
                    <a:pt x="9652" y="43637"/>
                    <a:pt x="12560" y="44793"/>
                    <a:pt x="15773" y="44793"/>
                  </a:cubicBezTo>
                  <a:cubicBezTo>
                    <a:pt x="18021" y="44793"/>
                    <a:pt x="19876" y="44132"/>
                    <a:pt x="21285" y="42799"/>
                  </a:cubicBezTo>
                  <a:cubicBezTo>
                    <a:pt x="22708" y="41478"/>
                    <a:pt x="23432" y="39891"/>
                    <a:pt x="23432" y="38011"/>
                  </a:cubicBezTo>
                  <a:cubicBezTo>
                    <a:pt x="23432" y="35751"/>
                    <a:pt x="22644" y="33858"/>
                    <a:pt x="21057" y="32321"/>
                  </a:cubicBezTo>
                  <a:cubicBezTo>
                    <a:pt x="19457" y="30785"/>
                    <a:pt x="16294" y="28828"/>
                    <a:pt x="11544" y="26479"/>
                  </a:cubicBezTo>
                  <a:cubicBezTo>
                    <a:pt x="6795" y="24105"/>
                    <a:pt x="3683" y="21983"/>
                    <a:pt x="2210" y="20091"/>
                  </a:cubicBezTo>
                  <a:cubicBezTo>
                    <a:pt x="737" y="18224"/>
                    <a:pt x="0" y="15862"/>
                    <a:pt x="0" y="13017"/>
                  </a:cubicBezTo>
                  <a:cubicBezTo>
                    <a:pt x="0" y="9309"/>
                    <a:pt x="1270" y="6223"/>
                    <a:pt x="3810" y="3734"/>
                  </a:cubicBezTo>
                  <a:cubicBezTo>
                    <a:pt x="6337" y="1244"/>
                    <a:pt x="9627" y="0"/>
                    <a:pt x="1366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08" name="Shape 780"/>
            <p:cNvSpPr/>
            <p:nvPr/>
          </p:nvSpPr>
          <p:spPr>
            <a:xfrm>
              <a:off x="69310" y="0"/>
              <a:ext cx="20682" cy="18314"/>
            </a:xfrm>
            <a:custGeom>
              <a:avLst/>
              <a:gdLst/>
              <a:ahLst/>
              <a:cxnLst/>
              <a:rect l="0" t="0" r="0" b="0"/>
              <a:pathLst>
                <a:path w="20682" h="18314">
                  <a:moveTo>
                    <a:pt x="3397" y="0"/>
                  </a:moveTo>
                  <a:cubicBezTo>
                    <a:pt x="8427" y="0"/>
                    <a:pt x="12567" y="1664"/>
                    <a:pt x="15818" y="4991"/>
                  </a:cubicBezTo>
                  <a:cubicBezTo>
                    <a:pt x="19057" y="8306"/>
                    <a:pt x="20682" y="12751"/>
                    <a:pt x="20682" y="18314"/>
                  </a:cubicBezTo>
                  <a:lnTo>
                    <a:pt x="0" y="18314"/>
                  </a:lnTo>
                  <a:lnTo>
                    <a:pt x="0" y="15481"/>
                  </a:lnTo>
                  <a:lnTo>
                    <a:pt x="10408" y="15481"/>
                  </a:lnTo>
                  <a:cubicBezTo>
                    <a:pt x="10255" y="12586"/>
                    <a:pt x="9900" y="10567"/>
                    <a:pt x="9379" y="9373"/>
                  </a:cubicBezTo>
                  <a:cubicBezTo>
                    <a:pt x="8566" y="7557"/>
                    <a:pt x="7334" y="6109"/>
                    <a:pt x="5722" y="5055"/>
                  </a:cubicBezTo>
                  <a:cubicBezTo>
                    <a:pt x="4096" y="4014"/>
                    <a:pt x="2407" y="3480"/>
                    <a:pt x="641" y="3480"/>
                  </a:cubicBezTo>
                  <a:lnTo>
                    <a:pt x="0" y="3759"/>
                  </a:lnTo>
                  <a:lnTo>
                    <a:pt x="0" y="1478"/>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09" name="Group 608"/>
          <p:cNvGrpSpPr/>
          <p:nvPr/>
        </p:nvGrpSpPr>
        <p:grpSpPr>
          <a:xfrm>
            <a:off x="2934485" y="5109671"/>
            <a:ext cx="1245266" cy="204339"/>
            <a:chOff x="0" y="0"/>
            <a:chExt cx="498259" cy="89318"/>
          </a:xfrm>
        </p:grpSpPr>
        <p:sp>
          <p:nvSpPr>
            <p:cNvPr id="610" name="Shape 792"/>
            <p:cNvSpPr/>
            <p:nvPr/>
          </p:nvSpPr>
          <p:spPr>
            <a:xfrm>
              <a:off x="0" y="13582"/>
              <a:ext cx="29331" cy="54389"/>
            </a:xfrm>
            <a:custGeom>
              <a:avLst/>
              <a:gdLst/>
              <a:ahLst/>
              <a:cxnLst/>
              <a:rect l="0" t="0" r="0" b="0"/>
              <a:pathLst>
                <a:path w="29331" h="54389">
                  <a:moveTo>
                    <a:pt x="29331" y="0"/>
                  </a:moveTo>
                  <a:lnTo>
                    <a:pt x="29331" y="9188"/>
                  </a:lnTo>
                  <a:lnTo>
                    <a:pt x="19266" y="31808"/>
                  </a:lnTo>
                  <a:lnTo>
                    <a:pt x="29331" y="31808"/>
                  </a:lnTo>
                  <a:lnTo>
                    <a:pt x="29331" y="35440"/>
                  </a:lnTo>
                  <a:lnTo>
                    <a:pt x="17539" y="35440"/>
                  </a:lnTo>
                  <a:lnTo>
                    <a:pt x="14732" y="41905"/>
                  </a:lnTo>
                  <a:cubicBezTo>
                    <a:pt x="13830" y="44076"/>
                    <a:pt x="13373" y="45867"/>
                    <a:pt x="13373" y="47264"/>
                  </a:cubicBezTo>
                  <a:cubicBezTo>
                    <a:pt x="13373" y="49144"/>
                    <a:pt x="14122" y="50503"/>
                    <a:pt x="15634" y="51404"/>
                  </a:cubicBezTo>
                  <a:cubicBezTo>
                    <a:pt x="16510" y="51925"/>
                    <a:pt x="18694" y="52319"/>
                    <a:pt x="22149" y="52572"/>
                  </a:cubicBezTo>
                  <a:lnTo>
                    <a:pt x="22149" y="54389"/>
                  </a:lnTo>
                  <a:lnTo>
                    <a:pt x="0" y="54389"/>
                  </a:lnTo>
                  <a:lnTo>
                    <a:pt x="0" y="52572"/>
                  </a:lnTo>
                  <a:cubicBezTo>
                    <a:pt x="2400" y="52217"/>
                    <a:pt x="4369" y="51227"/>
                    <a:pt x="5906" y="49600"/>
                  </a:cubicBezTo>
                  <a:cubicBezTo>
                    <a:pt x="7442" y="47975"/>
                    <a:pt x="9347" y="44622"/>
                    <a:pt x="11595" y="39555"/>
                  </a:cubicBezTo>
                  <a:lnTo>
                    <a:pt x="293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1" name="Shape 793"/>
            <p:cNvSpPr/>
            <p:nvPr/>
          </p:nvSpPr>
          <p:spPr>
            <a:xfrm>
              <a:off x="143853" y="41649"/>
              <a:ext cx="18840" cy="26969"/>
            </a:xfrm>
            <a:custGeom>
              <a:avLst/>
              <a:gdLst/>
              <a:ahLst/>
              <a:cxnLst/>
              <a:rect l="0" t="0" r="0" b="0"/>
              <a:pathLst>
                <a:path w="18840" h="26969">
                  <a:moveTo>
                    <a:pt x="18840" y="0"/>
                  </a:moveTo>
                  <a:lnTo>
                    <a:pt x="18840" y="5116"/>
                  </a:lnTo>
                  <a:lnTo>
                    <a:pt x="15367" y="8046"/>
                  </a:lnTo>
                  <a:cubicBezTo>
                    <a:pt x="14097" y="9824"/>
                    <a:pt x="13462" y="11615"/>
                    <a:pt x="13462" y="13406"/>
                  </a:cubicBezTo>
                  <a:cubicBezTo>
                    <a:pt x="13462" y="14904"/>
                    <a:pt x="13995" y="16237"/>
                    <a:pt x="15075" y="17381"/>
                  </a:cubicBezTo>
                  <a:cubicBezTo>
                    <a:pt x="15888" y="18270"/>
                    <a:pt x="17043" y="18701"/>
                    <a:pt x="18517" y="18701"/>
                  </a:cubicBezTo>
                  <a:lnTo>
                    <a:pt x="18840" y="18546"/>
                  </a:lnTo>
                  <a:lnTo>
                    <a:pt x="18840" y="22196"/>
                  </a:lnTo>
                  <a:lnTo>
                    <a:pt x="9131" y="26969"/>
                  </a:lnTo>
                  <a:cubicBezTo>
                    <a:pt x="6515" y="26969"/>
                    <a:pt x="4331" y="26092"/>
                    <a:pt x="2616" y="24391"/>
                  </a:cubicBezTo>
                  <a:cubicBezTo>
                    <a:pt x="876" y="22664"/>
                    <a:pt x="0" y="20518"/>
                    <a:pt x="0" y="17926"/>
                  </a:cubicBezTo>
                  <a:cubicBezTo>
                    <a:pt x="0" y="14421"/>
                    <a:pt x="1511" y="11259"/>
                    <a:pt x="4521" y="8478"/>
                  </a:cubicBezTo>
                  <a:cubicBezTo>
                    <a:pt x="6026" y="7075"/>
                    <a:pt x="8420" y="5442"/>
                    <a:pt x="11703" y="3580"/>
                  </a:cubicBezTo>
                  <a:lnTo>
                    <a:pt x="1884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2" name="Shape 794"/>
            <p:cNvSpPr/>
            <p:nvPr/>
          </p:nvSpPr>
          <p:spPr>
            <a:xfrm>
              <a:off x="144793" y="21189"/>
              <a:ext cx="17901" cy="19134"/>
            </a:xfrm>
            <a:custGeom>
              <a:avLst/>
              <a:gdLst/>
              <a:ahLst/>
              <a:cxnLst/>
              <a:rect l="0" t="0" r="0" b="0"/>
              <a:pathLst>
                <a:path w="17901" h="19134">
                  <a:moveTo>
                    <a:pt x="17901" y="0"/>
                  </a:moveTo>
                  <a:lnTo>
                    <a:pt x="17901" y="3467"/>
                  </a:lnTo>
                  <a:lnTo>
                    <a:pt x="17031" y="3221"/>
                  </a:lnTo>
                  <a:cubicBezTo>
                    <a:pt x="14910" y="3221"/>
                    <a:pt x="13157" y="3690"/>
                    <a:pt x="11773" y="4643"/>
                  </a:cubicBezTo>
                  <a:lnTo>
                    <a:pt x="10503" y="6713"/>
                  </a:lnTo>
                  <a:lnTo>
                    <a:pt x="11874" y="9266"/>
                  </a:lnTo>
                  <a:cubicBezTo>
                    <a:pt x="13132" y="10663"/>
                    <a:pt x="13754" y="12035"/>
                    <a:pt x="13754" y="13330"/>
                  </a:cubicBezTo>
                  <a:cubicBezTo>
                    <a:pt x="13754" y="14942"/>
                    <a:pt x="13144" y="16302"/>
                    <a:pt x="11951" y="17432"/>
                  </a:cubicBezTo>
                  <a:cubicBezTo>
                    <a:pt x="10757" y="18562"/>
                    <a:pt x="9195" y="19134"/>
                    <a:pt x="7264" y="19134"/>
                  </a:cubicBezTo>
                  <a:cubicBezTo>
                    <a:pt x="5207" y="19134"/>
                    <a:pt x="3467" y="18511"/>
                    <a:pt x="2083" y="17267"/>
                  </a:cubicBezTo>
                  <a:cubicBezTo>
                    <a:pt x="686" y="16022"/>
                    <a:pt x="0" y="14562"/>
                    <a:pt x="0" y="12898"/>
                  </a:cubicBezTo>
                  <a:cubicBezTo>
                    <a:pt x="0" y="10536"/>
                    <a:pt x="927" y="8288"/>
                    <a:pt x="2794" y="6141"/>
                  </a:cubicBezTo>
                  <a:cubicBezTo>
                    <a:pt x="4661" y="3995"/>
                    <a:pt x="7264" y="2357"/>
                    <a:pt x="10604" y="1201"/>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3" name="Shape 795"/>
            <p:cNvSpPr/>
            <p:nvPr/>
          </p:nvSpPr>
          <p:spPr>
            <a:xfrm>
              <a:off x="104686" y="5245"/>
              <a:ext cx="30658" cy="63373"/>
            </a:xfrm>
            <a:custGeom>
              <a:avLst/>
              <a:gdLst/>
              <a:ahLst/>
              <a:cxnLst/>
              <a:rect l="0" t="0" r="0" b="0"/>
              <a:pathLst>
                <a:path w="30658" h="63373">
                  <a:moveTo>
                    <a:pt x="18123" y="0"/>
                  </a:moveTo>
                  <a:lnTo>
                    <a:pt x="19749" y="0"/>
                  </a:lnTo>
                  <a:lnTo>
                    <a:pt x="19749" y="16814"/>
                  </a:lnTo>
                  <a:lnTo>
                    <a:pt x="30658" y="16814"/>
                  </a:lnTo>
                  <a:lnTo>
                    <a:pt x="30658" y="21666"/>
                  </a:lnTo>
                  <a:lnTo>
                    <a:pt x="19749" y="21666"/>
                  </a:lnTo>
                  <a:lnTo>
                    <a:pt x="19749" y="50012"/>
                  </a:lnTo>
                  <a:cubicBezTo>
                    <a:pt x="19749" y="52654"/>
                    <a:pt x="19875" y="54369"/>
                    <a:pt x="20117" y="55131"/>
                  </a:cubicBezTo>
                  <a:lnTo>
                    <a:pt x="21412" y="57010"/>
                  </a:lnTo>
                  <a:lnTo>
                    <a:pt x="23139" y="57708"/>
                  </a:lnTo>
                  <a:cubicBezTo>
                    <a:pt x="25273" y="57708"/>
                    <a:pt x="27280" y="56096"/>
                    <a:pt x="29172" y="52857"/>
                  </a:cubicBezTo>
                  <a:lnTo>
                    <a:pt x="30658" y="53924"/>
                  </a:lnTo>
                  <a:cubicBezTo>
                    <a:pt x="28003" y="60223"/>
                    <a:pt x="23698" y="63373"/>
                    <a:pt x="17729" y="63373"/>
                  </a:cubicBezTo>
                  <a:cubicBezTo>
                    <a:pt x="14808" y="63373"/>
                    <a:pt x="12357" y="62547"/>
                    <a:pt x="10338" y="60934"/>
                  </a:cubicBezTo>
                  <a:cubicBezTo>
                    <a:pt x="8331" y="59309"/>
                    <a:pt x="7036" y="57505"/>
                    <a:pt x="6490" y="55511"/>
                  </a:cubicBezTo>
                  <a:cubicBezTo>
                    <a:pt x="6160" y="54394"/>
                    <a:pt x="5994" y="51371"/>
                    <a:pt x="5994" y="46469"/>
                  </a:cubicBezTo>
                  <a:lnTo>
                    <a:pt x="5994" y="21666"/>
                  </a:lnTo>
                  <a:lnTo>
                    <a:pt x="0" y="21666"/>
                  </a:lnTo>
                  <a:lnTo>
                    <a:pt x="0" y="19951"/>
                  </a:lnTo>
                  <a:cubicBezTo>
                    <a:pt x="4140" y="17031"/>
                    <a:pt x="7645" y="13970"/>
                    <a:pt x="10541" y="10769"/>
                  </a:cubicBezTo>
                  <a:cubicBezTo>
                    <a:pt x="13437"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4" name="Shape 796"/>
            <p:cNvSpPr/>
            <p:nvPr/>
          </p:nvSpPr>
          <p:spPr>
            <a:xfrm>
              <a:off x="71196" y="5245"/>
              <a:ext cx="30645" cy="63373"/>
            </a:xfrm>
            <a:custGeom>
              <a:avLst/>
              <a:gdLst/>
              <a:ahLst/>
              <a:cxnLst/>
              <a:rect l="0" t="0" r="0" b="0"/>
              <a:pathLst>
                <a:path w="30645" h="63373">
                  <a:moveTo>
                    <a:pt x="18123" y="0"/>
                  </a:moveTo>
                  <a:lnTo>
                    <a:pt x="19736" y="0"/>
                  </a:lnTo>
                  <a:lnTo>
                    <a:pt x="19736" y="16814"/>
                  </a:lnTo>
                  <a:lnTo>
                    <a:pt x="30645" y="16814"/>
                  </a:lnTo>
                  <a:lnTo>
                    <a:pt x="30645" y="21666"/>
                  </a:lnTo>
                  <a:lnTo>
                    <a:pt x="19736" y="21666"/>
                  </a:lnTo>
                  <a:lnTo>
                    <a:pt x="19736" y="50012"/>
                  </a:lnTo>
                  <a:cubicBezTo>
                    <a:pt x="19736" y="52654"/>
                    <a:pt x="19863" y="54369"/>
                    <a:pt x="20117" y="55131"/>
                  </a:cubicBezTo>
                  <a:lnTo>
                    <a:pt x="21412" y="57010"/>
                  </a:lnTo>
                  <a:lnTo>
                    <a:pt x="23127" y="57708"/>
                  </a:lnTo>
                  <a:cubicBezTo>
                    <a:pt x="25260" y="57708"/>
                    <a:pt x="27267" y="56096"/>
                    <a:pt x="29185" y="52857"/>
                  </a:cubicBezTo>
                  <a:lnTo>
                    <a:pt x="30645" y="53924"/>
                  </a:lnTo>
                  <a:cubicBezTo>
                    <a:pt x="27991" y="60223"/>
                    <a:pt x="23685" y="63373"/>
                    <a:pt x="17729" y="63373"/>
                  </a:cubicBezTo>
                  <a:cubicBezTo>
                    <a:pt x="14821" y="63373"/>
                    <a:pt x="12344" y="62547"/>
                    <a:pt x="10338" y="60934"/>
                  </a:cubicBezTo>
                  <a:cubicBezTo>
                    <a:pt x="8318" y="59309"/>
                    <a:pt x="7036" y="57505"/>
                    <a:pt x="6477" y="55511"/>
                  </a:cubicBezTo>
                  <a:cubicBezTo>
                    <a:pt x="6160" y="54394"/>
                    <a:pt x="5982" y="51371"/>
                    <a:pt x="5982" y="46469"/>
                  </a:cubicBezTo>
                  <a:lnTo>
                    <a:pt x="5982" y="21666"/>
                  </a:lnTo>
                  <a:lnTo>
                    <a:pt x="0" y="21666"/>
                  </a:lnTo>
                  <a:lnTo>
                    <a:pt x="0" y="19951"/>
                  </a:lnTo>
                  <a:cubicBezTo>
                    <a:pt x="4127" y="17031"/>
                    <a:pt x="7633" y="13970"/>
                    <a:pt x="10541" y="10769"/>
                  </a:cubicBezTo>
                  <a:cubicBezTo>
                    <a:pt x="13424" y="7556"/>
                    <a:pt x="15964" y="3975"/>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5" name="Shape 797"/>
            <p:cNvSpPr/>
            <p:nvPr/>
          </p:nvSpPr>
          <p:spPr>
            <a:xfrm>
              <a:off x="29331" y="0"/>
              <a:ext cx="41408" cy="67970"/>
            </a:xfrm>
            <a:custGeom>
              <a:avLst/>
              <a:gdLst/>
              <a:ahLst/>
              <a:cxnLst/>
              <a:rect l="0" t="0" r="0" b="0"/>
              <a:pathLst>
                <a:path w="41408" h="67970">
                  <a:moveTo>
                    <a:pt x="6090" y="0"/>
                  </a:moveTo>
                  <a:lnTo>
                    <a:pt x="7029" y="0"/>
                  </a:lnTo>
                  <a:lnTo>
                    <a:pt x="31032" y="54610"/>
                  </a:lnTo>
                  <a:cubicBezTo>
                    <a:pt x="33331" y="59779"/>
                    <a:pt x="35211" y="63043"/>
                    <a:pt x="36697" y="64389"/>
                  </a:cubicBezTo>
                  <a:cubicBezTo>
                    <a:pt x="37789" y="65405"/>
                    <a:pt x="39364" y="66002"/>
                    <a:pt x="41408" y="66154"/>
                  </a:cubicBezTo>
                  <a:lnTo>
                    <a:pt x="41408" y="67970"/>
                  </a:lnTo>
                  <a:lnTo>
                    <a:pt x="9188" y="67970"/>
                  </a:lnTo>
                  <a:lnTo>
                    <a:pt x="9188" y="66154"/>
                  </a:lnTo>
                  <a:lnTo>
                    <a:pt x="10509" y="66154"/>
                  </a:lnTo>
                  <a:cubicBezTo>
                    <a:pt x="13100" y="66154"/>
                    <a:pt x="14916" y="65799"/>
                    <a:pt x="15970" y="65075"/>
                  </a:cubicBezTo>
                  <a:lnTo>
                    <a:pt x="17050" y="62814"/>
                  </a:lnTo>
                  <a:lnTo>
                    <a:pt x="16745" y="60998"/>
                  </a:lnTo>
                  <a:cubicBezTo>
                    <a:pt x="16681" y="60706"/>
                    <a:pt x="16186" y="59474"/>
                    <a:pt x="15272" y="57315"/>
                  </a:cubicBezTo>
                  <a:lnTo>
                    <a:pt x="11741" y="49022"/>
                  </a:lnTo>
                  <a:lnTo>
                    <a:pt x="0" y="49022"/>
                  </a:lnTo>
                  <a:lnTo>
                    <a:pt x="0" y="45389"/>
                  </a:lnTo>
                  <a:lnTo>
                    <a:pt x="10065" y="45389"/>
                  </a:lnTo>
                  <a:lnTo>
                    <a:pt x="146" y="22441"/>
                  </a:lnTo>
                  <a:lnTo>
                    <a:pt x="0" y="22769"/>
                  </a:lnTo>
                  <a:lnTo>
                    <a:pt x="0" y="13582"/>
                  </a:lnTo>
                  <a:lnTo>
                    <a:pt x="609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6" name="Shape 798"/>
            <p:cNvSpPr/>
            <p:nvPr/>
          </p:nvSpPr>
          <p:spPr>
            <a:xfrm>
              <a:off x="403073" y="22060"/>
              <a:ext cx="27235" cy="67258"/>
            </a:xfrm>
            <a:custGeom>
              <a:avLst/>
              <a:gdLst/>
              <a:ahLst/>
              <a:cxnLst/>
              <a:rect l="0" t="0" r="0" b="0"/>
              <a:pathLst>
                <a:path w="27235" h="67258">
                  <a:moveTo>
                    <a:pt x="0" y="0"/>
                  </a:moveTo>
                  <a:lnTo>
                    <a:pt x="19253" y="0"/>
                  </a:lnTo>
                  <a:lnTo>
                    <a:pt x="19253" y="6032"/>
                  </a:lnTo>
                  <a:cubicBezTo>
                    <a:pt x="20853" y="3683"/>
                    <a:pt x="22492" y="1969"/>
                    <a:pt x="24168" y="927"/>
                  </a:cubicBezTo>
                  <a:lnTo>
                    <a:pt x="27235" y="18"/>
                  </a:lnTo>
                  <a:lnTo>
                    <a:pt x="27235" y="4761"/>
                  </a:lnTo>
                  <a:lnTo>
                    <a:pt x="19253" y="11773"/>
                  </a:lnTo>
                  <a:lnTo>
                    <a:pt x="19253" y="36284"/>
                  </a:lnTo>
                  <a:lnTo>
                    <a:pt x="27235" y="41583"/>
                  </a:lnTo>
                  <a:lnTo>
                    <a:pt x="27235" y="46277"/>
                  </a:lnTo>
                  <a:lnTo>
                    <a:pt x="24397" y="45606"/>
                  </a:lnTo>
                  <a:cubicBezTo>
                    <a:pt x="22771" y="44768"/>
                    <a:pt x="21057" y="43307"/>
                    <a:pt x="19253" y="41249"/>
                  </a:cubicBezTo>
                  <a:lnTo>
                    <a:pt x="19253" y="58331"/>
                  </a:lnTo>
                  <a:cubicBezTo>
                    <a:pt x="19253" y="60693"/>
                    <a:pt x="19444" y="62294"/>
                    <a:pt x="19812" y="63144"/>
                  </a:cubicBezTo>
                  <a:lnTo>
                    <a:pt x="21565" y="65024"/>
                  </a:lnTo>
                  <a:cubicBezTo>
                    <a:pt x="22339" y="65405"/>
                    <a:pt x="23876" y="65608"/>
                    <a:pt x="26175" y="65608"/>
                  </a:cubicBezTo>
                  <a:lnTo>
                    <a:pt x="26175" y="67258"/>
                  </a:lnTo>
                  <a:lnTo>
                    <a:pt x="0" y="67258"/>
                  </a:lnTo>
                  <a:lnTo>
                    <a:pt x="0" y="65608"/>
                  </a:lnTo>
                  <a:cubicBezTo>
                    <a:pt x="2032" y="65545"/>
                    <a:pt x="3531" y="64974"/>
                    <a:pt x="4521" y="63894"/>
                  </a:cubicBezTo>
                  <a:cubicBezTo>
                    <a:pt x="5169" y="63132"/>
                    <a:pt x="5499" y="61189"/>
                    <a:pt x="5499" y="58039"/>
                  </a:cubicBezTo>
                  <a:lnTo>
                    <a:pt x="5499" y="9576"/>
                  </a:lnTo>
                  <a:cubicBezTo>
                    <a:pt x="5499" y="6324"/>
                    <a:pt x="5118" y="4255"/>
                    <a:pt x="4369" y="3353"/>
                  </a:cubicBezTo>
                  <a:cubicBezTo>
                    <a:pt x="3620" y="2451"/>
                    <a:pt x="2159" y="1943"/>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7" name="Shape 799"/>
            <p:cNvSpPr/>
            <p:nvPr/>
          </p:nvSpPr>
          <p:spPr>
            <a:xfrm>
              <a:off x="350291" y="22060"/>
              <a:ext cx="48527" cy="67258"/>
            </a:xfrm>
            <a:custGeom>
              <a:avLst/>
              <a:gdLst/>
              <a:ahLst/>
              <a:cxnLst/>
              <a:rect l="0" t="0" r="0" b="0"/>
              <a:pathLst>
                <a:path w="48527" h="67258">
                  <a:moveTo>
                    <a:pt x="0" y="0"/>
                  </a:moveTo>
                  <a:lnTo>
                    <a:pt x="24409" y="0"/>
                  </a:lnTo>
                  <a:lnTo>
                    <a:pt x="24409" y="1804"/>
                  </a:lnTo>
                  <a:cubicBezTo>
                    <a:pt x="22796" y="1867"/>
                    <a:pt x="21666" y="2184"/>
                    <a:pt x="21018" y="2731"/>
                  </a:cubicBezTo>
                  <a:lnTo>
                    <a:pt x="20028" y="4763"/>
                  </a:lnTo>
                  <a:cubicBezTo>
                    <a:pt x="20028" y="5994"/>
                    <a:pt x="20853" y="8458"/>
                    <a:pt x="22492" y="12129"/>
                  </a:cubicBezTo>
                  <a:lnTo>
                    <a:pt x="30353" y="30099"/>
                  </a:lnTo>
                  <a:lnTo>
                    <a:pt x="35700" y="16193"/>
                  </a:lnTo>
                  <a:cubicBezTo>
                    <a:pt x="37630" y="11252"/>
                    <a:pt x="38595" y="7824"/>
                    <a:pt x="38595" y="5880"/>
                  </a:cubicBezTo>
                  <a:cubicBezTo>
                    <a:pt x="38595" y="4673"/>
                    <a:pt x="38202" y="3708"/>
                    <a:pt x="37401" y="2984"/>
                  </a:cubicBezTo>
                  <a:cubicBezTo>
                    <a:pt x="36589" y="2260"/>
                    <a:pt x="35179" y="1867"/>
                    <a:pt x="33160" y="1804"/>
                  </a:cubicBezTo>
                  <a:lnTo>
                    <a:pt x="33160" y="0"/>
                  </a:lnTo>
                  <a:lnTo>
                    <a:pt x="48527" y="0"/>
                  </a:lnTo>
                  <a:lnTo>
                    <a:pt x="48527" y="1804"/>
                  </a:lnTo>
                  <a:cubicBezTo>
                    <a:pt x="47015" y="1969"/>
                    <a:pt x="45796" y="2553"/>
                    <a:pt x="44844" y="3556"/>
                  </a:cubicBezTo>
                  <a:cubicBezTo>
                    <a:pt x="43879" y="4546"/>
                    <a:pt x="42291" y="7950"/>
                    <a:pt x="40081" y="13742"/>
                  </a:cubicBezTo>
                  <a:lnTo>
                    <a:pt x="26962" y="47778"/>
                  </a:lnTo>
                  <a:cubicBezTo>
                    <a:pt x="23660" y="56286"/>
                    <a:pt x="21196" y="61519"/>
                    <a:pt x="19596" y="63500"/>
                  </a:cubicBezTo>
                  <a:lnTo>
                    <a:pt x="11861" y="67258"/>
                  </a:lnTo>
                  <a:lnTo>
                    <a:pt x="10061" y="67258"/>
                  </a:lnTo>
                  <a:lnTo>
                    <a:pt x="4496" y="65278"/>
                  </a:lnTo>
                  <a:cubicBezTo>
                    <a:pt x="2807" y="63729"/>
                    <a:pt x="1968" y="61861"/>
                    <a:pt x="1968" y="59665"/>
                  </a:cubicBezTo>
                  <a:cubicBezTo>
                    <a:pt x="1968" y="57759"/>
                    <a:pt x="2553" y="56185"/>
                    <a:pt x="3708" y="54953"/>
                  </a:cubicBezTo>
                  <a:cubicBezTo>
                    <a:pt x="4864" y="53708"/>
                    <a:pt x="6299" y="53074"/>
                    <a:pt x="8001" y="53074"/>
                  </a:cubicBezTo>
                  <a:cubicBezTo>
                    <a:pt x="9639" y="53074"/>
                    <a:pt x="10960" y="53607"/>
                    <a:pt x="11963" y="54648"/>
                  </a:cubicBezTo>
                  <a:cubicBezTo>
                    <a:pt x="12954" y="55702"/>
                    <a:pt x="13475" y="57315"/>
                    <a:pt x="13513" y="59512"/>
                  </a:cubicBezTo>
                  <a:cubicBezTo>
                    <a:pt x="13538" y="60757"/>
                    <a:pt x="13678" y="61557"/>
                    <a:pt x="13945" y="61925"/>
                  </a:cubicBezTo>
                  <a:lnTo>
                    <a:pt x="15075" y="62471"/>
                  </a:lnTo>
                  <a:lnTo>
                    <a:pt x="17577" y="61037"/>
                  </a:lnTo>
                  <a:cubicBezTo>
                    <a:pt x="18898" y="59665"/>
                    <a:pt x="20434" y="56528"/>
                    <a:pt x="22187" y="51613"/>
                  </a:cubicBezTo>
                  <a:lnTo>
                    <a:pt x="23622" y="47778"/>
                  </a:lnTo>
                  <a:lnTo>
                    <a:pt x="8788" y="13742"/>
                  </a:lnTo>
                  <a:cubicBezTo>
                    <a:pt x="6566" y="8598"/>
                    <a:pt x="4915" y="5435"/>
                    <a:pt x="3848" y="4267"/>
                  </a:cubicBezTo>
                  <a:cubicBezTo>
                    <a:pt x="2794" y="3086"/>
                    <a:pt x="1499" y="2260"/>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8" name="Shape 800"/>
            <p:cNvSpPr/>
            <p:nvPr/>
          </p:nvSpPr>
          <p:spPr>
            <a:xfrm>
              <a:off x="191960" y="20675"/>
              <a:ext cx="38545" cy="48667"/>
            </a:xfrm>
            <a:custGeom>
              <a:avLst/>
              <a:gdLst/>
              <a:ahLst/>
              <a:cxnLst/>
              <a:rect l="0" t="0" r="0" b="0"/>
              <a:pathLst>
                <a:path w="38545" h="48667">
                  <a:moveTo>
                    <a:pt x="21654" y="0"/>
                  </a:moveTo>
                  <a:cubicBezTo>
                    <a:pt x="26403" y="0"/>
                    <a:pt x="30175" y="1194"/>
                    <a:pt x="32969" y="3581"/>
                  </a:cubicBezTo>
                  <a:cubicBezTo>
                    <a:pt x="35763" y="5982"/>
                    <a:pt x="37160" y="8649"/>
                    <a:pt x="37160" y="11582"/>
                  </a:cubicBezTo>
                  <a:cubicBezTo>
                    <a:pt x="37160" y="13462"/>
                    <a:pt x="36601" y="14948"/>
                    <a:pt x="35471" y="16066"/>
                  </a:cubicBezTo>
                  <a:cubicBezTo>
                    <a:pt x="34354" y="17170"/>
                    <a:pt x="32855" y="17729"/>
                    <a:pt x="31026" y="17729"/>
                  </a:cubicBezTo>
                  <a:cubicBezTo>
                    <a:pt x="29108" y="17729"/>
                    <a:pt x="27508" y="17094"/>
                    <a:pt x="26238" y="15811"/>
                  </a:cubicBezTo>
                  <a:cubicBezTo>
                    <a:pt x="24981" y="14542"/>
                    <a:pt x="24206" y="12256"/>
                    <a:pt x="23901" y="8979"/>
                  </a:cubicBezTo>
                  <a:cubicBezTo>
                    <a:pt x="23711" y="6921"/>
                    <a:pt x="23241" y="5486"/>
                    <a:pt x="22479" y="4661"/>
                  </a:cubicBezTo>
                  <a:lnTo>
                    <a:pt x="19825" y="3442"/>
                  </a:lnTo>
                  <a:cubicBezTo>
                    <a:pt x="18263" y="3442"/>
                    <a:pt x="16916" y="4267"/>
                    <a:pt x="15812" y="5944"/>
                  </a:cubicBezTo>
                  <a:cubicBezTo>
                    <a:pt x="14097" y="8458"/>
                    <a:pt x="13246" y="12332"/>
                    <a:pt x="13246" y="17526"/>
                  </a:cubicBezTo>
                  <a:cubicBezTo>
                    <a:pt x="13246" y="21857"/>
                    <a:pt x="13932" y="25984"/>
                    <a:pt x="15316" y="29934"/>
                  </a:cubicBezTo>
                  <a:cubicBezTo>
                    <a:pt x="16688" y="33884"/>
                    <a:pt x="18567" y="36817"/>
                    <a:pt x="20968" y="38748"/>
                  </a:cubicBezTo>
                  <a:cubicBezTo>
                    <a:pt x="22771" y="40157"/>
                    <a:pt x="24892" y="40856"/>
                    <a:pt x="27343" y="40856"/>
                  </a:cubicBezTo>
                  <a:cubicBezTo>
                    <a:pt x="28956" y="40856"/>
                    <a:pt x="30467" y="40487"/>
                    <a:pt x="31915" y="39725"/>
                  </a:cubicBezTo>
                  <a:cubicBezTo>
                    <a:pt x="33350" y="38989"/>
                    <a:pt x="35052" y="37554"/>
                    <a:pt x="37021" y="35458"/>
                  </a:cubicBezTo>
                  <a:lnTo>
                    <a:pt x="38545" y="36640"/>
                  </a:lnTo>
                  <a:cubicBezTo>
                    <a:pt x="36386" y="40691"/>
                    <a:pt x="33693" y="43726"/>
                    <a:pt x="30467" y="45695"/>
                  </a:cubicBezTo>
                  <a:cubicBezTo>
                    <a:pt x="27242" y="47676"/>
                    <a:pt x="23813" y="48667"/>
                    <a:pt x="20168" y="48667"/>
                  </a:cubicBezTo>
                  <a:cubicBezTo>
                    <a:pt x="14046" y="48667"/>
                    <a:pt x="9157" y="46368"/>
                    <a:pt x="5486" y="41745"/>
                  </a:cubicBezTo>
                  <a:cubicBezTo>
                    <a:pt x="1816" y="37135"/>
                    <a:pt x="0" y="31585"/>
                    <a:pt x="0" y="25095"/>
                  </a:cubicBezTo>
                  <a:cubicBezTo>
                    <a:pt x="0" y="18847"/>
                    <a:pt x="1651" y="13348"/>
                    <a:pt x="5004" y="8598"/>
                  </a:cubicBezTo>
                  <a:cubicBezTo>
                    <a:pt x="9017" y="2870"/>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19" name="Shape 801"/>
            <p:cNvSpPr/>
            <p:nvPr/>
          </p:nvSpPr>
          <p:spPr>
            <a:xfrm>
              <a:off x="162693" y="20675"/>
              <a:ext cx="25267" cy="47943"/>
            </a:xfrm>
            <a:custGeom>
              <a:avLst/>
              <a:gdLst/>
              <a:ahLst/>
              <a:cxnLst/>
              <a:rect l="0" t="0" r="0" b="0"/>
              <a:pathLst>
                <a:path w="25267" h="47943">
                  <a:moveTo>
                    <a:pt x="3118" y="0"/>
                  </a:moveTo>
                  <a:cubicBezTo>
                    <a:pt x="7474" y="0"/>
                    <a:pt x="10916" y="915"/>
                    <a:pt x="13443" y="2769"/>
                  </a:cubicBezTo>
                  <a:cubicBezTo>
                    <a:pt x="15996" y="4623"/>
                    <a:pt x="17647" y="6630"/>
                    <a:pt x="18383" y="8801"/>
                  </a:cubicBezTo>
                  <a:cubicBezTo>
                    <a:pt x="18840" y="10160"/>
                    <a:pt x="19082" y="13322"/>
                    <a:pt x="19082" y="18276"/>
                  </a:cubicBezTo>
                  <a:lnTo>
                    <a:pt x="19082" y="36093"/>
                  </a:lnTo>
                  <a:cubicBezTo>
                    <a:pt x="19082" y="38189"/>
                    <a:pt x="19158" y="39522"/>
                    <a:pt x="19323" y="40056"/>
                  </a:cubicBezTo>
                  <a:lnTo>
                    <a:pt x="20060" y="41249"/>
                  </a:lnTo>
                  <a:lnTo>
                    <a:pt x="21190" y="41656"/>
                  </a:lnTo>
                  <a:cubicBezTo>
                    <a:pt x="22041" y="41656"/>
                    <a:pt x="22917" y="41046"/>
                    <a:pt x="23793" y="39827"/>
                  </a:cubicBezTo>
                  <a:lnTo>
                    <a:pt x="25267" y="41008"/>
                  </a:lnTo>
                  <a:cubicBezTo>
                    <a:pt x="23628" y="43434"/>
                    <a:pt x="21927" y="45200"/>
                    <a:pt x="20187" y="46292"/>
                  </a:cubicBezTo>
                  <a:cubicBezTo>
                    <a:pt x="18434" y="47384"/>
                    <a:pt x="16440" y="47943"/>
                    <a:pt x="14218" y="47943"/>
                  </a:cubicBezTo>
                  <a:cubicBezTo>
                    <a:pt x="11589" y="47943"/>
                    <a:pt x="9544" y="47320"/>
                    <a:pt x="8084" y="46089"/>
                  </a:cubicBezTo>
                  <a:cubicBezTo>
                    <a:pt x="6598" y="44856"/>
                    <a:pt x="5696" y="43002"/>
                    <a:pt x="5378" y="40526"/>
                  </a:cubicBezTo>
                  <a:lnTo>
                    <a:pt x="0" y="43170"/>
                  </a:lnTo>
                  <a:lnTo>
                    <a:pt x="0" y="39519"/>
                  </a:lnTo>
                  <a:lnTo>
                    <a:pt x="5378" y="36932"/>
                  </a:lnTo>
                  <a:lnTo>
                    <a:pt x="5378" y="21552"/>
                  </a:lnTo>
                  <a:lnTo>
                    <a:pt x="0" y="26090"/>
                  </a:lnTo>
                  <a:lnTo>
                    <a:pt x="0" y="20974"/>
                  </a:lnTo>
                  <a:lnTo>
                    <a:pt x="5378" y="18276"/>
                  </a:lnTo>
                  <a:lnTo>
                    <a:pt x="5378" y="13653"/>
                  </a:lnTo>
                  <a:cubicBezTo>
                    <a:pt x="5378" y="10185"/>
                    <a:pt x="5188" y="8001"/>
                    <a:pt x="4807" y="7100"/>
                  </a:cubicBezTo>
                  <a:lnTo>
                    <a:pt x="2673" y="4737"/>
                  </a:lnTo>
                  <a:lnTo>
                    <a:pt x="0" y="3980"/>
                  </a:lnTo>
                  <a:lnTo>
                    <a:pt x="0" y="513"/>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0" name="Shape 802"/>
            <p:cNvSpPr/>
            <p:nvPr/>
          </p:nvSpPr>
          <p:spPr>
            <a:xfrm>
              <a:off x="317830" y="5245"/>
              <a:ext cx="30645" cy="63373"/>
            </a:xfrm>
            <a:custGeom>
              <a:avLst/>
              <a:gdLst/>
              <a:ahLst/>
              <a:cxnLst/>
              <a:rect l="0" t="0" r="0" b="0"/>
              <a:pathLst>
                <a:path w="30645" h="63373">
                  <a:moveTo>
                    <a:pt x="18110" y="0"/>
                  </a:moveTo>
                  <a:lnTo>
                    <a:pt x="19736" y="0"/>
                  </a:lnTo>
                  <a:lnTo>
                    <a:pt x="19736" y="16814"/>
                  </a:lnTo>
                  <a:lnTo>
                    <a:pt x="30645" y="16814"/>
                  </a:lnTo>
                  <a:lnTo>
                    <a:pt x="30645" y="21666"/>
                  </a:lnTo>
                  <a:lnTo>
                    <a:pt x="19736" y="21666"/>
                  </a:lnTo>
                  <a:lnTo>
                    <a:pt x="19736" y="50012"/>
                  </a:lnTo>
                  <a:cubicBezTo>
                    <a:pt x="19736" y="52654"/>
                    <a:pt x="19863" y="54369"/>
                    <a:pt x="20117" y="55131"/>
                  </a:cubicBezTo>
                  <a:lnTo>
                    <a:pt x="21412" y="57010"/>
                  </a:lnTo>
                  <a:lnTo>
                    <a:pt x="23127" y="57708"/>
                  </a:lnTo>
                  <a:cubicBezTo>
                    <a:pt x="25260" y="57708"/>
                    <a:pt x="27267" y="56096"/>
                    <a:pt x="29172" y="52857"/>
                  </a:cubicBezTo>
                  <a:lnTo>
                    <a:pt x="30645" y="53924"/>
                  </a:lnTo>
                  <a:cubicBezTo>
                    <a:pt x="27991" y="60223"/>
                    <a:pt x="23685" y="63373"/>
                    <a:pt x="17729" y="63373"/>
                  </a:cubicBezTo>
                  <a:cubicBezTo>
                    <a:pt x="14821" y="63373"/>
                    <a:pt x="12344" y="62547"/>
                    <a:pt x="10338" y="60934"/>
                  </a:cubicBezTo>
                  <a:cubicBezTo>
                    <a:pt x="8318" y="59309"/>
                    <a:pt x="7036" y="57505"/>
                    <a:pt x="6477" y="55511"/>
                  </a:cubicBezTo>
                  <a:cubicBezTo>
                    <a:pt x="6147" y="54394"/>
                    <a:pt x="5982" y="51371"/>
                    <a:pt x="5982" y="46469"/>
                  </a:cubicBezTo>
                  <a:lnTo>
                    <a:pt x="5982" y="21666"/>
                  </a:lnTo>
                  <a:lnTo>
                    <a:pt x="0" y="21666"/>
                  </a:lnTo>
                  <a:lnTo>
                    <a:pt x="0" y="19951"/>
                  </a:lnTo>
                  <a:cubicBezTo>
                    <a:pt x="4128" y="17031"/>
                    <a:pt x="7633" y="13970"/>
                    <a:pt x="10541" y="10769"/>
                  </a:cubicBezTo>
                  <a:cubicBezTo>
                    <a:pt x="13424" y="7556"/>
                    <a:pt x="15964" y="3975"/>
                    <a:pt x="1811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1" name="Shape 803"/>
            <p:cNvSpPr/>
            <p:nvPr/>
          </p:nvSpPr>
          <p:spPr>
            <a:xfrm>
              <a:off x="240132" y="1371"/>
              <a:ext cx="53543" cy="66599"/>
            </a:xfrm>
            <a:custGeom>
              <a:avLst/>
              <a:gdLst/>
              <a:ahLst/>
              <a:cxnLst/>
              <a:rect l="0" t="0" r="0" b="0"/>
              <a:pathLst>
                <a:path w="53543" h="66599">
                  <a:moveTo>
                    <a:pt x="0" y="0"/>
                  </a:moveTo>
                  <a:lnTo>
                    <a:pt x="18720" y="0"/>
                  </a:lnTo>
                  <a:lnTo>
                    <a:pt x="18720" y="43815"/>
                  </a:lnTo>
                  <a:lnTo>
                    <a:pt x="29375" y="33351"/>
                  </a:lnTo>
                  <a:cubicBezTo>
                    <a:pt x="31572" y="31230"/>
                    <a:pt x="32931" y="29693"/>
                    <a:pt x="33477" y="28728"/>
                  </a:cubicBezTo>
                  <a:lnTo>
                    <a:pt x="34290" y="25984"/>
                  </a:lnTo>
                  <a:lnTo>
                    <a:pt x="33211" y="23775"/>
                  </a:lnTo>
                  <a:cubicBezTo>
                    <a:pt x="32487" y="23191"/>
                    <a:pt x="31090" y="22759"/>
                    <a:pt x="28994" y="22492"/>
                  </a:cubicBezTo>
                  <a:lnTo>
                    <a:pt x="28994" y="20689"/>
                  </a:lnTo>
                  <a:lnTo>
                    <a:pt x="49568" y="20689"/>
                  </a:lnTo>
                  <a:lnTo>
                    <a:pt x="49568" y="22492"/>
                  </a:lnTo>
                  <a:cubicBezTo>
                    <a:pt x="47612" y="22594"/>
                    <a:pt x="45885" y="23064"/>
                    <a:pt x="44412" y="23902"/>
                  </a:cubicBezTo>
                  <a:cubicBezTo>
                    <a:pt x="42926" y="24727"/>
                    <a:pt x="40056" y="27242"/>
                    <a:pt x="35763" y="31433"/>
                  </a:cubicBezTo>
                  <a:lnTo>
                    <a:pt x="30747" y="36347"/>
                  </a:lnTo>
                  <a:lnTo>
                    <a:pt x="41554" y="52160"/>
                  </a:lnTo>
                  <a:cubicBezTo>
                    <a:pt x="45923" y="58572"/>
                    <a:pt x="48501" y="62180"/>
                    <a:pt x="49314" y="62967"/>
                  </a:cubicBezTo>
                  <a:cubicBezTo>
                    <a:pt x="50432" y="64084"/>
                    <a:pt x="51841" y="64695"/>
                    <a:pt x="53543" y="64834"/>
                  </a:cubicBezTo>
                  <a:lnTo>
                    <a:pt x="53543" y="66599"/>
                  </a:lnTo>
                  <a:lnTo>
                    <a:pt x="29820" y="66599"/>
                  </a:lnTo>
                  <a:lnTo>
                    <a:pt x="29820" y="64834"/>
                  </a:lnTo>
                  <a:lnTo>
                    <a:pt x="32106" y="64237"/>
                  </a:lnTo>
                  <a:lnTo>
                    <a:pt x="32817" y="62967"/>
                  </a:lnTo>
                  <a:cubicBezTo>
                    <a:pt x="32817" y="62205"/>
                    <a:pt x="32131" y="60820"/>
                    <a:pt x="30747" y="58801"/>
                  </a:cubicBezTo>
                  <a:lnTo>
                    <a:pt x="21679" y="45479"/>
                  </a:lnTo>
                  <a:lnTo>
                    <a:pt x="18720" y="48375"/>
                  </a:lnTo>
                  <a:lnTo>
                    <a:pt x="18720" y="56630"/>
                  </a:lnTo>
                  <a:cubicBezTo>
                    <a:pt x="18720" y="60135"/>
                    <a:pt x="19050" y="62319"/>
                    <a:pt x="19698" y="63183"/>
                  </a:cubicBezTo>
                  <a:cubicBezTo>
                    <a:pt x="20358" y="64059"/>
                    <a:pt x="21692" y="64605"/>
                    <a:pt x="23736" y="64834"/>
                  </a:cubicBezTo>
                  <a:lnTo>
                    <a:pt x="23736" y="66599"/>
                  </a:lnTo>
                  <a:lnTo>
                    <a:pt x="0" y="66599"/>
                  </a:lnTo>
                  <a:lnTo>
                    <a:pt x="0" y="64834"/>
                  </a:lnTo>
                  <a:cubicBezTo>
                    <a:pt x="1943" y="64643"/>
                    <a:pt x="3315" y="64021"/>
                    <a:pt x="4140" y="62967"/>
                  </a:cubicBezTo>
                  <a:cubicBezTo>
                    <a:pt x="4699" y="62243"/>
                    <a:pt x="4966" y="60135"/>
                    <a:pt x="4966" y="56630"/>
                  </a:cubicBezTo>
                  <a:lnTo>
                    <a:pt x="4966" y="9970"/>
                  </a:lnTo>
                  <a:cubicBezTo>
                    <a:pt x="4966" y="6503"/>
                    <a:pt x="4661" y="4344"/>
                    <a:pt x="4013" y="3493"/>
                  </a:cubicBezTo>
                  <a:cubicBezTo>
                    <a:pt x="3378" y="2642"/>
                    <a:pt x="2045" y="208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2" name="Shape 804"/>
            <p:cNvSpPr/>
            <p:nvPr/>
          </p:nvSpPr>
          <p:spPr>
            <a:xfrm>
              <a:off x="459854" y="21203"/>
              <a:ext cx="19647" cy="48113"/>
            </a:xfrm>
            <a:custGeom>
              <a:avLst/>
              <a:gdLst/>
              <a:ahLst/>
              <a:cxnLst/>
              <a:rect l="0" t="0" r="0" b="0"/>
              <a:pathLst>
                <a:path w="19647" h="48113">
                  <a:moveTo>
                    <a:pt x="19647" y="0"/>
                  </a:moveTo>
                  <a:lnTo>
                    <a:pt x="19647" y="2889"/>
                  </a:lnTo>
                  <a:lnTo>
                    <a:pt x="15862" y="5162"/>
                  </a:lnTo>
                  <a:cubicBezTo>
                    <a:pt x="13932" y="8083"/>
                    <a:pt x="12967" y="12071"/>
                    <a:pt x="12967" y="17151"/>
                  </a:cubicBezTo>
                  <a:lnTo>
                    <a:pt x="12967" y="18878"/>
                  </a:lnTo>
                  <a:lnTo>
                    <a:pt x="19647" y="18878"/>
                  </a:lnTo>
                  <a:lnTo>
                    <a:pt x="19647" y="22155"/>
                  </a:lnTo>
                  <a:lnTo>
                    <a:pt x="13208" y="22155"/>
                  </a:lnTo>
                  <a:cubicBezTo>
                    <a:pt x="13513" y="28250"/>
                    <a:pt x="15126" y="33064"/>
                    <a:pt x="18072" y="36607"/>
                  </a:cubicBezTo>
                  <a:lnTo>
                    <a:pt x="19647" y="37392"/>
                  </a:lnTo>
                  <a:lnTo>
                    <a:pt x="19647" y="48113"/>
                  </a:lnTo>
                  <a:lnTo>
                    <a:pt x="4216" y="40278"/>
                  </a:lnTo>
                  <a:cubicBezTo>
                    <a:pt x="1410" y="36061"/>
                    <a:pt x="0" y="30829"/>
                    <a:pt x="0" y="24568"/>
                  </a:cubicBezTo>
                  <a:cubicBezTo>
                    <a:pt x="0" y="16909"/>
                    <a:pt x="2070" y="10813"/>
                    <a:pt x="6223" y="6267"/>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3" name="Shape 805"/>
            <p:cNvSpPr/>
            <p:nvPr/>
          </p:nvSpPr>
          <p:spPr>
            <a:xfrm>
              <a:off x="430308" y="20675"/>
              <a:ext cx="22422" cy="48667"/>
            </a:xfrm>
            <a:custGeom>
              <a:avLst/>
              <a:gdLst/>
              <a:ahLst/>
              <a:cxnLst/>
              <a:rect l="0" t="0" r="0" b="0"/>
              <a:pathLst>
                <a:path w="22422" h="48667">
                  <a:moveTo>
                    <a:pt x="4731" y="0"/>
                  </a:moveTo>
                  <a:cubicBezTo>
                    <a:pt x="8109" y="0"/>
                    <a:pt x="11182" y="1067"/>
                    <a:pt x="13951" y="3188"/>
                  </a:cubicBezTo>
                  <a:cubicBezTo>
                    <a:pt x="16720" y="5321"/>
                    <a:pt x="18815" y="8268"/>
                    <a:pt x="20263" y="12014"/>
                  </a:cubicBezTo>
                  <a:cubicBezTo>
                    <a:pt x="21698" y="15748"/>
                    <a:pt x="22422" y="19800"/>
                    <a:pt x="22422" y="24117"/>
                  </a:cubicBezTo>
                  <a:cubicBezTo>
                    <a:pt x="22422" y="28766"/>
                    <a:pt x="21673" y="33020"/>
                    <a:pt x="20187" y="36868"/>
                  </a:cubicBezTo>
                  <a:cubicBezTo>
                    <a:pt x="18688" y="40704"/>
                    <a:pt x="16529" y="43638"/>
                    <a:pt x="13697" y="45657"/>
                  </a:cubicBezTo>
                  <a:cubicBezTo>
                    <a:pt x="10865" y="47663"/>
                    <a:pt x="7715" y="48667"/>
                    <a:pt x="4248" y="48667"/>
                  </a:cubicBezTo>
                  <a:lnTo>
                    <a:pt x="0" y="47662"/>
                  </a:lnTo>
                  <a:lnTo>
                    <a:pt x="0" y="42967"/>
                  </a:lnTo>
                  <a:lnTo>
                    <a:pt x="1048" y="43662"/>
                  </a:lnTo>
                  <a:cubicBezTo>
                    <a:pt x="2826" y="43662"/>
                    <a:pt x="4274" y="42723"/>
                    <a:pt x="5429" y="40856"/>
                  </a:cubicBezTo>
                  <a:cubicBezTo>
                    <a:pt x="7131" y="38113"/>
                    <a:pt x="7982" y="32868"/>
                    <a:pt x="7982" y="25146"/>
                  </a:cubicBezTo>
                  <a:cubicBezTo>
                    <a:pt x="7982" y="17221"/>
                    <a:pt x="7042" y="11811"/>
                    <a:pt x="5175" y="8878"/>
                  </a:cubicBezTo>
                  <a:cubicBezTo>
                    <a:pt x="3931" y="6960"/>
                    <a:pt x="2267" y="5994"/>
                    <a:pt x="172" y="5994"/>
                  </a:cubicBezTo>
                  <a:lnTo>
                    <a:pt x="0" y="6145"/>
                  </a:lnTo>
                  <a:lnTo>
                    <a:pt x="0" y="1402"/>
                  </a:lnTo>
                  <a:lnTo>
                    <a:pt x="473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4" name="Shape 806"/>
            <p:cNvSpPr/>
            <p:nvPr/>
          </p:nvSpPr>
          <p:spPr>
            <a:xfrm>
              <a:off x="479501" y="54318"/>
              <a:ext cx="18758" cy="15025"/>
            </a:xfrm>
            <a:custGeom>
              <a:avLst/>
              <a:gdLst/>
              <a:ahLst/>
              <a:cxnLst/>
              <a:rect l="0" t="0" r="0" b="0"/>
              <a:pathLst>
                <a:path w="18758" h="15025">
                  <a:moveTo>
                    <a:pt x="17094" y="0"/>
                  </a:moveTo>
                  <a:lnTo>
                    <a:pt x="18758" y="1080"/>
                  </a:lnTo>
                  <a:cubicBezTo>
                    <a:pt x="16269" y="6160"/>
                    <a:pt x="13525" y="9741"/>
                    <a:pt x="10503" y="11862"/>
                  </a:cubicBezTo>
                  <a:cubicBezTo>
                    <a:pt x="7493" y="13970"/>
                    <a:pt x="4013" y="15025"/>
                    <a:pt x="51" y="15025"/>
                  </a:cubicBezTo>
                  <a:lnTo>
                    <a:pt x="0" y="14999"/>
                  </a:lnTo>
                  <a:lnTo>
                    <a:pt x="0" y="4278"/>
                  </a:lnTo>
                  <a:lnTo>
                    <a:pt x="6579" y="7557"/>
                  </a:lnTo>
                  <a:cubicBezTo>
                    <a:pt x="8547" y="7557"/>
                    <a:pt x="10338" y="7010"/>
                    <a:pt x="11938" y="5918"/>
                  </a:cubicBezTo>
                  <a:cubicBezTo>
                    <a:pt x="13538" y="4826"/>
                    <a:pt x="15253" y="2845"/>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5" name="Shape 807"/>
            <p:cNvSpPr/>
            <p:nvPr/>
          </p:nvSpPr>
          <p:spPr>
            <a:xfrm>
              <a:off x="479501" y="20675"/>
              <a:ext cx="18758" cy="22682"/>
            </a:xfrm>
            <a:custGeom>
              <a:avLst/>
              <a:gdLst/>
              <a:ahLst/>
              <a:cxnLst/>
              <a:rect l="0" t="0" r="0" b="0"/>
              <a:pathLst>
                <a:path w="18758" h="22682">
                  <a:moveTo>
                    <a:pt x="1130" y="0"/>
                  </a:moveTo>
                  <a:cubicBezTo>
                    <a:pt x="5779" y="0"/>
                    <a:pt x="9817" y="1918"/>
                    <a:pt x="13233" y="5715"/>
                  </a:cubicBezTo>
                  <a:cubicBezTo>
                    <a:pt x="16662" y="9538"/>
                    <a:pt x="18491" y="15202"/>
                    <a:pt x="18758" y="22682"/>
                  </a:cubicBezTo>
                  <a:lnTo>
                    <a:pt x="0" y="22682"/>
                  </a:lnTo>
                  <a:lnTo>
                    <a:pt x="0" y="19406"/>
                  </a:lnTo>
                  <a:lnTo>
                    <a:pt x="6680" y="19406"/>
                  </a:lnTo>
                  <a:cubicBezTo>
                    <a:pt x="6680" y="14136"/>
                    <a:pt x="6388" y="10503"/>
                    <a:pt x="5817" y="8548"/>
                  </a:cubicBezTo>
                  <a:cubicBezTo>
                    <a:pt x="5245" y="6579"/>
                    <a:pt x="4356" y="5093"/>
                    <a:pt x="3137" y="4076"/>
                  </a:cubicBezTo>
                  <a:cubicBezTo>
                    <a:pt x="2464" y="3493"/>
                    <a:pt x="1537" y="3188"/>
                    <a:pt x="381" y="3188"/>
                  </a:cubicBezTo>
                  <a:lnTo>
                    <a:pt x="0" y="3417"/>
                  </a:lnTo>
                  <a:lnTo>
                    <a:pt x="0" y="528"/>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26" name="Group 625"/>
          <p:cNvGrpSpPr/>
          <p:nvPr/>
        </p:nvGrpSpPr>
        <p:grpSpPr>
          <a:xfrm>
            <a:off x="5688518" y="5059120"/>
            <a:ext cx="725746" cy="211637"/>
            <a:chOff x="0" y="0"/>
            <a:chExt cx="290843" cy="91555"/>
          </a:xfrm>
        </p:grpSpPr>
        <p:sp>
          <p:nvSpPr>
            <p:cNvPr id="627" name="Shape 808"/>
            <p:cNvSpPr/>
            <p:nvPr/>
          </p:nvSpPr>
          <p:spPr>
            <a:xfrm>
              <a:off x="0" y="23533"/>
              <a:ext cx="24174" cy="68021"/>
            </a:xfrm>
            <a:custGeom>
              <a:avLst/>
              <a:gdLst/>
              <a:ahLst/>
              <a:cxnLst/>
              <a:rect l="0" t="0" r="0" b="0"/>
              <a:pathLst>
                <a:path w="24174" h="68021">
                  <a:moveTo>
                    <a:pt x="21565" y="0"/>
                  </a:moveTo>
                  <a:lnTo>
                    <a:pt x="24174" y="737"/>
                  </a:lnTo>
                  <a:lnTo>
                    <a:pt x="24174" y="4087"/>
                  </a:lnTo>
                  <a:lnTo>
                    <a:pt x="20739" y="2349"/>
                  </a:lnTo>
                  <a:cubicBezTo>
                    <a:pt x="18301" y="2349"/>
                    <a:pt x="16281" y="3328"/>
                    <a:pt x="14643" y="5258"/>
                  </a:cubicBezTo>
                  <a:cubicBezTo>
                    <a:pt x="13005" y="7188"/>
                    <a:pt x="12192" y="10160"/>
                    <a:pt x="12192" y="14148"/>
                  </a:cubicBezTo>
                  <a:cubicBezTo>
                    <a:pt x="12192" y="19317"/>
                    <a:pt x="13297" y="23330"/>
                    <a:pt x="15519" y="26174"/>
                  </a:cubicBezTo>
                  <a:cubicBezTo>
                    <a:pt x="17221" y="28334"/>
                    <a:pt x="19380" y="29413"/>
                    <a:pt x="22009" y="29413"/>
                  </a:cubicBezTo>
                  <a:lnTo>
                    <a:pt x="24174" y="28433"/>
                  </a:lnTo>
                  <a:lnTo>
                    <a:pt x="24174" y="30871"/>
                  </a:lnTo>
                  <a:lnTo>
                    <a:pt x="21412" y="31826"/>
                  </a:lnTo>
                  <a:cubicBezTo>
                    <a:pt x="19190" y="31826"/>
                    <a:pt x="16916" y="31496"/>
                    <a:pt x="14592" y="30849"/>
                  </a:cubicBezTo>
                  <a:cubicBezTo>
                    <a:pt x="13145" y="32080"/>
                    <a:pt x="12179" y="33172"/>
                    <a:pt x="11671" y="34099"/>
                  </a:cubicBezTo>
                  <a:lnTo>
                    <a:pt x="10909" y="36487"/>
                  </a:lnTo>
                  <a:lnTo>
                    <a:pt x="11722" y="38112"/>
                  </a:lnTo>
                  <a:cubicBezTo>
                    <a:pt x="12268" y="38633"/>
                    <a:pt x="13322" y="39015"/>
                    <a:pt x="14884" y="39243"/>
                  </a:cubicBezTo>
                  <a:cubicBezTo>
                    <a:pt x="15799" y="39370"/>
                    <a:pt x="18098" y="39484"/>
                    <a:pt x="21768" y="39586"/>
                  </a:cubicBezTo>
                  <a:lnTo>
                    <a:pt x="24174" y="39712"/>
                  </a:lnTo>
                  <a:lnTo>
                    <a:pt x="24174" y="47134"/>
                  </a:lnTo>
                  <a:lnTo>
                    <a:pt x="11697" y="46304"/>
                  </a:lnTo>
                  <a:cubicBezTo>
                    <a:pt x="10160" y="47981"/>
                    <a:pt x="8992" y="49530"/>
                    <a:pt x="8204" y="50991"/>
                  </a:cubicBezTo>
                  <a:cubicBezTo>
                    <a:pt x="7417" y="52425"/>
                    <a:pt x="7036" y="53746"/>
                    <a:pt x="7036" y="54952"/>
                  </a:cubicBezTo>
                  <a:cubicBezTo>
                    <a:pt x="7036" y="56528"/>
                    <a:pt x="7976" y="57900"/>
                    <a:pt x="9868" y="59080"/>
                  </a:cubicBezTo>
                  <a:cubicBezTo>
                    <a:pt x="13145" y="61113"/>
                    <a:pt x="17882" y="62128"/>
                    <a:pt x="24067" y="62128"/>
                  </a:cubicBezTo>
                  <a:lnTo>
                    <a:pt x="24174" y="62102"/>
                  </a:lnTo>
                  <a:lnTo>
                    <a:pt x="24174" y="66417"/>
                  </a:lnTo>
                  <a:lnTo>
                    <a:pt x="19698" y="68021"/>
                  </a:lnTo>
                  <a:cubicBezTo>
                    <a:pt x="13386" y="68021"/>
                    <a:pt x="8052" y="66599"/>
                    <a:pt x="3683" y="63741"/>
                  </a:cubicBezTo>
                  <a:cubicBezTo>
                    <a:pt x="1232" y="62116"/>
                    <a:pt x="0" y="60414"/>
                    <a:pt x="0" y="58636"/>
                  </a:cubicBezTo>
                  <a:lnTo>
                    <a:pt x="546" y="56286"/>
                  </a:lnTo>
                  <a:cubicBezTo>
                    <a:pt x="1105" y="55080"/>
                    <a:pt x="2248" y="53391"/>
                    <a:pt x="3975" y="51219"/>
                  </a:cubicBezTo>
                  <a:cubicBezTo>
                    <a:pt x="4216" y="50940"/>
                    <a:pt x="5880" y="49161"/>
                    <a:pt x="8992" y="45923"/>
                  </a:cubicBezTo>
                  <a:cubicBezTo>
                    <a:pt x="7290" y="44907"/>
                    <a:pt x="6083" y="44005"/>
                    <a:pt x="5385" y="43193"/>
                  </a:cubicBezTo>
                  <a:lnTo>
                    <a:pt x="4331" y="40462"/>
                  </a:lnTo>
                  <a:cubicBezTo>
                    <a:pt x="4331" y="39332"/>
                    <a:pt x="4801" y="37985"/>
                    <a:pt x="5728" y="36449"/>
                  </a:cubicBezTo>
                  <a:cubicBezTo>
                    <a:pt x="6655" y="34899"/>
                    <a:pt x="8814" y="32727"/>
                    <a:pt x="12192" y="29908"/>
                  </a:cubicBezTo>
                  <a:cubicBezTo>
                    <a:pt x="9436" y="28575"/>
                    <a:pt x="7328" y="26683"/>
                    <a:pt x="5855" y="24282"/>
                  </a:cubicBezTo>
                  <a:cubicBezTo>
                    <a:pt x="4382" y="21882"/>
                    <a:pt x="3632" y="19228"/>
                    <a:pt x="3632" y="16307"/>
                  </a:cubicBezTo>
                  <a:cubicBezTo>
                    <a:pt x="3632" y="11849"/>
                    <a:pt x="5321" y="8027"/>
                    <a:pt x="8661" y="4813"/>
                  </a:cubicBezTo>
                  <a:cubicBezTo>
                    <a:pt x="12027" y="1613"/>
                    <a:pt x="16332" y="0"/>
                    <a:pt x="2156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8" name="Shape 809"/>
            <p:cNvSpPr/>
            <p:nvPr/>
          </p:nvSpPr>
          <p:spPr>
            <a:xfrm>
              <a:off x="24174" y="63245"/>
              <a:ext cx="20720" cy="26705"/>
            </a:xfrm>
            <a:custGeom>
              <a:avLst/>
              <a:gdLst/>
              <a:ahLst/>
              <a:cxnLst/>
              <a:rect l="0" t="0" r="0" b="0"/>
              <a:pathLst>
                <a:path w="20720" h="26705">
                  <a:moveTo>
                    <a:pt x="0" y="0"/>
                  </a:moveTo>
                  <a:lnTo>
                    <a:pt x="10700" y="560"/>
                  </a:lnTo>
                  <a:cubicBezTo>
                    <a:pt x="13748" y="992"/>
                    <a:pt x="16186" y="2122"/>
                    <a:pt x="17990" y="3951"/>
                  </a:cubicBezTo>
                  <a:cubicBezTo>
                    <a:pt x="19818" y="5792"/>
                    <a:pt x="20720" y="8053"/>
                    <a:pt x="20720" y="10732"/>
                  </a:cubicBezTo>
                  <a:cubicBezTo>
                    <a:pt x="20720" y="14428"/>
                    <a:pt x="18980" y="17895"/>
                    <a:pt x="15513" y="21146"/>
                  </a:cubicBezTo>
                  <a:lnTo>
                    <a:pt x="0" y="26705"/>
                  </a:lnTo>
                  <a:lnTo>
                    <a:pt x="0" y="22390"/>
                  </a:lnTo>
                  <a:lnTo>
                    <a:pt x="12935" y="19292"/>
                  </a:lnTo>
                  <a:cubicBezTo>
                    <a:pt x="15729" y="17209"/>
                    <a:pt x="17139" y="14999"/>
                    <a:pt x="17139" y="12638"/>
                  </a:cubicBezTo>
                  <a:cubicBezTo>
                    <a:pt x="17139" y="10935"/>
                    <a:pt x="16288" y="9729"/>
                    <a:pt x="14624" y="9018"/>
                  </a:cubicBezTo>
                  <a:cubicBezTo>
                    <a:pt x="12935" y="8281"/>
                    <a:pt x="9557" y="7862"/>
                    <a:pt x="4515" y="7722"/>
                  </a:cubicBezTo>
                  <a:lnTo>
                    <a:pt x="0" y="742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29" name="Shape 810"/>
            <p:cNvSpPr/>
            <p:nvPr/>
          </p:nvSpPr>
          <p:spPr>
            <a:xfrm>
              <a:off x="49517" y="24952"/>
              <a:ext cx="17399" cy="45247"/>
            </a:xfrm>
            <a:custGeom>
              <a:avLst/>
              <a:gdLst/>
              <a:ahLst/>
              <a:cxnLst/>
              <a:rect l="0" t="0" r="0" b="0"/>
              <a:pathLst>
                <a:path w="17399" h="45247">
                  <a:moveTo>
                    <a:pt x="17399" y="0"/>
                  </a:moveTo>
                  <a:lnTo>
                    <a:pt x="17399" y="2287"/>
                  </a:lnTo>
                  <a:lnTo>
                    <a:pt x="10744" y="5186"/>
                  </a:lnTo>
                  <a:cubicBezTo>
                    <a:pt x="8598" y="7293"/>
                    <a:pt x="7341" y="10239"/>
                    <a:pt x="6985" y="14011"/>
                  </a:cubicBezTo>
                  <a:lnTo>
                    <a:pt x="17399" y="14011"/>
                  </a:lnTo>
                  <a:lnTo>
                    <a:pt x="17399" y="16844"/>
                  </a:lnTo>
                  <a:lnTo>
                    <a:pt x="6985" y="16844"/>
                  </a:lnTo>
                  <a:cubicBezTo>
                    <a:pt x="6947" y="23536"/>
                    <a:pt x="8573" y="28769"/>
                    <a:pt x="11849" y="32579"/>
                  </a:cubicBezTo>
                  <a:lnTo>
                    <a:pt x="17399" y="35317"/>
                  </a:lnTo>
                  <a:lnTo>
                    <a:pt x="17399" y="45247"/>
                  </a:lnTo>
                  <a:lnTo>
                    <a:pt x="5779" y="39958"/>
                  </a:lnTo>
                  <a:cubicBezTo>
                    <a:pt x="1931" y="35754"/>
                    <a:pt x="0" y="30090"/>
                    <a:pt x="0" y="22991"/>
                  </a:cubicBezTo>
                  <a:cubicBezTo>
                    <a:pt x="0" y="15294"/>
                    <a:pt x="1981" y="9300"/>
                    <a:pt x="5918" y="4995"/>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0" name="Shape 811"/>
            <p:cNvSpPr/>
            <p:nvPr/>
          </p:nvSpPr>
          <p:spPr>
            <a:xfrm>
              <a:off x="24174" y="24271"/>
              <a:ext cx="21304" cy="30134"/>
            </a:xfrm>
            <a:custGeom>
              <a:avLst/>
              <a:gdLst/>
              <a:ahLst/>
              <a:cxnLst/>
              <a:rect l="0" t="0" r="0" b="0"/>
              <a:pathLst>
                <a:path w="21304" h="30134">
                  <a:moveTo>
                    <a:pt x="0" y="0"/>
                  </a:moveTo>
                  <a:lnTo>
                    <a:pt x="8541" y="2412"/>
                  </a:lnTo>
                  <a:lnTo>
                    <a:pt x="18066" y="2412"/>
                  </a:lnTo>
                  <a:cubicBezTo>
                    <a:pt x="19475" y="2412"/>
                    <a:pt x="20301" y="2450"/>
                    <a:pt x="20517" y="2527"/>
                  </a:cubicBezTo>
                  <a:lnTo>
                    <a:pt x="21012" y="2946"/>
                  </a:lnTo>
                  <a:lnTo>
                    <a:pt x="21304" y="4521"/>
                  </a:lnTo>
                  <a:lnTo>
                    <a:pt x="21063" y="6286"/>
                  </a:lnTo>
                  <a:lnTo>
                    <a:pt x="20542" y="6679"/>
                  </a:lnTo>
                  <a:cubicBezTo>
                    <a:pt x="20301" y="6781"/>
                    <a:pt x="19475" y="6832"/>
                    <a:pt x="18066" y="6832"/>
                  </a:cubicBezTo>
                  <a:lnTo>
                    <a:pt x="12224" y="6832"/>
                  </a:lnTo>
                  <a:cubicBezTo>
                    <a:pt x="14065" y="9182"/>
                    <a:pt x="14980" y="12192"/>
                    <a:pt x="14980" y="15862"/>
                  </a:cubicBezTo>
                  <a:cubicBezTo>
                    <a:pt x="14980" y="20065"/>
                    <a:pt x="13367" y="23647"/>
                    <a:pt x="10166" y="26619"/>
                  </a:cubicBezTo>
                  <a:lnTo>
                    <a:pt x="0" y="30134"/>
                  </a:lnTo>
                  <a:lnTo>
                    <a:pt x="0" y="27696"/>
                  </a:lnTo>
                  <a:lnTo>
                    <a:pt x="3982" y="25895"/>
                  </a:lnTo>
                  <a:cubicBezTo>
                    <a:pt x="5582" y="24015"/>
                    <a:pt x="6382" y="21094"/>
                    <a:pt x="6382" y="17094"/>
                  </a:cubicBezTo>
                  <a:cubicBezTo>
                    <a:pt x="6382" y="11887"/>
                    <a:pt x="5251" y="7810"/>
                    <a:pt x="2991" y="4863"/>
                  </a:cubicBezTo>
                  <a:lnTo>
                    <a:pt x="0" y="3350"/>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1" name="Shape 812"/>
            <p:cNvSpPr/>
            <p:nvPr/>
          </p:nvSpPr>
          <p:spPr>
            <a:xfrm>
              <a:off x="66916" y="52464"/>
              <a:ext cx="20663" cy="18758"/>
            </a:xfrm>
            <a:custGeom>
              <a:avLst/>
              <a:gdLst/>
              <a:ahLst/>
              <a:cxnLst/>
              <a:rect l="0" t="0" r="0" b="0"/>
              <a:pathLst>
                <a:path w="20663" h="18758">
                  <a:moveTo>
                    <a:pt x="19139" y="0"/>
                  </a:moveTo>
                  <a:lnTo>
                    <a:pt x="20663" y="977"/>
                  </a:lnTo>
                  <a:cubicBezTo>
                    <a:pt x="19990" y="5461"/>
                    <a:pt x="17983" y="9550"/>
                    <a:pt x="14681" y="13233"/>
                  </a:cubicBezTo>
                  <a:cubicBezTo>
                    <a:pt x="11367" y="16916"/>
                    <a:pt x="7239" y="18758"/>
                    <a:pt x="2248" y="18758"/>
                  </a:cubicBezTo>
                  <a:lnTo>
                    <a:pt x="0" y="17735"/>
                  </a:lnTo>
                  <a:lnTo>
                    <a:pt x="0" y="7805"/>
                  </a:lnTo>
                  <a:lnTo>
                    <a:pt x="5982" y="10757"/>
                  </a:lnTo>
                  <a:cubicBezTo>
                    <a:pt x="8928" y="10757"/>
                    <a:pt x="11494" y="9944"/>
                    <a:pt x="13678" y="8318"/>
                  </a:cubicBezTo>
                  <a:cubicBezTo>
                    <a:pt x="15837" y="6705"/>
                    <a:pt x="17679" y="3924"/>
                    <a:pt x="19139"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2" name="Shape 813"/>
            <p:cNvSpPr/>
            <p:nvPr/>
          </p:nvSpPr>
          <p:spPr>
            <a:xfrm>
              <a:off x="146888" y="24958"/>
              <a:ext cx="17386" cy="45237"/>
            </a:xfrm>
            <a:custGeom>
              <a:avLst/>
              <a:gdLst/>
              <a:ahLst/>
              <a:cxnLst/>
              <a:rect l="0" t="0" r="0" b="0"/>
              <a:pathLst>
                <a:path w="17386" h="45237">
                  <a:moveTo>
                    <a:pt x="17386" y="0"/>
                  </a:moveTo>
                  <a:lnTo>
                    <a:pt x="17386" y="2282"/>
                  </a:lnTo>
                  <a:lnTo>
                    <a:pt x="10732" y="5180"/>
                  </a:lnTo>
                  <a:cubicBezTo>
                    <a:pt x="8585" y="7288"/>
                    <a:pt x="7328" y="10234"/>
                    <a:pt x="6972" y="14006"/>
                  </a:cubicBezTo>
                  <a:lnTo>
                    <a:pt x="17386" y="14006"/>
                  </a:lnTo>
                  <a:lnTo>
                    <a:pt x="17386" y="16838"/>
                  </a:lnTo>
                  <a:lnTo>
                    <a:pt x="6972" y="16838"/>
                  </a:lnTo>
                  <a:cubicBezTo>
                    <a:pt x="6934" y="23531"/>
                    <a:pt x="8560" y="28764"/>
                    <a:pt x="11836" y="32574"/>
                  </a:cubicBezTo>
                  <a:lnTo>
                    <a:pt x="17386" y="35309"/>
                  </a:lnTo>
                  <a:lnTo>
                    <a:pt x="17386" y="45237"/>
                  </a:lnTo>
                  <a:lnTo>
                    <a:pt x="5766" y="39952"/>
                  </a:lnTo>
                  <a:cubicBezTo>
                    <a:pt x="1930" y="35749"/>
                    <a:pt x="0" y="30085"/>
                    <a:pt x="0" y="22985"/>
                  </a:cubicBezTo>
                  <a:cubicBezTo>
                    <a:pt x="0" y="15289"/>
                    <a:pt x="1981" y="9295"/>
                    <a:pt x="5918" y="498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3" name="Shape 814"/>
            <p:cNvSpPr/>
            <p:nvPr/>
          </p:nvSpPr>
          <p:spPr>
            <a:xfrm>
              <a:off x="92050" y="23533"/>
              <a:ext cx="49263" cy="46304"/>
            </a:xfrm>
            <a:custGeom>
              <a:avLst/>
              <a:gdLst/>
              <a:ahLst/>
              <a:cxnLst/>
              <a:rect l="0" t="0" r="0" b="0"/>
              <a:pathLst>
                <a:path w="49263" h="46304">
                  <a:moveTo>
                    <a:pt x="13551" y="0"/>
                  </a:moveTo>
                  <a:lnTo>
                    <a:pt x="15659" y="0"/>
                  </a:lnTo>
                  <a:lnTo>
                    <a:pt x="15659" y="9525"/>
                  </a:lnTo>
                  <a:cubicBezTo>
                    <a:pt x="20930" y="3175"/>
                    <a:pt x="25959" y="0"/>
                    <a:pt x="30747" y="0"/>
                  </a:cubicBezTo>
                  <a:cubicBezTo>
                    <a:pt x="33198" y="0"/>
                    <a:pt x="35306" y="622"/>
                    <a:pt x="37084" y="1842"/>
                  </a:cubicBezTo>
                  <a:cubicBezTo>
                    <a:pt x="38837" y="3073"/>
                    <a:pt x="40259" y="5093"/>
                    <a:pt x="41300" y="7912"/>
                  </a:cubicBezTo>
                  <a:cubicBezTo>
                    <a:pt x="42012" y="9868"/>
                    <a:pt x="42380" y="12891"/>
                    <a:pt x="42380" y="16942"/>
                  </a:cubicBezTo>
                  <a:lnTo>
                    <a:pt x="42380" y="36157"/>
                  </a:lnTo>
                  <a:cubicBezTo>
                    <a:pt x="42380" y="38989"/>
                    <a:pt x="42609" y="40932"/>
                    <a:pt x="43066" y="41948"/>
                  </a:cubicBezTo>
                  <a:lnTo>
                    <a:pt x="44806" y="43853"/>
                  </a:lnTo>
                  <a:cubicBezTo>
                    <a:pt x="45619" y="44310"/>
                    <a:pt x="47092" y="44552"/>
                    <a:pt x="49263" y="44552"/>
                  </a:cubicBezTo>
                  <a:lnTo>
                    <a:pt x="49263" y="46304"/>
                  </a:lnTo>
                  <a:lnTo>
                    <a:pt x="27013" y="46304"/>
                  </a:lnTo>
                  <a:lnTo>
                    <a:pt x="27013" y="44552"/>
                  </a:lnTo>
                  <a:lnTo>
                    <a:pt x="27940" y="44552"/>
                  </a:lnTo>
                  <a:cubicBezTo>
                    <a:pt x="30036" y="44552"/>
                    <a:pt x="31496" y="44221"/>
                    <a:pt x="32334" y="43599"/>
                  </a:cubicBezTo>
                  <a:cubicBezTo>
                    <a:pt x="33172" y="42952"/>
                    <a:pt x="33757" y="42011"/>
                    <a:pt x="34074" y="40767"/>
                  </a:cubicBezTo>
                  <a:cubicBezTo>
                    <a:pt x="34214" y="40272"/>
                    <a:pt x="34277" y="38735"/>
                    <a:pt x="34277" y="36157"/>
                  </a:cubicBezTo>
                  <a:lnTo>
                    <a:pt x="34277" y="17729"/>
                  </a:lnTo>
                  <a:cubicBezTo>
                    <a:pt x="34277" y="13639"/>
                    <a:pt x="33744" y="10668"/>
                    <a:pt x="32677" y="8813"/>
                  </a:cubicBezTo>
                  <a:cubicBezTo>
                    <a:pt x="31610" y="6972"/>
                    <a:pt x="29832" y="6032"/>
                    <a:pt x="27305" y="6032"/>
                  </a:cubicBezTo>
                  <a:cubicBezTo>
                    <a:pt x="23406" y="6032"/>
                    <a:pt x="19533" y="8166"/>
                    <a:pt x="15659" y="12420"/>
                  </a:cubicBezTo>
                  <a:lnTo>
                    <a:pt x="15659" y="36157"/>
                  </a:lnTo>
                  <a:cubicBezTo>
                    <a:pt x="15659" y="39192"/>
                    <a:pt x="15850" y="41072"/>
                    <a:pt x="16205" y="41796"/>
                  </a:cubicBezTo>
                  <a:lnTo>
                    <a:pt x="18098" y="43879"/>
                  </a:lnTo>
                  <a:cubicBezTo>
                    <a:pt x="18898" y="44323"/>
                    <a:pt x="20523" y="44552"/>
                    <a:pt x="22974" y="44552"/>
                  </a:cubicBezTo>
                  <a:lnTo>
                    <a:pt x="22974" y="46304"/>
                  </a:lnTo>
                  <a:lnTo>
                    <a:pt x="724" y="46304"/>
                  </a:lnTo>
                  <a:lnTo>
                    <a:pt x="724" y="44552"/>
                  </a:lnTo>
                  <a:lnTo>
                    <a:pt x="1715" y="44552"/>
                  </a:lnTo>
                  <a:cubicBezTo>
                    <a:pt x="4001" y="44552"/>
                    <a:pt x="5550" y="43967"/>
                    <a:pt x="6363" y="42799"/>
                  </a:cubicBezTo>
                  <a:cubicBezTo>
                    <a:pt x="7150" y="41643"/>
                    <a:pt x="7569" y="39421"/>
                    <a:pt x="7569" y="36157"/>
                  </a:cubicBezTo>
                  <a:lnTo>
                    <a:pt x="7569" y="19444"/>
                  </a:lnTo>
                  <a:cubicBezTo>
                    <a:pt x="7569" y="14046"/>
                    <a:pt x="7442" y="10757"/>
                    <a:pt x="7188" y="9575"/>
                  </a:cubicBezTo>
                  <a:cubicBezTo>
                    <a:pt x="6947" y="8395"/>
                    <a:pt x="6566" y="7607"/>
                    <a:pt x="6058" y="7162"/>
                  </a:cubicBezTo>
                  <a:lnTo>
                    <a:pt x="4026" y="6541"/>
                  </a:lnTo>
                  <a:cubicBezTo>
                    <a:pt x="3111" y="6541"/>
                    <a:pt x="2007" y="6782"/>
                    <a:pt x="724"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4" name="Shape 815"/>
            <p:cNvSpPr/>
            <p:nvPr/>
          </p:nvSpPr>
          <p:spPr>
            <a:xfrm>
              <a:off x="66916" y="23482"/>
              <a:ext cx="20663" cy="18314"/>
            </a:xfrm>
            <a:custGeom>
              <a:avLst/>
              <a:gdLst/>
              <a:ahLst/>
              <a:cxnLst/>
              <a:rect l="0" t="0" r="0" b="0"/>
              <a:pathLst>
                <a:path w="20663" h="18314">
                  <a:moveTo>
                    <a:pt x="3378" y="0"/>
                  </a:moveTo>
                  <a:cubicBezTo>
                    <a:pt x="8420" y="0"/>
                    <a:pt x="12573" y="1664"/>
                    <a:pt x="15812" y="4991"/>
                  </a:cubicBezTo>
                  <a:cubicBezTo>
                    <a:pt x="19050" y="8306"/>
                    <a:pt x="20663" y="12764"/>
                    <a:pt x="20663" y="18314"/>
                  </a:cubicBezTo>
                  <a:lnTo>
                    <a:pt x="0" y="18314"/>
                  </a:lnTo>
                  <a:lnTo>
                    <a:pt x="0" y="15481"/>
                  </a:lnTo>
                  <a:lnTo>
                    <a:pt x="10414" y="15481"/>
                  </a:lnTo>
                  <a:cubicBezTo>
                    <a:pt x="10236" y="12586"/>
                    <a:pt x="9906" y="10567"/>
                    <a:pt x="9373" y="9385"/>
                  </a:cubicBezTo>
                  <a:cubicBezTo>
                    <a:pt x="8547" y="7557"/>
                    <a:pt x="7341" y="6109"/>
                    <a:pt x="5715" y="5055"/>
                  </a:cubicBezTo>
                  <a:cubicBezTo>
                    <a:pt x="4102" y="4014"/>
                    <a:pt x="2400" y="3480"/>
                    <a:pt x="635" y="3480"/>
                  </a:cubicBezTo>
                  <a:lnTo>
                    <a:pt x="0" y="3757"/>
                  </a:lnTo>
                  <a:lnTo>
                    <a:pt x="0" y="1470"/>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5" name="Shape 816"/>
            <p:cNvSpPr/>
            <p:nvPr/>
          </p:nvSpPr>
          <p:spPr>
            <a:xfrm>
              <a:off x="164275" y="52464"/>
              <a:ext cx="20675" cy="18758"/>
            </a:xfrm>
            <a:custGeom>
              <a:avLst/>
              <a:gdLst/>
              <a:ahLst/>
              <a:cxnLst/>
              <a:rect l="0" t="0" r="0" b="0"/>
              <a:pathLst>
                <a:path w="20675" h="18758">
                  <a:moveTo>
                    <a:pt x="19152" y="0"/>
                  </a:moveTo>
                  <a:lnTo>
                    <a:pt x="20675" y="977"/>
                  </a:lnTo>
                  <a:cubicBezTo>
                    <a:pt x="19990" y="5461"/>
                    <a:pt x="17983" y="9550"/>
                    <a:pt x="14694" y="13233"/>
                  </a:cubicBezTo>
                  <a:cubicBezTo>
                    <a:pt x="11379" y="16916"/>
                    <a:pt x="7239" y="18758"/>
                    <a:pt x="2261" y="18758"/>
                  </a:cubicBezTo>
                  <a:lnTo>
                    <a:pt x="0" y="17730"/>
                  </a:lnTo>
                  <a:lnTo>
                    <a:pt x="0" y="7802"/>
                  </a:lnTo>
                  <a:lnTo>
                    <a:pt x="5994" y="10757"/>
                  </a:lnTo>
                  <a:cubicBezTo>
                    <a:pt x="8941" y="10757"/>
                    <a:pt x="11506" y="9944"/>
                    <a:pt x="13690" y="8318"/>
                  </a:cubicBezTo>
                  <a:cubicBezTo>
                    <a:pt x="15849" y="6705"/>
                    <a:pt x="17678" y="3924"/>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6" name="Shape 817"/>
            <p:cNvSpPr/>
            <p:nvPr/>
          </p:nvSpPr>
          <p:spPr>
            <a:xfrm>
              <a:off x="222885" y="43672"/>
              <a:ext cx="16650" cy="27119"/>
            </a:xfrm>
            <a:custGeom>
              <a:avLst/>
              <a:gdLst/>
              <a:ahLst/>
              <a:cxnLst/>
              <a:rect l="0" t="0" r="0" b="0"/>
              <a:pathLst>
                <a:path w="16650" h="27119">
                  <a:moveTo>
                    <a:pt x="16650" y="0"/>
                  </a:moveTo>
                  <a:lnTo>
                    <a:pt x="16650" y="3019"/>
                  </a:lnTo>
                  <a:lnTo>
                    <a:pt x="15469" y="3535"/>
                  </a:lnTo>
                  <a:cubicBezTo>
                    <a:pt x="12878" y="4970"/>
                    <a:pt x="11036" y="6494"/>
                    <a:pt x="9919" y="8056"/>
                  </a:cubicBezTo>
                  <a:cubicBezTo>
                    <a:pt x="8801" y="9631"/>
                    <a:pt x="8255" y="11345"/>
                    <a:pt x="8255" y="13212"/>
                  </a:cubicBezTo>
                  <a:cubicBezTo>
                    <a:pt x="8255" y="15561"/>
                    <a:pt x="8954" y="17530"/>
                    <a:pt x="10363" y="19080"/>
                  </a:cubicBezTo>
                  <a:cubicBezTo>
                    <a:pt x="11760" y="20642"/>
                    <a:pt x="13386" y="21404"/>
                    <a:pt x="15227" y="21404"/>
                  </a:cubicBezTo>
                  <a:lnTo>
                    <a:pt x="16650" y="20693"/>
                  </a:lnTo>
                  <a:lnTo>
                    <a:pt x="16650" y="25679"/>
                  </a:lnTo>
                  <a:lnTo>
                    <a:pt x="16358" y="25887"/>
                  </a:lnTo>
                  <a:cubicBezTo>
                    <a:pt x="14580" y="26699"/>
                    <a:pt x="12700" y="27119"/>
                    <a:pt x="10706" y="27119"/>
                  </a:cubicBezTo>
                  <a:cubicBezTo>
                    <a:pt x="7595" y="27119"/>
                    <a:pt x="5029" y="26052"/>
                    <a:pt x="3023" y="23918"/>
                  </a:cubicBezTo>
                  <a:cubicBezTo>
                    <a:pt x="1003" y="21797"/>
                    <a:pt x="0" y="18991"/>
                    <a:pt x="0" y="15511"/>
                  </a:cubicBezTo>
                  <a:cubicBezTo>
                    <a:pt x="0" y="13327"/>
                    <a:pt x="495" y="11421"/>
                    <a:pt x="1473" y="9821"/>
                  </a:cubicBezTo>
                  <a:cubicBezTo>
                    <a:pt x="2807" y="7586"/>
                    <a:pt x="5143" y="5491"/>
                    <a:pt x="8471" y="3535"/>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7" name="Shape 818"/>
            <p:cNvSpPr/>
            <p:nvPr/>
          </p:nvSpPr>
          <p:spPr>
            <a:xfrm>
              <a:off x="224599" y="23973"/>
              <a:ext cx="14935" cy="15626"/>
            </a:xfrm>
            <a:custGeom>
              <a:avLst/>
              <a:gdLst/>
              <a:ahLst/>
              <a:cxnLst/>
              <a:rect l="0" t="0" r="0" b="0"/>
              <a:pathLst>
                <a:path w="14935" h="15626">
                  <a:moveTo>
                    <a:pt x="14935" y="0"/>
                  </a:moveTo>
                  <a:lnTo>
                    <a:pt x="14935" y="2575"/>
                  </a:lnTo>
                  <a:lnTo>
                    <a:pt x="10071" y="4221"/>
                  </a:lnTo>
                  <a:cubicBezTo>
                    <a:pt x="8827" y="5339"/>
                    <a:pt x="8204" y="6621"/>
                    <a:pt x="8204" y="8056"/>
                  </a:cubicBezTo>
                  <a:lnTo>
                    <a:pt x="8306" y="10901"/>
                  </a:lnTo>
                  <a:cubicBezTo>
                    <a:pt x="8306" y="12413"/>
                    <a:pt x="7912" y="13568"/>
                    <a:pt x="7150" y="14393"/>
                  </a:cubicBezTo>
                  <a:cubicBezTo>
                    <a:pt x="6375" y="15206"/>
                    <a:pt x="5372" y="15626"/>
                    <a:pt x="4128" y="15626"/>
                  </a:cubicBezTo>
                  <a:cubicBezTo>
                    <a:pt x="2921" y="15626"/>
                    <a:pt x="1931" y="15194"/>
                    <a:pt x="1156" y="14343"/>
                  </a:cubicBezTo>
                  <a:cubicBezTo>
                    <a:pt x="394" y="13492"/>
                    <a:pt x="0" y="12336"/>
                    <a:pt x="0" y="10863"/>
                  </a:cubicBezTo>
                  <a:cubicBezTo>
                    <a:pt x="0" y="8043"/>
                    <a:pt x="1448" y="5453"/>
                    <a:pt x="4318" y="3091"/>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8" name="Shape 819"/>
            <p:cNvSpPr/>
            <p:nvPr/>
          </p:nvSpPr>
          <p:spPr>
            <a:xfrm>
              <a:off x="186436" y="23533"/>
              <a:ext cx="33503" cy="46304"/>
            </a:xfrm>
            <a:custGeom>
              <a:avLst/>
              <a:gdLst/>
              <a:ahLst/>
              <a:cxnLst/>
              <a:rect l="0" t="0" r="0" b="0"/>
              <a:pathLst>
                <a:path w="33503" h="46304">
                  <a:moveTo>
                    <a:pt x="13614" y="0"/>
                  </a:moveTo>
                  <a:lnTo>
                    <a:pt x="15672" y="0"/>
                  </a:lnTo>
                  <a:lnTo>
                    <a:pt x="15672" y="10122"/>
                  </a:lnTo>
                  <a:cubicBezTo>
                    <a:pt x="19444" y="3378"/>
                    <a:pt x="23292" y="0"/>
                    <a:pt x="27267" y="0"/>
                  </a:cubicBezTo>
                  <a:cubicBezTo>
                    <a:pt x="29070" y="0"/>
                    <a:pt x="30556" y="546"/>
                    <a:pt x="31737" y="1651"/>
                  </a:cubicBezTo>
                  <a:cubicBezTo>
                    <a:pt x="32906" y="2743"/>
                    <a:pt x="33503" y="4013"/>
                    <a:pt x="33503" y="5461"/>
                  </a:cubicBezTo>
                  <a:cubicBezTo>
                    <a:pt x="33503" y="6731"/>
                    <a:pt x="33071" y="7810"/>
                    <a:pt x="32233" y="8687"/>
                  </a:cubicBezTo>
                  <a:cubicBezTo>
                    <a:pt x="31369" y="9575"/>
                    <a:pt x="30353" y="10020"/>
                    <a:pt x="29172" y="10020"/>
                  </a:cubicBezTo>
                  <a:cubicBezTo>
                    <a:pt x="28042" y="10020"/>
                    <a:pt x="26746" y="9449"/>
                    <a:pt x="25324" y="8318"/>
                  </a:cubicBezTo>
                  <a:cubicBezTo>
                    <a:pt x="23901" y="7188"/>
                    <a:pt x="22835" y="6629"/>
                    <a:pt x="22161" y="6629"/>
                  </a:cubicBezTo>
                  <a:lnTo>
                    <a:pt x="20244" y="7607"/>
                  </a:lnTo>
                  <a:cubicBezTo>
                    <a:pt x="18771" y="8954"/>
                    <a:pt x="17247" y="11163"/>
                    <a:pt x="15672" y="14250"/>
                  </a:cubicBezTo>
                  <a:lnTo>
                    <a:pt x="15672" y="35801"/>
                  </a:lnTo>
                  <a:cubicBezTo>
                    <a:pt x="15672" y="38303"/>
                    <a:pt x="15977" y="40170"/>
                    <a:pt x="16599" y="41453"/>
                  </a:cubicBezTo>
                  <a:lnTo>
                    <a:pt x="18872" y="43662"/>
                  </a:lnTo>
                  <a:cubicBezTo>
                    <a:pt x="19952" y="44247"/>
                    <a:pt x="21501" y="44552"/>
                    <a:pt x="23533" y="44552"/>
                  </a:cubicBezTo>
                  <a:lnTo>
                    <a:pt x="23533" y="46304"/>
                  </a:lnTo>
                  <a:lnTo>
                    <a:pt x="508" y="46304"/>
                  </a:lnTo>
                  <a:lnTo>
                    <a:pt x="508" y="44552"/>
                  </a:lnTo>
                  <a:cubicBezTo>
                    <a:pt x="2781" y="44552"/>
                    <a:pt x="4496" y="44183"/>
                    <a:pt x="5601" y="43472"/>
                  </a:cubicBezTo>
                  <a:cubicBezTo>
                    <a:pt x="6413" y="42952"/>
                    <a:pt x="6998" y="42101"/>
                    <a:pt x="7328" y="40957"/>
                  </a:cubicBezTo>
                  <a:cubicBezTo>
                    <a:pt x="7480" y="40411"/>
                    <a:pt x="7569" y="38824"/>
                    <a:pt x="7569" y="36195"/>
                  </a:cubicBezTo>
                  <a:lnTo>
                    <a:pt x="7569" y="18758"/>
                  </a:lnTo>
                  <a:cubicBezTo>
                    <a:pt x="7569" y="13526"/>
                    <a:pt x="7455" y="10401"/>
                    <a:pt x="7252" y="9410"/>
                  </a:cubicBezTo>
                  <a:lnTo>
                    <a:pt x="6071" y="7214"/>
                  </a:lnTo>
                  <a:lnTo>
                    <a:pt x="3937" y="6541"/>
                  </a:lnTo>
                  <a:cubicBezTo>
                    <a:pt x="2921" y="6541"/>
                    <a:pt x="1778" y="6782"/>
                    <a:pt x="508" y="7265"/>
                  </a:cubicBezTo>
                  <a:lnTo>
                    <a:pt x="0" y="5499"/>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39" name="Shape 820"/>
            <p:cNvSpPr/>
            <p:nvPr/>
          </p:nvSpPr>
          <p:spPr>
            <a:xfrm>
              <a:off x="164275" y="23482"/>
              <a:ext cx="20675" cy="18314"/>
            </a:xfrm>
            <a:custGeom>
              <a:avLst/>
              <a:gdLst/>
              <a:ahLst/>
              <a:cxnLst/>
              <a:rect l="0" t="0" r="0" b="0"/>
              <a:pathLst>
                <a:path w="20675" h="18314">
                  <a:moveTo>
                    <a:pt x="3391" y="0"/>
                  </a:moveTo>
                  <a:cubicBezTo>
                    <a:pt x="8420" y="0"/>
                    <a:pt x="12573" y="1664"/>
                    <a:pt x="15811" y="4991"/>
                  </a:cubicBezTo>
                  <a:cubicBezTo>
                    <a:pt x="19050" y="8306"/>
                    <a:pt x="20675" y="12764"/>
                    <a:pt x="20675" y="18314"/>
                  </a:cubicBezTo>
                  <a:lnTo>
                    <a:pt x="0" y="18314"/>
                  </a:lnTo>
                  <a:lnTo>
                    <a:pt x="0" y="15481"/>
                  </a:lnTo>
                  <a:lnTo>
                    <a:pt x="10414" y="15481"/>
                  </a:lnTo>
                  <a:cubicBezTo>
                    <a:pt x="10249" y="12586"/>
                    <a:pt x="9906" y="10567"/>
                    <a:pt x="9385" y="9385"/>
                  </a:cubicBezTo>
                  <a:cubicBezTo>
                    <a:pt x="8560" y="7557"/>
                    <a:pt x="7353" y="6109"/>
                    <a:pt x="5728" y="5055"/>
                  </a:cubicBezTo>
                  <a:cubicBezTo>
                    <a:pt x="4102" y="4014"/>
                    <a:pt x="2413" y="3480"/>
                    <a:pt x="635" y="3480"/>
                  </a:cubicBezTo>
                  <a:lnTo>
                    <a:pt x="0" y="3757"/>
                  </a:lnTo>
                  <a:lnTo>
                    <a:pt x="0" y="1475"/>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0" name="Shape 821"/>
            <p:cNvSpPr/>
            <p:nvPr/>
          </p:nvSpPr>
          <p:spPr>
            <a:xfrm>
              <a:off x="239535" y="23533"/>
              <a:ext cx="24206" cy="47206"/>
            </a:xfrm>
            <a:custGeom>
              <a:avLst/>
              <a:gdLst/>
              <a:ahLst/>
              <a:cxnLst/>
              <a:rect l="0" t="0" r="0" b="0"/>
              <a:pathLst>
                <a:path w="24206" h="47206">
                  <a:moveTo>
                    <a:pt x="1511" y="0"/>
                  </a:moveTo>
                  <a:cubicBezTo>
                    <a:pt x="5512" y="0"/>
                    <a:pt x="8801" y="673"/>
                    <a:pt x="11341" y="2019"/>
                  </a:cubicBezTo>
                  <a:cubicBezTo>
                    <a:pt x="13271" y="3022"/>
                    <a:pt x="14694" y="4610"/>
                    <a:pt x="15621" y="6782"/>
                  </a:cubicBezTo>
                  <a:cubicBezTo>
                    <a:pt x="16205" y="8179"/>
                    <a:pt x="16497" y="11075"/>
                    <a:pt x="16497" y="15430"/>
                  </a:cubicBezTo>
                  <a:lnTo>
                    <a:pt x="16497" y="30696"/>
                  </a:lnTo>
                  <a:cubicBezTo>
                    <a:pt x="16497" y="34989"/>
                    <a:pt x="16586" y="37617"/>
                    <a:pt x="16751" y="38583"/>
                  </a:cubicBezTo>
                  <a:lnTo>
                    <a:pt x="17551" y="40513"/>
                  </a:lnTo>
                  <a:lnTo>
                    <a:pt x="18860" y="41008"/>
                  </a:lnTo>
                  <a:lnTo>
                    <a:pt x="20231" y="40665"/>
                  </a:lnTo>
                  <a:cubicBezTo>
                    <a:pt x="20930" y="40246"/>
                    <a:pt x="22250" y="39039"/>
                    <a:pt x="24206" y="37084"/>
                  </a:cubicBezTo>
                  <a:lnTo>
                    <a:pt x="24206" y="39840"/>
                  </a:lnTo>
                  <a:cubicBezTo>
                    <a:pt x="20536" y="44742"/>
                    <a:pt x="17043" y="47206"/>
                    <a:pt x="13703" y="47206"/>
                  </a:cubicBezTo>
                  <a:cubicBezTo>
                    <a:pt x="12090" y="47206"/>
                    <a:pt x="10820" y="46647"/>
                    <a:pt x="9881" y="45530"/>
                  </a:cubicBezTo>
                  <a:cubicBezTo>
                    <a:pt x="8915" y="44412"/>
                    <a:pt x="8420" y="42520"/>
                    <a:pt x="8395" y="39840"/>
                  </a:cubicBezTo>
                  <a:lnTo>
                    <a:pt x="0" y="45817"/>
                  </a:lnTo>
                  <a:lnTo>
                    <a:pt x="0" y="40831"/>
                  </a:lnTo>
                  <a:lnTo>
                    <a:pt x="8395" y="36640"/>
                  </a:lnTo>
                  <a:lnTo>
                    <a:pt x="8395" y="19494"/>
                  </a:lnTo>
                  <a:lnTo>
                    <a:pt x="0" y="23158"/>
                  </a:lnTo>
                  <a:lnTo>
                    <a:pt x="0" y="20138"/>
                  </a:lnTo>
                  <a:lnTo>
                    <a:pt x="8395" y="16510"/>
                  </a:lnTo>
                  <a:lnTo>
                    <a:pt x="8395" y="14732"/>
                  </a:lnTo>
                  <a:cubicBezTo>
                    <a:pt x="8395" y="10249"/>
                    <a:pt x="7683" y="7162"/>
                    <a:pt x="6261" y="5499"/>
                  </a:cubicBezTo>
                  <a:cubicBezTo>
                    <a:pt x="4839" y="3835"/>
                    <a:pt x="2769" y="2997"/>
                    <a:pt x="51" y="2997"/>
                  </a:cubicBezTo>
                  <a:lnTo>
                    <a:pt x="0" y="3015"/>
                  </a:lnTo>
                  <a:lnTo>
                    <a:pt x="0" y="440"/>
                  </a:lnTo>
                  <a:lnTo>
                    <a:pt x="15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1" name="Shape 822"/>
            <p:cNvSpPr/>
            <p:nvPr/>
          </p:nvSpPr>
          <p:spPr>
            <a:xfrm>
              <a:off x="267957" y="0"/>
              <a:ext cx="22885" cy="69838"/>
            </a:xfrm>
            <a:custGeom>
              <a:avLst/>
              <a:gdLst/>
              <a:ahLst/>
              <a:cxnLst/>
              <a:rect l="0" t="0" r="0" b="0"/>
              <a:pathLst>
                <a:path w="22885" h="69838">
                  <a:moveTo>
                    <a:pt x="13411" y="0"/>
                  </a:moveTo>
                  <a:lnTo>
                    <a:pt x="15621" y="0"/>
                  </a:lnTo>
                  <a:lnTo>
                    <a:pt x="15621" y="59690"/>
                  </a:lnTo>
                  <a:cubicBezTo>
                    <a:pt x="15621" y="62497"/>
                    <a:pt x="15824" y="64364"/>
                    <a:pt x="16231" y="65278"/>
                  </a:cubicBezTo>
                  <a:lnTo>
                    <a:pt x="18123" y="67361"/>
                  </a:lnTo>
                  <a:cubicBezTo>
                    <a:pt x="18974" y="67844"/>
                    <a:pt x="20574" y="68085"/>
                    <a:pt x="22885" y="68085"/>
                  </a:cubicBezTo>
                  <a:lnTo>
                    <a:pt x="22885" y="69838"/>
                  </a:lnTo>
                  <a:lnTo>
                    <a:pt x="838" y="69838"/>
                  </a:lnTo>
                  <a:lnTo>
                    <a:pt x="838" y="68085"/>
                  </a:lnTo>
                  <a:cubicBezTo>
                    <a:pt x="2896" y="68085"/>
                    <a:pt x="4305" y="67869"/>
                    <a:pt x="5067" y="67437"/>
                  </a:cubicBezTo>
                  <a:lnTo>
                    <a:pt x="6833" y="65329"/>
                  </a:lnTo>
                  <a:cubicBezTo>
                    <a:pt x="7252" y="64351"/>
                    <a:pt x="7468" y="62459"/>
                    <a:pt x="7468" y="59690"/>
                  </a:cubicBezTo>
                  <a:lnTo>
                    <a:pt x="7468" y="18821"/>
                  </a:lnTo>
                  <a:cubicBezTo>
                    <a:pt x="7468" y="13742"/>
                    <a:pt x="7353" y="10617"/>
                    <a:pt x="7125" y="9461"/>
                  </a:cubicBezTo>
                  <a:cubicBezTo>
                    <a:pt x="6883" y="8306"/>
                    <a:pt x="6528" y="7506"/>
                    <a:pt x="6020" y="7087"/>
                  </a:cubicBezTo>
                  <a:lnTo>
                    <a:pt x="4077" y="6439"/>
                  </a:lnTo>
                  <a:cubicBezTo>
                    <a:pt x="3226" y="6439"/>
                    <a:pt x="2146" y="6706"/>
                    <a:pt x="838" y="7227"/>
                  </a:cubicBezTo>
                  <a:lnTo>
                    <a:pt x="0" y="5512"/>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42" name="Group 641"/>
          <p:cNvGrpSpPr/>
          <p:nvPr/>
        </p:nvGrpSpPr>
        <p:grpSpPr>
          <a:xfrm>
            <a:off x="7447028" y="5145050"/>
            <a:ext cx="809026" cy="211637"/>
            <a:chOff x="0" y="0"/>
            <a:chExt cx="323532" cy="91555"/>
          </a:xfrm>
        </p:grpSpPr>
        <p:sp>
          <p:nvSpPr>
            <p:cNvPr id="643" name="Shape 823"/>
            <p:cNvSpPr/>
            <p:nvPr/>
          </p:nvSpPr>
          <p:spPr>
            <a:xfrm>
              <a:off x="30061" y="43665"/>
              <a:ext cx="16650" cy="27112"/>
            </a:xfrm>
            <a:custGeom>
              <a:avLst/>
              <a:gdLst/>
              <a:ahLst/>
              <a:cxnLst/>
              <a:rect l="0" t="0" r="0" b="0"/>
              <a:pathLst>
                <a:path w="16650" h="27112">
                  <a:moveTo>
                    <a:pt x="16650" y="0"/>
                  </a:moveTo>
                  <a:lnTo>
                    <a:pt x="16650" y="3026"/>
                  </a:lnTo>
                  <a:lnTo>
                    <a:pt x="15469" y="3541"/>
                  </a:lnTo>
                  <a:cubicBezTo>
                    <a:pt x="12890" y="4976"/>
                    <a:pt x="11036" y="6487"/>
                    <a:pt x="9919" y="8049"/>
                  </a:cubicBezTo>
                  <a:cubicBezTo>
                    <a:pt x="8801" y="9624"/>
                    <a:pt x="8255" y="11351"/>
                    <a:pt x="8255" y="13218"/>
                  </a:cubicBezTo>
                  <a:cubicBezTo>
                    <a:pt x="8255" y="15567"/>
                    <a:pt x="8954" y="17524"/>
                    <a:pt x="10363" y="19073"/>
                  </a:cubicBezTo>
                  <a:cubicBezTo>
                    <a:pt x="11773" y="20648"/>
                    <a:pt x="13399" y="21410"/>
                    <a:pt x="15215" y="21410"/>
                  </a:cubicBezTo>
                  <a:lnTo>
                    <a:pt x="16650" y="20692"/>
                  </a:lnTo>
                  <a:lnTo>
                    <a:pt x="16650" y="25685"/>
                  </a:lnTo>
                  <a:lnTo>
                    <a:pt x="16358" y="25893"/>
                  </a:lnTo>
                  <a:cubicBezTo>
                    <a:pt x="14592" y="26706"/>
                    <a:pt x="12700" y="27112"/>
                    <a:pt x="10706" y="27112"/>
                  </a:cubicBezTo>
                  <a:cubicBezTo>
                    <a:pt x="7595" y="27112"/>
                    <a:pt x="5042" y="26045"/>
                    <a:pt x="3010" y="23912"/>
                  </a:cubicBezTo>
                  <a:cubicBezTo>
                    <a:pt x="1003" y="21791"/>
                    <a:pt x="0" y="18997"/>
                    <a:pt x="0" y="15517"/>
                  </a:cubicBezTo>
                  <a:cubicBezTo>
                    <a:pt x="0" y="13320"/>
                    <a:pt x="483" y="11427"/>
                    <a:pt x="1473" y="9828"/>
                  </a:cubicBezTo>
                  <a:cubicBezTo>
                    <a:pt x="2819" y="7592"/>
                    <a:pt x="5143" y="5497"/>
                    <a:pt x="8471" y="3541"/>
                  </a:cubicBezTo>
                  <a:lnTo>
                    <a:pt x="166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4" name="Shape 824"/>
            <p:cNvSpPr/>
            <p:nvPr/>
          </p:nvSpPr>
          <p:spPr>
            <a:xfrm>
              <a:off x="31788" y="23977"/>
              <a:ext cx="14923" cy="15609"/>
            </a:xfrm>
            <a:custGeom>
              <a:avLst/>
              <a:gdLst/>
              <a:ahLst/>
              <a:cxnLst/>
              <a:rect l="0" t="0" r="0" b="0"/>
              <a:pathLst>
                <a:path w="14923" h="15609">
                  <a:moveTo>
                    <a:pt x="14923" y="0"/>
                  </a:moveTo>
                  <a:lnTo>
                    <a:pt x="14923" y="2571"/>
                  </a:lnTo>
                  <a:lnTo>
                    <a:pt x="10058" y="4217"/>
                  </a:lnTo>
                  <a:cubicBezTo>
                    <a:pt x="8814" y="5335"/>
                    <a:pt x="8192" y="6605"/>
                    <a:pt x="8192" y="8053"/>
                  </a:cubicBezTo>
                  <a:lnTo>
                    <a:pt x="8293" y="10898"/>
                  </a:lnTo>
                  <a:cubicBezTo>
                    <a:pt x="8293" y="12396"/>
                    <a:pt x="7912" y="13565"/>
                    <a:pt x="7137" y="14390"/>
                  </a:cubicBezTo>
                  <a:cubicBezTo>
                    <a:pt x="6375" y="15203"/>
                    <a:pt x="5359" y="15609"/>
                    <a:pt x="4115" y="15609"/>
                  </a:cubicBezTo>
                  <a:cubicBezTo>
                    <a:pt x="2896" y="15609"/>
                    <a:pt x="1918" y="15190"/>
                    <a:pt x="1156" y="14339"/>
                  </a:cubicBezTo>
                  <a:cubicBezTo>
                    <a:pt x="368" y="13476"/>
                    <a:pt x="0" y="12320"/>
                    <a:pt x="0" y="10846"/>
                  </a:cubicBezTo>
                  <a:cubicBezTo>
                    <a:pt x="0" y="8040"/>
                    <a:pt x="1435" y="5437"/>
                    <a:pt x="4318" y="3087"/>
                  </a:cubicBezTo>
                  <a:lnTo>
                    <a:pt x="1492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5" name="Shape 825"/>
            <p:cNvSpPr/>
            <p:nvPr/>
          </p:nvSpPr>
          <p:spPr>
            <a:xfrm>
              <a:off x="0" y="10071"/>
              <a:ext cx="27114" cy="60516"/>
            </a:xfrm>
            <a:custGeom>
              <a:avLst/>
              <a:gdLst/>
              <a:ahLst/>
              <a:cxnLst/>
              <a:rect l="0" t="0" r="0" b="0"/>
              <a:pathLst>
                <a:path w="27114" h="60516">
                  <a:moveTo>
                    <a:pt x="13703" y="0"/>
                  </a:moveTo>
                  <a:lnTo>
                    <a:pt x="15227" y="0"/>
                  </a:lnTo>
                  <a:lnTo>
                    <a:pt x="15227" y="14783"/>
                  </a:lnTo>
                  <a:lnTo>
                    <a:pt x="25730" y="14783"/>
                  </a:lnTo>
                  <a:lnTo>
                    <a:pt x="25730" y="18224"/>
                  </a:lnTo>
                  <a:lnTo>
                    <a:pt x="15227" y="18224"/>
                  </a:lnTo>
                  <a:lnTo>
                    <a:pt x="15227" y="47396"/>
                  </a:lnTo>
                  <a:cubicBezTo>
                    <a:pt x="15227" y="50305"/>
                    <a:pt x="15634" y="52274"/>
                    <a:pt x="16484" y="53289"/>
                  </a:cubicBezTo>
                  <a:cubicBezTo>
                    <a:pt x="17310" y="54305"/>
                    <a:pt x="18377" y="54813"/>
                    <a:pt x="19698" y="54813"/>
                  </a:cubicBezTo>
                  <a:lnTo>
                    <a:pt x="22834" y="53797"/>
                  </a:lnTo>
                  <a:cubicBezTo>
                    <a:pt x="23850" y="53137"/>
                    <a:pt x="24638" y="52133"/>
                    <a:pt x="25184" y="50838"/>
                  </a:cubicBezTo>
                  <a:lnTo>
                    <a:pt x="27114" y="50838"/>
                  </a:lnTo>
                  <a:cubicBezTo>
                    <a:pt x="25959" y="54051"/>
                    <a:pt x="24346" y="56452"/>
                    <a:pt x="22250" y="58077"/>
                  </a:cubicBezTo>
                  <a:cubicBezTo>
                    <a:pt x="20155" y="59703"/>
                    <a:pt x="17996" y="60516"/>
                    <a:pt x="15761" y="60516"/>
                  </a:cubicBezTo>
                  <a:cubicBezTo>
                    <a:pt x="14262" y="60516"/>
                    <a:pt x="12789" y="60084"/>
                    <a:pt x="11341" y="59258"/>
                  </a:cubicBezTo>
                  <a:cubicBezTo>
                    <a:pt x="9906" y="58433"/>
                    <a:pt x="8839" y="57226"/>
                    <a:pt x="8141" y="55676"/>
                  </a:cubicBezTo>
                  <a:cubicBezTo>
                    <a:pt x="7468" y="54115"/>
                    <a:pt x="7112" y="51715"/>
                    <a:pt x="7112" y="48476"/>
                  </a:cubicBezTo>
                  <a:lnTo>
                    <a:pt x="7112" y="18224"/>
                  </a:lnTo>
                  <a:lnTo>
                    <a:pt x="0" y="18224"/>
                  </a:lnTo>
                  <a:lnTo>
                    <a:pt x="0" y="16611"/>
                  </a:lnTo>
                  <a:cubicBezTo>
                    <a:pt x="1791" y="15887"/>
                    <a:pt x="3645" y="14656"/>
                    <a:pt x="5512" y="12954"/>
                  </a:cubicBezTo>
                  <a:cubicBezTo>
                    <a:pt x="7404" y="11226"/>
                    <a:pt x="9093" y="9195"/>
                    <a:pt x="10554" y="6833"/>
                  </a:cubicBezTo>
                  <a:cubicBezTo>
                    <a:pt x="11316" y="5576"/>
                    <a:pt x="12370"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6" name="Shape 826"/>
            <p:cNvSpPr/>
            <p:nvPr/>
          </p:nvSpPr>
          <p:spPr>
            <a:xfrm>
              <a:off x="108636" y="23533"/>
              <a:ext cx="24156" cy="68021"/>
            </a:xfrm>
            <a:custGeom>
              <a:avLst/>
              <a:gdLst/>
              <a:ahLst/>
              <a:cxnLst/>
              <a:rect l="0" t="0" r="0" b="0"/>
              <a:pathLst>
                <a:path w="24156" h="68021">
                  <a:moveTo>
                    <a:pt x="21552" y="0"/>
                  </a:moveTo>
                  <a:lnTo>
                    <a:pt x="24156" y="735"/>
                  </a:lnTo>
                  <a:lnTo>
                    <a:pt x="24156" y="4087"/>
                  </a:lnTo>
                  <a:lnTo>
                    <a:pt x="20714" y="2349"/>
                  </a:lnTo>
                  <a:cubicBezTo>
                    <a:pt x="18301" y="2349"/>
                    <a:pt x="16269" y="3315"/>
                    <a:pt x="14630" y="5258"/>
                  </a:cubicBezTo>
                  <a:cubicBezTo>
                    <a:pt x="12992" y="7188"/>
                    <a:pt x="12179" y="10147"/>
                    <a:pt x="12179" y="14148"/>
                  </a:cubicBezTo>
                  <a:cubicBezTo>
                    <a:pt x="12179" y="19317"/>
                    <a:pt x="13284" y="23317"/>
                    <a:pt x="15507" y="26174"/>
                  </a:cubicBezTo>
                  <a:cubicBezTo>
                    <a:pt x="17221" y="28334"/>
                    <a:pt x="19380" y="29413"/>
                    <a:pt x="21996" y="29413"/>
                  </a:cubicBezTo>
                  <a:lnTo>
                    <a:pt x="24156" y="28430"/>
                  </a:lnTo>
                  <a:lnTo>
                    <a:pt x="24156" y="30863"/>
                  </a:lnTo>
                  <a:lnTo>
                    <a:pt x="21399" y="31814"/>
                  </a:lnTo>
                  <a:cubicBezTo>
                    <a:pt x="19177" y="31814"/>
                    <a:pt x="16904" y="31496"/>
                    <a:pt x="14580" y="30835"/>
                  </a:cubicBezTo>
                  <a:cubicBezTo>
                    <a:pt x="13144" y="32080"/>
                    <a:pt x="12167" y="33172"/>
                    <a:pt x="11659" y="34099"/>
                  </a:cubicBezTo>
                  <a:lnTo>
                    <a:pt x="10897" y="36487"/>
                  </a:lnTo>
                  <a:lnTo>
                    <a:pt x="11697" y="38112"/>
                  </a:lnTo>
                  <a:cubicBezTo>
                    <a:pt x="12243" y="38633"/>
                    <a:pt x="13297" y="39015"/>
                    <a:pt x="14872" y="39230"/>
                  </a:cubicBezTo>
                  <a:cubicBezTo>
                    <a:pt x="15799" y="39370"/>
                    <a:pt x="18072" y="39484"/>
                    <a:pt x="21755" y="39586"/>
                  </a:cubicBezTo>
                  <a:lnTo>
                    <a:pt x="24156" y="39709"/>
                  </a:lnTo>
                  <a:lnTo>
                    <a:pt x="24156" y="47134"/>
                  </a:lnTo>
                  <a:lnTo>
                    <a:pt x="11684" y="46304"/>
                  </a:lnTo>
                  <a:cubicBezTo>
                    <a:pt x="10134" y="47981"/>
                    <a:pt x="8992" y="49530"/>
                    <a:pt x="8191" y="50978"/>
                  </a:cubicBezTo>
                  <a:cubicBezTo>
                    <a:pt x="7417" y="52425"/>
                    <a:pt x="7010" y="53746"/>
                    <a:pt x="7010" y="54953"/>
                  </a:cubicBezTo>
                  <a:cubicBezTo>
                    <a:pt x="7010" y="56528"/>
                    <a:pt x="7975" y="57900"/>
                    <a:pt x="9868" y="59080"/>
                  </a:cubicBezTo>
                  <a:cubicBezTo>
                    <a:pt x="13144" y="61113"/>
                    <a:pt x="17869" y="62129"/>
                    <a:pt x="24054" y="62129"/>
                  </a:cubicBezTo>
                  <a:lnTo>
                    <a:pt x="24156" y="62104"/>
                  </a:lnTo>
                  <a:lnTo>
                    <a:pt x="24156" y="66420"/>
                  </a:lnTo>
                  <a:lnTo>
                    <a:pt x="19685" y="68021"/>
                  </a:lnTo>
                  <a:cubicBezTo>
                    <a:pt x="13360" y="68021"/>
                    <a:pt x="8026" y="66599"/>
                    <a:pt x="3683" y="63741"/>
                  </a:cubicBezTo>
                  <a:cubicBezTo>
                    <a:pt x="1219" y="62103"/>
                    <a:pt x="0" y="60401"/>
                    <a:pt x="0" y="58636"/>
                  </a:cubicBezTo>
                  <a:lnTo>
                    <a:pt x="546" y="56274"/>
                  </a:lnTo>
                  <a:cubicBezTo>
                    <a:pt x="1092" y="55067"/>
                    <a:pt x="2235" y="53391"/>
                    <a:pt x="3975" y="51219"/>
                  </a:cubicBezTo>
                  <a:cubicBezTo>
                    <a:pt x="4204" y="50927"/>
                    <a:pt x="5880" y="49162"/>
                    <a:pt x="8992" y="45924"/>
                  </a:cubicBezTo>
                  <a:cubicBezTo>
                    <a:pt x="7277" y="44907"/>
                    <a:pt x="6071" y="43993"/>
                    <a:pt x="5372" y="43193"/>
                  </a:cubicBezTo>
                  <a:lnTo>
                    <a:pt x="4305" y="40462"/>
                  </a:lnTo>
                  <a:cubicBezTo>
                    <a:pt x="4305" y="39319"/>
                    <a:pt x="4788" y="37986"/>
                    <a:pt x="5715" y="36449"/>
                  </a:cubicBezTo>
                  <a:cubicBezTo>
                    <a:pt x="6642" y="34899"/>
                    <a:pt x="8801" y="32728"/>
                    <a:pt x="12179" y="29908"/>
                  </a:cubicBezTo>
                  <a:cubicBezTo>
                    <a:pt x="9423" y="28575"/>
                    <a:pt x="7315" y="26683"/>
                    <a:pt x="5842" y="24282"/>
                  </a:cubicBezTo>
                  <a:cubicBezTo>
                    <a:pt x="4356" y="21869"/>
                    <a:pt x="3632" y="19215"/>
                    <a:pt x="3632" y="16307"/>
                  </a:cubicBezTo>
                  <a:cubicBezTo>
                    <a:pt x="3632" y="11849"/>
                    <a:pt x="5309" y="8013"/>
                    <a:pt x="8661" y="4800"/>
                  </a:cubicBezTo>
                  <a:cubicBezTo>
                    <a:pt x="12014" y="1613"/>
                    <a:pt x="16319" y="0"/>
                    <a:pt x="215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7" name="Shape 827"/>
            <p:cNvSpPr/>
            <p:nvPr/>
          </p:nvSpPr>
          <p:spPr>
            <a:xfrm>
              <a:off x="72771" y="23533"/>
              <a:ext cx="33503" cy="46304"/>
            </a:xfrm>
            <a:custGeom>
              <a:avLst/>
              <a:gdLst/>
              <a:ahLst/>
              <a:cxnLst/>
              <a:rect l="0" t="0" r="0" b="0"/>
              <a:pathLst>
                <a:path w="33503" h="46304">
                  <a:moveTo>
                    <a:pt x="13614" y="0"/>
                  </a:moveTo>
                  <a:lnTo>
                    <a:pt x="15672" y="0"/>
                  </a:lnTo>
                  <a:lnTo>
                    <a:pt x="15672" y="10109"/>
                  </a:lnTo>
                  <a:cubicBezTo>
                    <a:pt x="19444" y="3366"/>
                    <a:pt x="23304" y="0"/>
                    <a:pt x="27267" y="0"/>
                  </a:cubicBezTo>
                  <a:cubicBezTo>
                    <a:pt x="29058" y="0"/>
                    <a:pt x="30556" y="546"/>
                    <a:pt x="31725" y="1639"/>
                  </a:cubicBezTo>
                  <a:cubicBezTo>
                    <a:pt x="32906" y="2731"/>
                    <a:pt x="33503" y="4013"/>
                    <a:pt x="33503" y="5449"/>
                  </a:cubicBezTo>
                  <a:cubicBezTo>
                    <a:pt x="33503" y="6731"/>
                    <a:pt x="33083" y="7810"/>
                    <a:pt x="32220" y="8687"/>
                  </a:cubicBezTo>
                  <a:cubicBezTo>
                    <a:pt x="31369" y="9563"/>
                    <a:pt x="30366" y="10020"/>
                    <a:pt x="29185" y="10020"/>
                  </a:cubicBezTo>
                  <a:cubicBezTo>
                    <a:pt x="28029" y="10020"/>
                    <a:pt x="26746" y="9449"/>
                    <a:pt x="25336" y="8319"/>
                  </a:cubicBezTo>
                  <a:cubicBezTo>
                    <a:pt x="23901" y="7188"/>
                    <a:pt x="22847" y="6629"/>
                    <a:pt x="22161" y="6629"/>
                  </a:cubicBezTo>
                  <a:lnTo>
                    <a:pt x="20244" y="7607"/>
                  </a:lnTo>
                  <a:cubicBezTo>
                    <a:pt x="18771" y="8954"/>
                    <a:pt x="17247" y="11150"/>
                    <a:pt x="15672" y="14250"/>
                  </a:cubicBezTo>
                  <a:lnTo>
                    <a:pt x="15672" y="35802"/>
                  </a:lnTo>
                  <a:cubicBezTo>
                    <a:pt x="15672" y="38291"/>
                    <a:pt x="15989" y="40170"/>
                    <a:pt x="16612" y="41440"/>
                  </a:cubicBezTo>
                  <a:lnTo>
                    <a:pt x="18872" y="43662"/>
                  </a:lnTo>
                  <a:cubicBezTo>
                    <a:pt x="19952" y="44247"/>
                    <a:pt x="21501" y="44539"/>
                    <a:pt x="23533" y="44539"/>
                  </a:cubicBezTo>
                  <a:lnTo>
                    <a:pt x="23533" y="46304"/>
                  </a:lnTo>
                  <a:lnTo>
                    <a:pt x="495" y="46304"/>
                  </a:lnTo>
                  <a:lnTo>
                    <a:pt x="495" y="44539"/>
                  </a:lnTo>
                  <a:cubicBezTo>
                    <a:pt x="2794" y="44539"/>
                    <a:pt x="4496" y="44183"/>
                    <a:pt x="5613" y="43459"/>
                  </a:cubicBezTo>
                  <a:cubicBezTo>
                    <a:pt x="6426" y="42938"/>
                    <a:pt x="6998" y="42101"/>
                    <a:pt x="7328" y="40957"/>
                  </a:cubicBezTo>
                  <a:cubicBezTo>
                    <a:pt x="7480" y="40399"/>
                    <a:pt x="7569" y="38812"/>
                    <a:pt x="7569" y="36195"/>
                  </a:cubicBezTo>
                  <a:lnTo>
                    <a:pt x="7569" y="18758"/>
                  </a:lnTo>
                  <a:cubicBezTo>
                    <a:pt x="7569" y="13526"/>
                    <a:pt x="7455" y="10402"/>
                    <a:pt x="7252" y="9411"/>
                  </a:cubicBezTo>
                  <a:lnTo>
                    <a:pt x="6071" y="7214"/>
                  </a:lnTo>
                  <a:lnTo>
                    <a:pt x="3937" y="6528"/>
                  </a:lnTo>
                  <a:cubicBezTo>
                    <a:pt x="2921" y="6528"/>
                    <a:pt x="1778" y="6782"/>
                    <a:pt x="495" y="7265"/>
                  </a:cubicBezTo>
                  <a:lnTo>
                    <a:pt x="0" y="5499"/>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8" name="Shape 828"/>
            <p:cNvSpPr/>
            <p:nvPr/>
          </p:nvSpPr>
          <p:spPr>
            <a:xfrm>
              <a:off x="46711" y="23533"/>
              <a:ext cx="24219" cy="47193"/>
            </a:xfrm>
            <a:custGeom>
              <a:avLst/>
              <a:gdLst/>
              <a:ahLst/>
              <a:cxnLst/>
              <a:rect l="0" t="0" r="0" b="0"/>
              <a:pathLst>
                <a:path w="24219" h="47193">
                  <a:moveTo>
                    <a:pt x="1524" y="0"/>
                  </a:moveTo>
                  <a:cubicBezTo>
                    <a:pt x="5512" y="0"/>
                    <a:pt x="8788" y="660"/>
                    <a:pt x="11341" y="2019"/>
                  </a:cubicBezTo>
                  <a:cubicBezTo>
                    <a:pt x="13284" y="3022"/>
                    <a:pt x="14707" y="4610"/>
                    <a:pt x="15621" y="6782"/>
                  </a:cubicBezTo>
                  <a:cubicBezTo>
                    <a:pt x="16205" y="8179"/>
                    <a:pt x="16497" y="11075"/>
                    <a:pt x="16497" y="15418"/>
                  </a:cubicBezTo>
                  <a:lnTo>
                    <a:pt x="16497" y="30696"/>
                  </a:lnTo>
                  <a:cubicBezTo>
                    <a:pt x="16497" y="34976"/>
                    <a:pt x="16574" y="37605"/>
                    <a:pt x="16751" y="38583"/>
                  </a:cubicBezTo>
                  <a:lnTo>
                    <a:pt x="17551" y="40513"/>
                  </a:lnTo>
                  <a:lnTo>
                    <a:pt x="18860" y="41008"/>
                  </a:lnTo>
                  <a:lnTo>
                    <a:pt x="20231" y="40666"/>
                  </a:lnTo>
                  <a:cubicBezTo>
                    <a:pt x="20917" y="40246"/>
                    <a:pt x="22250" y="39039"/>
                    <a:pt x="24219" y="37071"/>
                  </a:cubicBezTo>
                  <a:lnTo>
                    <a:pt x="24219" y="39827"/>
                  </a:lnTo>
                  <a:cubicBezTo>
                    <a:pt x="20549" y="44742"/>
                    <a:pt x="17031" y="47193"/>
                    <a:pt x="13703" y="47193"/>
                  </a:cubicBezTo>
                  <a:cubicBezTo>
                    <a:pt x="12103" y="47193"/>
                    <a:pt x="10820" y="46634"/>
                    <a:pt x="9868" y="45530"/>
                  </a:cubicBezTo>
                  <a:cubicBezTo>
                    <a:pt x="8928" y="44412"/>
                    <a:pt x="8433" y="42507"/>
                    <a:pt x="8395" y="39827"/>
                  </a:cubicBezTo>
                  <a:lnTo>
                    <a:pt x="0" y="45817"/>
                  </a:lnTo>
                  <a:lnTo>
                    <a:pt x="0" y="40824"/>
                  </a:lnTo>
                  <a:lnTo>
                    <a:pt x="8395" y="36626"/>
                  </a:lnTo>
                  <a:lnTo>
                    <a:pt x="8395" y="19494"/>
                  </a:lnTo>
                  <a:lnTo>
                    <a:pt x="0" y="23158"/>
                  </a:lnTo>
                  <a:lnTo>
                    <a:pt x="0" y="20132"/>
                  </a:lnTo>
                  <a:lnTo>
                    <a:pt x="8395" y="16497"/>
                  </a:lnTo>
                  <a:lnTo>
                    <a:pt x="8395" y="14732"/>
                  </a:lnTo>
                  <a:cubicBezTo>
                    <a:pt x="8395" y="10249"/>
                    <a:pt x="7683" y="7163"/>
                    <a:pt x="6261" y="5499"/>
                  </a:cubicBezTo>
                  <a:cubicBezTo>
                    <a:pt x="4826" y="3823"/>
                    <a:pt x="2756" y="2997"/>
                    <a:pt x="51" y="2997"/>
                  </a:cubicBezTo>
                  <a:lnTo>
                    <a:pt x="0" y="3015"/>
                  </a:lnTo>
                  <a:lnTo>
                    <a:pt x="0" y="444"/>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49" name="Shape 829"/>
            <p:cNvSpPr/>
            <p:nvPr/>
          </p:nvSpPr>
          <p:spPr>
            <a:xfrm>
              <a:off x="132791" y="63242"/>
              <a:ext cx="20726" cy="26711"/>
            </a:xfrm>
            <a:custGeom>
              <a:avLst/>
              <a:gdLst/>
              <a:ahLst/>
              <a:cxnLst/>
              <a:rect l="0" t="0" r="0" b="0"/>
              <a:pathLst>
                <a:path w="20726" h="26711">
                  <a:moveTo>
                    <a:pt x="0" y="0"/>
                  </a:moveTo>
                  <a:lnTo>
                    <a:pt x="10719" y="550"/>
                  </a:lnTo>
                  <a:cubicBezTo>
                    <a:pt x="13754" y="995"/>
                    <a:pt x="16180" y="2125"/>
                    <a:pt x="18008" y="3953"/>
                  </a:cubicBezTo>
                  <a:cubicBezTo>
                    <a:pt x="19825" y="5795"/>
                    <a:pt x="20726" y="8043"/>
                    <a:pt x="20726" y="10723"/>
                  </a:cubicBezTo>
                  <a:cubicBezTo>
                    <a:pt x="20726" y="14419"/>
                    <a:pt x="18986" y="17898"/>
                    <a:pt x="15532" y="21149"/>
                  </a:cubicBezTo>
                  <a:lnTo>
                    <a:pt x="0" y="26711"/>
                  </a:lnTo>
                  <a:lnTo>
                    <a:pt x="0" y="22395"/>
                  </a:lnTo>
                  <a:lnTo>
                    <a:pt x="12941" y="19295"/>
                  </a:lnTo>
                  <a:cubicBezTo>
                    <a:pt x="15735" y="17212"/>
                    <a:pt x="17145" y="15002"/>
                    <a:pt x="17145" y="12641"/>
                  </a:cubicBezTo>
                  <a:cubicBezTo>
                    <a:pt x="17145" y="10938"/>
                    <a:pt x="16307" y="9732"/>
                    <a:pt x="14630" y="9008"/>
                  </a:cubicBezTo>
                  <a:cubicBezTo>
                    <a:pt x="12941" y="8284"/>
                    <a:pt x="9563" y="7866"/>
                    <a:pt x="4521" y="7725"/>
                  </a:cubicBezTo>
                  <a:lnTo>
                    <a:pt x="0" y="742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0" name="Shape 830"/>
            <p:cNvSpPr/>
            <p:nvPr/>
          </p:nvSpPr>
          <p:spPr>
            <a:xfrm>
              <a:off x="161074" y="24955"/>
              <a:ext cx="17374" cy="45226"/>
            </a:xfrm>
            <a:custGeom>
              <a:avLst/>
              <a:gdLst/>
              <a:ahLst/>
              <a:cxnLst/>
              <a:rect l="0" t="0" r="0" b="0"/>
              <a:pathLst>
                <a:path w="17374" h="45226">
                  <a:moveTo>
                    <a:pt x="17374" y="0"/>
                  </a:moveTo>
                  <a:lnTo>
                    <a:pt x="17374" y="2284"/>
                  </a:lnTo>
                  <a:lnTo>
                    <a:pt x="10719" y="5182"/>
                  </a:lnTo>
                  <a:cubicBezTo>
                    <a:pt x="8573" y="7290"/>
                    <a:pt x="7328" y="10237"/>
                    <a:pt x="6960" y="13996"/>
                  </a:cubicBezTo>
                  <a:lnTo>
                    <a:pt x="17374" y="13996"/>
                  </a:lnTo>
                  <a:lnTo>
                    <a:pt x="17374" y="16841"/>
                  </a:lnTo>
                  <a:lnTo>
                    <a:pt x="6960" y="16841"/>
                  </a:lnTo>
                  <a:cubicBezTo>
                    <a:pt x="6934" y="23521"/>
                    <a:pt x="8547" y="28766"/>
                    <a:pt x="11824" y="32564"/>
                  </a:cubicBezTo>
                  <a:lnTo>
                    <a:pt x="17374" y="35305"/>
                  </a:lnTo>
                  <a:lnTo>
                    <a:pt x="17374" y="45226"/>
                  </a:lnTo>
                  <a:lnTo>
                    <a:pt x="5766" y="39942"/>
                  </a:lnTo>
                  <a:cubicBezTo>
                    <a:pt x="1918" y="35739"/>
                    <a:pt x="0" y="30087"/>
                    <a:pt x="0" y="22975"/>
                  </a:cubicBezTo>
                  <a:cubicBezTo>
                    <a:pt x="0" y="15291"/>
                    <a:pt x="1968" y="9285"/>
                    <a:pt x="5905" y="497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1" name="Shape 831"/>
            <p:cNvSpPr/>
            <p:nvPr/>
          </p:nvSpPr>
          <p:spPr>
            <a:xfrm>
              <a:off x="132791" y="24269"/>
              <a:ext cx="21323" cy="30128"/>
            </a:xfrm>
            <a:custGeom>
              <a:avLst/>
              <a:gdLst/>
              <a:ahLst/>
              <a:cxnLst/>
              <a:rect l="0" t="0" r="0" b="0"/>
              <a:pathLst>
                <a:path w="21323" h="30128">
                  <a:moveTo>
                    <a:pt x="0" y="0"/>
                  </a:moveTo>
                  <a:lnTo>
                    <a:pt x="8547" y="2414"/>
                  </a:lnTo>
                  <a:lnTo>
                    <a:pt x="18085" y="2414"/>
                  </a:lnTo>
                  <a:cubicBezTo>
                    <a:pt x="19482" y="2414"/>
                    <a:pt x="20307" y="2452"/>
                    <a:pt x="20536" y="2516"/>
                  </a:cubicBezTo>
                  <a:lnTo>
                    <a:pt x="21018" y="2947"/>
                  </a:lnTo>
                  <a:lnTo>
                    <a:pt x="21323" y="4522"/>
                  </a:lnTo>
                  <a:lnTo>
                    <a:pt x="21069" y="6275"/>
                  </a:lnTo>
                  <a:lnTo>
                    <a:pt x="20561" y="6681"/>
                  </a:lnTo>
                  <a:cubicBezTo>
                    <a:pt x="20320" y="6770"/>
                    <a:pt x="19482" y="6821"/>
                    <a:pt x="18085" y="6821"/>
                  </a:cubicBezTo>
                  <a:lnTo>
                    <a:pt x="12230" y="6821"/>
                  </a:lnTo>
                  <a:cubicBezTo>
                    <a:pt x="14059" y="9183"/>
                    <a:pt x="14986" y="12193"/>
                    <a:pt x="14986" y="15864"/>
                  </a:cubicBezTo>
                  <a:cubicBezTo>
                    <a:pt x="14986" y="20055"/>
                    <a:pt x="13386" y="23636"/>
                    <a:pt x="10172" y="26620"/>
                  </a:cubicBezTo>
                  <a:lnTo>
                    <a:pt x="0" y="30128"/>
                  </a:lnTo>
                  <a:lnTo>
                    <a:pt x="0" y="27694"/>
                  </a:lnTo>
                  <a:lnTo>
                    <a:pt x="3975" y="25884"/>
                  </a:lnTo>
                  <a:cubicBezTo>
                    <a:pt x="5575" y="24017"/>
                    <a:pt x="6388" y="21083"/>
                    <a:pt x="6388" y="17095"/>
                  </a:cubicBezTo>
                  <a:cubicBezTo>
                    <a:pt x="6388" y="11889"/>
                    <a:pt x="5258" y="7799"/>
                    <a:pt x="2997" y="4865"/>
                  </a:cubicBezTo>
                  <a:lnTo>
                    <a:pt x="0" y="3352"/>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2" name="Shape 832"/>
            <p:cNvSpPr/>
            <p:nvPr/>
          </p:nvSpPr>
          <p:spPr>
            <a:xfrm>
              <a:off x="178448" y="52464"/>
              <a:ext cx="20688" cy="18745"/>
            </a:xfrm>
            <a:custGeom>
              <a:avLst/>
              <a:gdLst/>
              <a:ahLst/>
              <a:cxnLst/>
              <a:rect l="0" t="0" r="0" b="0"/>
              <a:pathLst>
                <a:path w="20688" h="18745">
                  <a:moveTo>
                    <a:pt x="19152" y="0"/>
                  </a:moveTo>
                  <a:lnTo>
                    <a:pt x="20688" y="977"/>
                  </a:lnTo>
                  <a:cubicBezTo>
                    <a:pt x="20002" y="5461"/>
                    <a:pt x="17996" y="9551"/>
                    <a:pt x="14694" y="13233"/>
                  </a:cubicBezTo>
                  <a:cubicBezTo>
                    <a:pt x="11379" y="16916"/>
                    <a:pt x="7239" y="18745"/>
                    <a:pt x="2261" y="18745"/>
                  </a:cubicBezTo>
                  <a:lnTo>
                    <a:pt x="0" y="17717"/>
                  </a:lnTo>
                  <a:lnTo>
                    <a:pt x="0" y="7796"/>
                  </a:lnTo>
                  <a:lnTo>
                    <a:pt x="5994" y="10757"/>
                  </a:lnTo>
                  <a:cubicBezTo>
                    <a:pt x="8941" y="10757"/>
                    <a:pt x="11506" y="9944"/>
                    <a:pt x="13691" y="8318"/>
                  </a:cubicBezTo>
                  <a:cubicBezTo>
                    <a:pt x="15862" y="6693"/>
                    <a:pt x="17678" y="3911"/>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3" name="Shape 833"/>
            <p:cNvSpPr/>
            <p:nvPr/>
          </p:nvSpPr>
          <p:spPr>
            <a:xfrm>
              <a:off x="234099" y="24955"/>
              <a:ext cx="17374" cy="45226"/>
            </a:xfrm>
            <a:custGeom>
              <a:avLst/>
              <a:gdLst/>
              <a:ahLst/>
              <a:cxnLst/>
              <a:rect l="0" t="0" r="0" b="0"/>
              <a:pathLst>
                <a:path w="17374" h="45226">
                  <a:moveTo>
                    <a:pt x="17374" y="0"/>
                  </a:moveTo>
                  <a:lnTo>
                    <a:pt x="17374" y="2284"/>
                  </a:lnTo>
                  <a:lnTo>
                    <a:pt x="10719" y="5182"/>
                  </a:lnTo>
                  <a:cubicBezTo>
                    <a:pt x="8572" y="7290"/>
                    <a:pt x="7328" y="10237"/>
                    <a:pt x="6960" y="13996"/>
                  </a:cubicBezTo>
                  <a:lnTo>
                    <a:pt x="17374" y="13996"/>
                  </a:lnTo>
                  <a:lnTo>
                    <a:pt x="17374" y="16841"/>
                  </a:lnTo>
                  <a:lnTo>
                    <a:pt x="6960" y="16841"/>
                  </a:lnTo>
                  <a:cubicBezTo>
                    <a:pt x="6934" y="23521"/>
                    <a:pt x="8547" y="28766"/>
                    <a:pt x="11824" y="32564"/>
                  </a:cubicBezTo>
                  <a:lnTo>
                    <a:pt x="17374" y="35305"/>
                  </a:lnTo>
                  <a:lnTo>
                    <a:pt x="17374" y="45226"/>
                  </a:lnTo>
                  <a:lnTo>
                    <a:pt x="5766" y="39942"/>
                  </a:lnTo>
                  <a:cubicBezTo>
                    <a:pt x="1918" y="35739"/>
                    <a:pt x="0" y="30087"/>
                    <a:pt x="0" y="22975"/>
                  </a:cubicBezTo>
                  <a:cubicBezTo>
                    <a:pt x="0" y="15291"/>
                    <a:pt x="1968" y="9285"/>
                    <a:pt x="5905" y="497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4" name="Shape 834"/>
            <p:cNvSpPr/>
            <p:nvPr/>
          </p:nvSpPr>
          <p:spPr>
            <a:xfrm>
              <a:off x="178448" y="23483"/>
              <a:ext cx="20688" cy="18313"/>
            </a:xfrm>
            <a:custGeom>
              <a:avLst/>
              <a:gdLst/>
              <a:ahLst/>
              <a:cxnLst/>
              <a:rect l="0" t="0" r="0" b="0"/>
              <a:pathLst>
                <a:path w="20688" h="18313">
                  <a:moveTo>
                    <a:pt x="3391" y="0"/>
                  </a:moveTo>
                  <a:cubicBezTo>
                    <a:pt x="8445" y="0"/>
                    <a:pt x="12586" y="1663"/>
                    <a:pt x="15824" y="4978"/>
                  </a:cubicBezTo>
                  <a:cubicBezTo>
                    <a:pt x="19063" y="8306"/>
                    <a:pt x="20688" y="12763"/>
                    <a:pt x="20688" y="18313"/>
                  </a:cubicBezTo>
                  <a:lnTo>
                    <a:pt x="0" y="18313"/>
                  </a:lnTo>
                  <a:lnTo>
                    <a:pt x="0" y="15468"/>
                  </a:lnTo>
                  <a:lnTo>
                    <a:pt x="10414" y="15468"/>
                  </a:lnTo>
                  <a:cubicBezTo>
                    <a:pt x="10249" y="12585"/>
                    <a:pt x="9906" y="10566"/>
                    <a:pt x="9385" y="9385"/>
                  </a:cubicBezTo>
                  <a:cubicBezTo>
                    <a:pt x="8560" y="7544"/>
                    <a:pt x="7353" y="6108"/>
                    <a:pt x="5728" y="5054"/>
                  </a:cubicBezTo>
                  <a:cubicBezTo>
                    <a:pt x="4102" y="4013"/>
                    <a:pt x="2413" y="3480"/>
                    <a:pt x="635" y="3480"/>
                  </a:cubicBezTo>
                  <a:lnTo>
                    <a:pt x="0" y="3756"/>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5" name="Shape 835"/>
            <p:cNvSpPr/>
            <p:nvPr/>
          </p:nvSpPr>
          <p:spPr>
            <a:xfrm>
              <a:off x="200965" y="10071"/>
              <a:ext cx="27115" cy="60516"/>
            </a:xfrm>
            <a:custGeom>
              <a:avLst/>
              <a:gdLst/>
              <a:ahLst/>
              <a:cxnLst/>
              <a:rect l="0" t="0" r="0" b="0"/>
              <a:pathLst>
                <a:path w="27115" h="60516">
                  <a:moveTo>
                    <a:pt x="13703" y="0"/>
                  </a:moveTo>
                  <a:lnTo>
                    <a:pt x="15215" y="0"/>
                  </a:lnTo>
                  <a:lnTo>
                    <a:pt x="15215" y="14783"/>
                  </a:lnTo>
                  <a:lnTo>
                    <a:pt x="25730" y="14783"/>
                  </a:lnTo>
                  <a:lnTo>
                    <a:pt x="25730" y="18224"/>
                  </a:lnTo>
                  <a:lnTo>
                    <a:pt x="15215" y="18224"/>
                  </a:lnTo>
                  <a:lnTo>
                    <a:pt x="15215" y="47396"/>
                  </a:lnTo>
                  <a:cubicBezTo>
                    <a:pt x="15215" y="50305"/>
                    <a:pt x="15647" y="52274"/>
                    <a:pt x="16472" y="53289"/>
                  </a:cubicBezTo>
                  <a:cubicBezTo>
                    <a:pt x="17310" y="54305"/>
                    <a:pt x="18377" y="54813"/>
                    <a:pt x="19698" y="54813"/>
                  </a:cubicBezTo>
                  <a:lnTo>
                    <a:pt x="22835" y="53797"/>
                  </a:lnTo>
                  <a:cubicBezTo>
                    <a:pt x="23851" y="53137"/>
                    <a:pt x="24638" y="52133"/>
                    <a:pt x="25197" y="50838"/>
                  </a:cubicBezTo>
                  <a:lnTo>
                    <a:pt x="27115" y="50838"/>
                  </a:lnTo>
                  <a:cubicBezTo>
                    <a:pt x="25959" y="54051"/>
                    <a:pt x="24346" y="56452"/>
                    <a:pt x="22250" y="58077"/>
                  </a:cubicBezTo>
                  <a:cubicBezTo>
                    <a:pt x="20155" y="59703"/>
                    <a:pt x="17996" y="60516"/>
                    <a:pt x="15761" y="60516"/>
                  </a:cubicBezTo>
                  <a:cubicBezTo>
                    <a:pt x="14262" y="60516"/>
                    <a:pt x="12789" y="60084"/>
                    <a:pt x="11354" y="59258"/>
                  </a:cubicBezTo>
                  <a:cubicBezTo>
                    <a:pt x="9893" y="58433"/>
                    <a:pt x="8839" y="57226"/>
                    <a:pt x="8153" y="55676"/>
                  </a:cubicBezTo>
                  <a:cubicBezTo>
                    <a:pt x="7468" y="54115"/>
                    <a:pt x="7125" y="51715"/>
                    <a:pt x="7125" y="48476"/>
                  </a:cubicBezTo>
                  <a:lnTo>
                    <a:pt x="7125" y="18224"/>
                  </a:lnTo>
                  <a:lnTo>
                    <a:pt x="0" y="18224"/>
                  </a:lnTo>
                  <a:lnTo>
                    <a:pt x="0" y="16611"/>
                  </a:lnTo>
                  <a:cubicBezTo>
                    <a:pt x="1803" y="15887"/>
                    <a:pt x="3632" y="14656"/>
                    <a:pt x="5524" y="12954"/>
                  </a:cubicBezTo>
                  <a:cubicBezTo>
                    <a:pt x="7404" y="11226"/>
                    <a:pt x="9081" y="9195"/>
                    <a:pt x="10554" y="6833"/>
                  </a:cubicBezTo>
                  <a:cubicBezTo>
                    <a:pt x="11316" y="5576"/>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6" name="Shape 836"/>
            <p:cNvSpPr/>
            <p:nvPr/>
          </p:nvSpPr>
          <p:spPr>
            <a:xfrm>
              <a:off x="251473" y="52464"/>
              <a:ext cx="20688" cy="18745"/>
            </a:xfrm>
            <a:custGeom>
              <a:avLst/>
              <a:gdLst/>
              <a:ahLst/>
              <a:cxnLst/>
              <a:rect l="0" t="0" r="0" b="0"/>
              <a:pathLst>
                <a:path w="20688" h="18745">
                  <a:moveTo>
                    <a:pt x="19152" y="0"/>
                  </a:moveTo>
                  <a:lnTo>
                    <a:pt x="20688" y="977"/>
                  </a:lnTo>
                  <a:cubicBezTo>
                    <a:pt x="19990" y="5461"/>
                    <a:pt x="17996" y="9551"/>
                    <a:pt x="14694" y="13233"/>
                  </a:cubicBezTo>
                  <a:cubicBezTo>
                    <a:pt x="11379" y="16916"/>
                    <a:pt x="7239" y="18745"/>
                    <a:pt x="2261" y="18745"/>
                  </a:cubicBezTo>
                  <a:lnTo>
                    <a:pt x="0" y="17717"/>
                  </a:lnTo>
                  <a:lnTo>
                    <a:pt x="0" y="7796"/>
                  </a:lnTo>
                  <a:lnTo>
                    <a:pt x="5994" y="10757"/>
                  </a:lnTo>
                  <a:cubicBezTo>
                    <a:pt x="8941" y="10757"/>
                    <a:pt x="11506" y="9944"/>
                    <a:pt x="13691" y="8318"/>
                  </a:cubicBezTo>
                  <a:cubicBezTo>
                    <a:pt x="15862" y="6693"/>
                    <a:pt x="17678" y="3911"/>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7" name="Shape 837"/>
            <p:cNvSpPr/>
            <p:nvPr/>
          </p:nvSpPr>
          <p:spPr>
            <a:xfrm>
              <a:off x="276352" y="24237"/>
              <a:ext cx="20282" cy="46972"/>
            </a:xfrm>
            <a:custGeom>
              <a:avLst/>
              <a:gdLst/>
              <a:ahLst/>
              <a:cxnLst/>
              <a:rect l="0" t="0" r="0" b="0"/>
              <a:pathLst>
                <a:path w="20282" h="46972">
                  <a:moveTo>
                    <a:pt x="20282" y="0"/>
                  </a:moveTo>
                  <a:lnTo>
                    <a:pt x="20282" y="2741"/>
                  </a:lnTo>
                  <a:lnTo>
                    <a:pt x="13449" y="6179"/>
                  </a:lnTo>
                  <a:cubicBezTo>
                    <a:pt x="10477" y="9571"/>
                    <a:pt x="8992" y="14549"/>
                    <a:pt x="8992" y="21089"/>
                  </a:cubicBezTo>
                  <a:cubicBezTo>
                    <a:pt x="8992" y="27718"/>
                    <a:pt x="10427" y="32773"/>
                    <a:pt x="13310" y="36304"/>
                  </a:cubicBezTo>
                  <a:lnTo>
                    <a:pt x="20282" y="40136"/>
                  </a:lnTo>
                  <a:lnTo>
                    <a:pt x="20282" y="46551"/>
                  </a:lnTo>
                  <a:lnTo>
                    <a:pt x="18364" y="46972"/>
                  </a:lnTo>
                  <a:cubicBezTo>
                    <a:pt x="13449" y="46972"/>
                    <a:pt x="9157" y="44927"/>
                    <a:pt x="5486" y="40812"/>
                  </a:cubicBezTo>
                  <a:cubicBezTo>
                    <a:pt x="1829" y="36710"/>
                    <a:pt x="0" y="31427"/>
                    <a:pt x="0" y="24975"/>
                  </a:cubicBezTo>
                  <a:cubicBezTo>
                    <a:pt x="0" y="18523"/>
                    <a:pt x="2019" y="12618"/>
                    <a:pt x="6083" y="7271"/>
                  </a:cubicBezTo>
                  <a:lnTo>
                    <a:pt x="202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8" name="Shape 838"/>
            <p:cNvSpPr/>
            <p:nvPr/>
          </p:nvSpPr>
          <p:spPr>
            <a:xfrm>
              <a:off x="251473" y="23483"/>
              <a:ext cx="20688" cy="18313"/>
            </a:xfrm>
            <a:custGeom>
              <a:avLst/>
              <a:gdLst/>
              <a:ahLst/>
              <a:cxnLst/>
              <a:rect l="0" t="0" r="0" b="0"/>
              <a:pathLst>
                <a:path w="20688" h="18313">
                  <a:moveTo>
                    <a:pt x="3391" y="0"/>
                  </a:moveTo>
                  <a:cubicBezTo>
                    <a:pt x="8433" y="0"/>
                    <a:pt x="12573" y="1663"/>
                    <a:pt x="15824" y="4978"/>
                  </a:cubicBezTo>
                  <a:cubicBezTo>
                    <a:pt x="19063" y="8306"/>
                    <a:pt x="20688" y="12763"/>
                    <a:pt x="20688" y="18313"/>
                  </a:cubicBezTo>
                  <a:lnTo>
                    <a:pt x="0" y="18313"/>
                  </a:lnTo>
                  <a:lnTo>
                    <a:pt x="0" y="15468"/>
                  </a:lnTo>
                  <a:lnTo>
                    <a:pt x="10414" y="15468"/>
                  </a:lnTo>
                  <a:cubicBezTo>
                    <a:pt x="10249" y="12585"/>
                    <a:pt x="9906" y="10566"/>
                    <a:pt x="9385" y="9385"/>
                  </a:cubicBezTo>
                  <a:cubicBezTo>
                    <a:pt x="8560" y="7544"/>
                    <a:pt x="7353" y="6108"/>
                    <a:pt x="5728" y="5054"/>
                  </a:cubicBezTo>
                  <a:cubicBezTo>
                    <a:pt x="4102" y="4013"/>
                    <a:pt x="2413" y="3480"/>
                    <a:pt x="635" y="3480"/>
                  </a:cubicBezTo>
                  <a:lnTo>
                    <a:pt x="0" y="3756"/>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59" name="Shape 839"/>
            <p:cNvSpPr/>
            <p:nvPr/>
          </p:nvSpPr>
          <p:spPr>
            <a:xfrm>
              <a:off x="296634" y="0"/>
              <a:ext cx="26899" cy="71210"/>
            </a:xfrm>
            <a:custGeom>
              <a:avLst/>
              <a:gdLst/>
              <a:ahLst/>
              <a:cxnLst/>
              <a:rect l="0" t="0" r="0" b="0"/>
              <a:pathLst>
                <a:path w="26899" h="71210">
                  <a:moveTo>
                    <a:pt x="17183" y="0"/>
                  </a:moveTo>
                  <a:lnTo>
                    <a:pt x="19393" y="0"/>
                  </a:lnTo>
                  <a:lnTo>
                    <a:pt x="19393" y="52019"/>
                  </a:lnTo>
                  <a:cubicBezTo>
                    <a:pt x="19393" y="57290"/>
                    <a:pt x="19507" y="60503"/>
                    <a:pt x="19761" y="61671"/>
                  </a:cubicBezTo>
                  <a:cubicBezTo>
                    <a:pt x="20015" y="62827"/>
                    <a:pt x="20409" y="63640"/>
                    <a:pt x="20942" y="64098"/>
                  </a:cubicBezTo>
                  <a:lnTo>
                    <a:pt x="22835" y="64796"/>
                  </a:lnTo>
                  <a:cubicBezTo>
                    <a:pt x="23724" y="64796"/>
                    <a:pt x="24892" y="64504"/>
                    <a:pt x="26365" y="63945"/>
                  </a:cubicBezTo>
                  <a:lnTo>
                    <a:pt x="26899" y="65672"/>
                  </a:lnTo>
                  <a:lnTo>
                    <a:pt x="13551" y="71210"/>
                  </a:lnTo>
                  <a:lnTo>
                    <a:pt x="11290" y="71210"/>
                  </a:lnTo>
                  <a:lnTo>
                    <a:pt x="11290" y="64796"/>
                  </a:lnTo>
                  <a:cubicBezTo>
                    <a:pt x="9093" y="67069"/>
                    <a:pt x="6947" y="68720"/>
                    <a:pt x="4851" y="69724"/>
                  </a:cubicBezTo>
                  <a:lnTo>
                    <a:pt x="0" y="70789"/>
                  </a:lnTo>
                  <a:lnTo>
                    <a:pt x="0" y="64373"/>
                  </a:lnTo>
                  <a:lnTo>
                    <a:pt x="2642" y="65825"/>
                  </a:lnTo>
                  <a:cubicBezTo>
                    <a:pt x="5626" y="65825"/>
                    <a:pt x="8509" y="64326"/>
                    <a:pt x="11290" y="61341"/>
                  </a:cubicBezTo>
                  <a:lnTo>
                    <a:pt x="11290" y="38164"/>
                  </a:lnTo>
                  <a:cubicBezTo>
                    <a:pt x="11087" y="35941"/>
                    <a:pt x="10503" y="33910"/>
                    <a:pt x="9525" y="32068"/>
                  </a:cubicBezTo>
                  <a:cubicBezTo>
                    <a:pt x="8534" y="30239"/>
                    <a:pt x="7239" y="28855"/>
                    <a:pt x="5626" y="27928"/>
                  </a:cubicBezTo>
                  <a:cubicBezTo>
                    <a:pt x="4001" y="26988"/>
                    <a:pt x="2426" y="26531"/>
                    <a:pt x="889" y="26531"/>
                  </a:cubicBezTo>
                  <a:lnTo>
                    <a:pt x="0" y="26978"/>
                  </a:lnTo>
                  <a:lnTo>
                    <a:pt x="0" y="24237"/>
                  </a:lnTo>
                  <a:lnTo>
                    <a:pt x="1473" y="23483"/>
                  </a:lnTo>
                  <a:cubicBezTo>
                    <a:pt x="5423" y="23483"/>
                    <a:pt x="8712" y="24740"/>
                    <a:pt x="11290" y="27267"/>
                  </a:cubicBezTo>
                  <a:lnTo>
                    <a:pt x="11290" y="18962"/>
                  </a:lnTo>
                  <a:cubicBezTo>
                    <a:pt x="11290" y="13818"/>
                    <a:pt x="11163" y="10668"/>
                    <a:pt x="10922" y="9487"/>
                  </a:cubicBezTo>
                  <a:cubicBezTo>
                    <a:pt x="10681" y="8306"/>
                    <a:pt x="10300" y="7506"/>
                    <a:pt x="9766" y="7087"/>
                  </a:cubicBezTo>
                  <a:lnTo>
                    <a:pt x="7811" y="6439"/>
                  </a:lnTo>
                  <a:cubicBezTo>
                    <a:pt x="6947" y="6439"/>
                    <a:pt x="5817" y="6693"/>
                    <a:pt x="4420" y="7214"/>
                  </a:cubicBezTo>
                  <a:lnTo>
                    <a:pt x="3772" y="5512"/>
                  </a:lnTo>
                  <a:lnTo>
                    <a:pt x="171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60" name="Group 659"/>
          <p:cNvGrpSpPr/>
          <p:nvPr/>
        </p:nvGrpSpPr>
        <p:grpSpPr>
          <a:xfrm>
            <a:off x="2637868" y="5521730"/>
            <a:ext cx="2101883" cy="204339"/>
            <a:chOff x="0" y="0"/>
            <a:chExt cx="841616" cy="89877"/>
          </a:xfrm>
        </p:grpSpPr>
        <p:sp>
          <p:nvSpPr>
            <p:cNvPr id="661" name="Shape 851"/>
            <p:cNvSpPr/>
            <p:nvPr/>
          </p:nvSpPr>
          <p:spPr>
            <a:xfrm>
              <a:off x="0" y="1574"/>
              <a:ext cx="37370" cy="66599"/>
            </a:xfrm>
            <a:custGeom>
              <a:avLst/>
              <a:gdLst/>
              <a:ahLst/>
              <a:cxnLst/>
              <a:rect l="0" t="0" r="0" b="0"/>
              <a:pathLst>
                <a:path w="37370" h="66599">
                  <a:moveTo>
                    <a:pt x="0" y="0"/>
                  </a:moveTo>
                  <a:lnTo>
                    <a:pt x="29807" y="0"/>
                  </a:lnTo>
                  <a:lnTo>
                    <a:pt x="37370" y="1275"/>
                  </a:lnTo>
                  <a:lnTo>
                    <a:pt x="37370" y="5504"/>
                  </a:lnTo>
                  <a:lnTo>
                    <a:pt x="37122" y="5258"/>
                  </a:lnTo>
                  <a:cubicBezTo>
                    <a:pt x="34773" y="4242"/>
                    <a:pt x="30861" y="3747"/>
                    <a:pt x="25387" y="3785"/>
                  </a:cubicBezTo>
                  <a:lnTo>
                    <a:pt x="25387" y="55741"/>
                  </a:lnTo>
                  <a:cubicBezTo>
                    <a:pt x="25387" y="58484"/>
                    <a:pt x="25514" y="60173"/>
                    <a:pt x="25794" y="60796"/>
                  </a:cubicBezTo>
                  <a:lnTo>
                    <a:pt x="27114" y="62218"/>
                  </a:lnTo>
                  <a:cubicBezTo>
                    <a:pt x="27991" y="62712"/>
                    <a:pt x="29274" y="62967"/>
                    <a:pt x="30937" y="62967"/>
                  </a:cubicBezTo>
                  <a:lnTo>
                    <a:pt x="37370" y="60083"/>
                  </a:lnTo>
                  <a:lnTo>
                    <a:pt x="37370" y="66121"/>
                  </a:lnTo>
                  <a:lnTo>
                    <a:pt x="29807" y="66599"/>
                  </a:lnTo>
                  <a:lnTo>
                    <a:pt x="0" y="66599"/>
                  </a:lnTo>
                  <a:lnTo>
                    <a:pt x="0" y="64770"/>
                  </a:lnTo>
                  <a:lnTo>
                    <a:pt x="2210" y="64770"/>
                  </a:lnTo>
                  <a:cubicBezTo>
                    <a:pt x="4140" y="64770"/>
                    <a:pt x="5626" y="64478"/>
                    <a:pt x="6655" y="63868"/>
                  </a:cubicBezTo>
                  <a:lnTo>
                    <a:pt x="8928" y="61392"/>
                  </a:lnTo>
                  <a:cubicBezTo>
                    <a:pt x="9233" y="60693"/>
                    <a:pt x="9385" y="58636"/>
                    <a:pt x="9385" y="55207"/>
                  </a:cubicBezTo>
                  <a:lnTo>
                    <a:pt x="9385" y="11392"/>
                  </a:lnTo>
                  <a:cubicBezTo>
                    <a:pt x="9385" y="7989"/>
                    <a:pt x="9195" y="5855"/>
                    <a:pt x="8839" y="5004"/>
                  </a:cubicBezTo>
                  <a:lnTo>
                    <a:pt x="6655" y="2781"/>
                  </a:lnTo>
                  <a:cubicBezTo>
                    <a:pt x="5563" y="2134"/>
                    <a:pt x="4077" y="1804"/>
                    <a:pt x="2210" y="1804"/>
                  </a:cubicBezTo>
                  <a:lnTo>
                    <a:pt x="0" y="1804"/>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2" name="Shape 852"/>
            <p:cNvSpPr/>
            <p:nvPr/>
          </p:nvSpPr>
          <p:spPr>
            <a:xfrm>
              <a:off x="75578" y="21395"/>
              <a:ext cx="19647" cy="48117"/>
            </a:xfrm>
            <a:custGeom>
              <a:avLst/>
              <a:gdLst/>
              <a:ahLst/>
              <a:cxnLst/>
              <a:rect l="0" t="0" r="0" b="0"/>
              <a:pathLst>
                <a:path w="19647" h="48117">
                  <a:moveTo>
                    <a:pt x="19647" y="0"/>
                  </a:moveTo>
                  <a:lnTo>
                    <a:pt x="19647" y="2908"/>
                  </a:lnTo>
                  <a:lnTo>
                    <a:pt x="15875" y="5185"/>
                  </a:lnTo>
                  <a:cubicBezTo>
                    <a:pt x="13932" y="8081"/>
                    <a:pt x="12967" y="12082"/>
                    <a:pt x="12967" y="17162"/>
                  </a:cubicBezTo>
                  <a:lnTo>
                    <a:pt x="12967" y="18876"/>
                  </a:lnTo>
                  <a:lnTo>
                    <a:pt x="19647" y="18876"/>
                  </a:lnTo>
                  <a:lnTo>
                    <a:pt x="19647" y="22166"/>
                  </a:lnTo>
                  <a:lnTo>
                    <a:pt x="13221" y="22166"/>
                  </a:lnTo>
                  <a:cubicBezTo>
                    <a:pt x="13513" y="28261"/>
                    <a:pt x="15126" y="33075"/>
                    <a:pt x="18072" y="36605"/>
                  </a:cubicBezTo>
                  <a:lnTo>
                    <a:pt x="19647" y="37395"/>
                  </a:lnTo>
                  <a:lnTo>
                    <a:pt x="19647" y="48117"/>
                  </a:lnTo>
                  <a:lnTo>
                    <a:pt x="4229" y="40288"/>
                  </a:lnTo>
                  <a:cubicBezTo>
                    <a:pt x="1410" y="36059"/>
                    <a:pt x="0" y="30827"/>
                    <a:pt x="0" y="24579"/>
                  </a:cubicBezTo>
                  <a:cubicBezTo>
                    <a:pt x="0" y="16908"/>
                    <a:pt x="2070" y="10812"/>
                    <a:pt x="6210" y="6291"/>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3" name="Shape 853"/>
            <p:cNvSpPr/>
            <p:nvPr/>
          </p:nvSpPr>
          <p:spPr>
            <a:xfrm>
              <a:off x="37370" y="2849"/>
              <a:ext cx="29724" cy="64846"/>
            </a:xfrm>
            <a:custGeom>
              <a:avLst/>
              <a:gdLst/>
              <a:ahLst/>
              <a:cxnLst/>
              <a:rect l="0" t="0" r="0" b="0"/>
              <a:pathLst>
                <a:path w="29724" h="64846">
                  <a:moveTo>
                    <a:pt x="0" y="0"/>
                  </a:moveTo>
                  <a:lnTo>
                    <a:pt x="11652" y="1964"/>
                  </a:lnTo>
                  <a:cubicBezTo>
                    <a:pt x="17570" y="4618"/>
                    <a:pt x="22066" y="8618"/>
                    <a:pt x="25127" y="13991"/>
                  </a:cubicBezTo>
                  <a:cubicBezTo>
                    <a:pt x="28188" y="19363"/>
                    <a:pt x="29724" y="25434"/>
                    <a:pt x="29724" y="32228"/>
                  </a:cubicBezTo>
                  <a:cubicBezTo>
                    <a:pt x="29724" y="36902"/>
                    <a:pt x="28962" y="41220"/>
                    <a:pt x="27464" y="45157"/>
                  </a:cubicBezTo>
                  <a:cubicBezTo>
                    <a:pt x="25952" y="49107"/>
                    <a:pt x="23997" y="52358"/>
                    <a:pt x="21622" y="54936"/>
                  </a:cubicBezTo>
                  <a:cubicBezTo>
                    <a:pt x="19221" y="57501"/>
                    <a:pt x="16466" y="59571"/>
                    <a:pt x="13341" y="61121"/>
                  </a:cubicBezTo>
                  <a:cubicBezTo>
                    <a:pt x="10204" y="62670"/>
                    <a:pt x="6394" y="63876"/>
                    <a:pt x="1873" y="64727"/>
                  </a:cubicBezTo>
                  <a:lnTo>
                    <a:pt x="0" y="64846"/>
                  </a:lnTo>
                  <a:lnTo>
                    <a:pt x="0" y="58808"/>
                  </a:lnTo>
                  <a:lnTo>
                    <a:pt x="6090" y="56078"/>
                  </a:lnTo>
                  <a:cubicBezTo>
                    <a:pt x="10027" y="51049"/>
                    <a:pt x="11982" y="43226"/>
                    <a:pt x="11982" y="32609"/>
                  </a:cubicBezTo>
                  <a:cubicBezTo>
                    <a:pt x="11982" y="24062"/>
                    <a:pt x="10649" y="17242"/>
                    <a:pt x="7969" y="12137"/>
                  </a:cubicBezTo>
                  <a:lnTo>
                    <a:pt x="0" y="422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4" name="Shape 854"/>
            <p:cNvSpPr/>
            <p:nvPr/>
          </p:nvSpPr>
          <p:spPr>
            <a:xfrm>
              <a:off x="95225" y="54521"/>
              <a:ext cx="18758" cy="15011"/>
            </a:xfrm>
            <a:custGeom>
              <a:avLst/>
              <a:gdLst/>
              <a:ahLst/>
              <a:cxnLst/>
              <a:rect l="0" t="0" r="0" b="0"/>
              <a:pathLst>
                <a:path w="18758" h="15011">
                  <a:moveTo>
                    <a:pt x="17094" y="0"/>
                  </a:moveTo>
                  <a:lnTo>
                    <a:pt x="18758" y="1080"/>
                  </a:lnTo>
                  <a:cubicBezTo>
                    <a:pt x="16281" y="6147"/>
                    <a:pt x="13526" y="9741"/>
                    <a:pt x="10516" y="11849"/>
                  </a:cubicBezTo>
                  <a:cubicBezTo>
                    <a:pt x="7493" y="13957"/>
                    <a:pt x="4013" y="15011"/>
                    <a:pt x="38" y="15011"/>
                  </a:cubicBezTo>
                  <a:lnTo>
                    <a:pt x="0" y="14992"/>
                  </a:lnTo>
                  <a:lnTo>
                    <a:pt x="0" y="4270"/>
                  </a:lnTo>
                  <a:lnTo>
                    <a:pt x="6579" y="7569"/>
                  </a:lnTo>
                  <a:cubicBezTo>
                    <a:pt x="8547" y="7569"/>
                    <a:pt x="10325" y="7010"/>
                    <a:pt x="11938" y="5918"/>
                  </a:cubicBezTo>
                  <a:cubicBezTo>
                    <a:pt x="13538" y="4826"/>
                    <a:pt x="15265" y="2832"/>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5" name="Shape 855"/>
            <p:cNvSpPr/>
            <p:nvPr/>
          </p:nvSpPr>
          <p:spPr>
            <a:xfrm>
              <a:off x="154737" y="21395"/>
              <a:ext cx="19647" cy="48111"/>
            </a:xfrm>
            <a:custGeom>
              <a:avLst/>
              <a:gdLst/>
              <a:ahLst/>
              <a:cxnLst/>
              <a:rect l="0" t="0" r="0" b="0"/>
              <a:pathLst>
                <a:path w="19647" h="48111">
                  <a:moveTo>
                    <a:pt x="19647" y="0"/>
                  </a:moveTo>
                  <a:lnTo>
                    <a:pt x="19647" y="2908"/>
                  </a:lnTo>
                  <a:lnTo>
                    <a:pt x="15862" y="5185"/>
                  </a:lnTo>
                  <a:cubicBezTo>
                    <a:pt x="13932" y="8081"/>
                    <a:pt x="12967" y="12082"/>
                    <a:pt x="12967" y="17162"/>
                  </a:cubicBezTo>
                  <a:lnTo>
                    <a:pt x="12967" y="18876"/>
                  </a:lnTo>
                  <a:lnTo>
                    <a:pt x="19647" y="18876"/>
                  </a:lnTo>
                  <a:lnTo>
                    <a:pt x="19647" y="22166"/>
                  </a:lnTo>
                  <a:lnTo>
                    <a:pt x="13208" y="22166"/>
                  </a:lnTo>
                  <a:cubicBezTo>
                    <a:pt x="13500" y="28261"/>
                    <a:pt x="15126" y="33075"/>
                    <a:pt x="18072" y="36605"/>
                  </a:cubicBezTo>
                  <a:lnTo>
                    <a:pt x="19647" y="37395"/>
                  </a:lnTo>
                  <a:lnTo>
                    <a:pt x="19647" y="48111"/>
                  </a:lnTo>
                  <a:lnTo>
                    <a:pt x="4229" y="40288"/>
                  </a:lnTo>
                  <a:cubicBezTo>
                    <a:pt x="1410" y="36059"/>
                    <a:pt x="0" y="30827"/>
                    <a:pt x="0" y="24579"/>
                  </a:cubicBezTo>
                  <a:cubicBezTo>
                    <a:pt x="0" y="16908"/>
                    <a:pt x="2070" y="10812"/>
                    <a:pt x="6210" y="6291"/>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6" name="Shape 856"/>
            <p:cNvSpPr/>
            <p:nvPr/>
          </p:nvSpPr>
          <p:spPr>
            <a:xfrm>
              <a:off x="95225" y="20866"/>
              <a:ext cx="18758" cy="22695"/>
            </a:xfrm>
            <a:custGeom>
              <a:avLst/>
              <a:gdLst/>
              <a:ahLst/>
              <a:cxnLst/>
              <a:rect l="0" t="0" r="0" b="0"/>
              <a:pathLst>
                <a:path w="18758" h="22695">
                  <a:moveTo>
                    <a:pt x="1130" y="0"/>
                  </a:moveTo>
                  <a:cubicBezTo>
                    <a:pt x="5766" y="0"/>
                    <a:pt x="9817" y="1918"/>
                    <a:pt x="13233" y="5728"/>
                  </a:cubicBezTo>
                  <a:cubicBezTo>
                    <a:pt x="16662" y="9537"/>
                    <a:pt x="18491" y="15201"/>
                    <a:pt x="18758" y="22695"/>
                  </a:cubicBezTo>
                  <a:lnTo>
                    <a:pt x="0" y="22695"/>
                  </a:lnTo>
                  <a:lnTo>
                    <a:pt x="0" y="19405"/>
                  </a:lnTo>
                  <a:lnTo>
                    <a:pt x="6680" y="19405"/>
                  </a:lnTo>
                  <a:cubicBezTo>
                    <a:pt x="6680" y="14135"/>
                    <a:pt x="6388" y="10528"/>
                    <a:pt x="5817" y="8547"/>
                  </a:cubicBezTo>
                  <a:cubicBezTo>
                    <a:pt x="5245" y="6591"/>
                    <a:pt x="4356" y="5105"/>
                    <a:pt x="3137" y="4089"/>
                  </a:cubicBezTo>
                  <a:cubicBezTo>
                    <a:pt x="2451" y="3492"/>
                    <a:pt x="1537" y="3200"/>
                    <a:pt x="394" y="3200"/>
                  </a:cubicBezTo>
                  <a:lnTo>
                    <a:pt x="0" y="3437"/>
                  </a:lnTo>
                  <a:lnTo>
                    <a:pt x="0" y="529"/>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7" name="Shape 857"/>
            <p:cNvSpPr/>
            <p:nvPr/>
          </p:nvSpPr>
          <p:spPr>
            <a:xfrm>
              <a:off x="120599" y="50"/>
              <a:ext cx="37719" cy="68123"/>
            </a:xfrm>
            <a:custGeom>
              <a:avLst/>
              <a:gdLst/>
              <a:ahLst/>
              <a:cxnLst/>
              <a:rect l="0" t="0" r="0" b="0"/>
              <a:pathLst>
                <a:path w="37719" h="68123">
                  <a:moveTo>
                    <a:pt x="25844" y="0"/>
                  </a:moveTo>
                  <a:cubicBezTo>
                    <a:pt x="29870" y="0"/>
                    <a:pt x="32855" y="750"/>
                    <a:pt x="34811" y="2248"/>
                  </a:cubicBezTo>
                  <a:cubicBezTo>
                    <a:pt x="36754" y="3772"/>
                    <a:pt x="37719" y="5423"/>
                    <a:pt x="37719" y="7265"/>
                  </a:cubicBezTo>
                  <a:cubicBezTo>
                    <a:pt x="37719" y="8737"/>
                    <a:pt x="37109" y="10020"/>
                    <a:pt x="35916" y="11100"/>
                  </a:cubicBezTo>
                  <a:cubicBezTo>
                    <a:pt x="34696" y="12179"/>
                    <a:pt x="33096" y="12726"/>
                    <a:pt x="31102" y="12726"/>
                  </a:cubicBezTo>
                  <a:cubicBezTo>
                    <a:pt x="29388" y="12726"/>
                    <a:pt x="28042" y="12281"/>
                    <a:pt x="27038" y="11392"/>
                  </a:cubicBezTo>
                  <a:lnTo>
                    <a:pt x="25540" y="8446"/>
                  </a:lnTo>
                  <a:lnTo>
                    <a:pt x="25844" y="6630"/>
                  </a:lnTo>
                  <a:lnTo>
                    <a:pt x="26035" y="5055"/>
                  </a:lnTo>
                  <a:lnTo>
                    <a:pt x="25438" y="3531"/>
                  </a:lnTo>
                  <a:lnTo>
                    <a:pt x="23533" y="2794"/>
                  </a:lnTo>
                  <a:lnTo>
                    <a:pt x="21146" y="3975"/>
                  </a:lnTo>
                  <a:cubicBezTo>
                    <a:pt x="20510" y="4763"/>
                    <a:pt x="20193" y="6020"/>
                    <a:pt x="20193" y="7760"/>
                  </a:cubicBezTo>
                  <a:lnTo>
                    <a:pt x="20282" y="16358"/>
                  </a:lnTo>
                  <a:lnTo>
                    <a:pt x="20282" y="22199"/>
                  </a:lnTo>
                  <a:lnTo>
                    <a:pt x="27064" y="22199"/>
                  </a:lnTo>
                  <a:lnTo>
                    <a:pt x="27064" y="27013"/>
                  </a:lnTo>
                  <a:lnTo>
                    <a:pt x="20282" y="27013"/>
                  </a:lnTo>
                  <a:lnTo>
                    <a:pt x="20282" y="58877"/>
                  </a:lnTo>
                  <a:cubicBezTo>
                    <a:pt x="20282" y="61964"/>
                    <a:pt x="20612" y="63894"/>
                    <a:pt x="21272" y="64681"/>
                  </a:cubicBezTo>
                  <a:cubicBezTo>
                    <a:pt x="22314" y="65887"/>
                    <a:pt x="24257" y="66446"/>
                    <a:pt x="27064" y="66345"/>
                  </a:cubicBezTo>
                  <a:lnTo>
                    <a:pt x="27064" y="68123"/>
                  </a:lnTo>
                  <a:lnTo>
                    <a:pt x="0" y="68123"/>
                  </a:lnTo>
                  <a:lnTo>
                    <a:pt x="0" y="66345"/>
                  </a:lnTo>
                  <a:cubicBezTo>
                    <a:pt x="2070" y="66307"/>
                    <a:pt x="3531" y="66078"/>
                    <a:pt x="4394" y="65646"/>
                  </a:cubicBezTo>
                  <a:lnTo>
                    <a:pt x="6198" y="63792"/>
                  </a:lnTo>
                  <a:cubicBezTo>
                    <a:pt x="6515" y="63018"/>
                    <a:pt x="6693" y="61379"/>
                    <a:pt x="6693" y="58877"/>
                  </a:cubicBezTo>
                  <a:lnTo>
                    <a:pt x="6693" y="27013"/>
                  </a:lnTo>
                  <a:lnTo>
                    <a:pt x="0" y="27013"/>
                  </a:lnTo>
                  <a:lnTo>
                    <a:pt x="0" y="22199"/>
                  </a:lnTo>
                  <a:lnTo>
                    <a:pt x="6693" y="22199"/>
                  </a:lnTo>
                  <a:lnTo>
                    <a:pt x="6693" y="18809"/>
                  </a:lnTo>
                  <a:lnTo>
                    <a:pt x="6642" y="16510"/>
                  </a:lnTo>
                  <a:cubicBezTo>
                    <a:pt x="6642" y="11786"/>
                    <a:pt x="8369" y="7862"/>
                    <a:pt x="11811" y="4712"/>
                  </a:cubicBezTo>
                  <a:cubicBezTo>
                    <a:pt x="15278" y="1575"/>
                    <a:pt x="19952" y="0"/>
                    <a:pt x="2584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8" name="Shape 858"/>
            <p:cNvSpPr/>
            <p:nvPr/>
          </p:nvSpPr>
          <p:spPr>
            <a:xfrm>
              <a:off x="174384" y="54521"/>
              <a:ext cx="18758" cy="15011"/>
            </a:xfrm>
            <a:custGeom>
              <a:avLst/>
              <a:gdLst/>
              <a:ahLst/>
              <a:cxnLst/>
              <a:rect l="0" t="0" r="0" b="0"/>
              <a:pathLst>
                <a:path w="18758" h="15011">
                  <a:moveTo>
                    <a:pt x="17082" y="0"/>
                  </a:moveTo>
                  <a:lnTo>
                    <a:pt x="18758" y="1080"/>
                  </a:lnTo>
                  <a:cubicBezTo>
                    <a:pt x="16269" y="6147"/>
                    <a:pt x="13513" y="9741"/>
                    <a:pt x="10516" y="11849"/>
                  </a:cubicBezTo>
                  <a:cubicBezTo>
                    <a:pt x="7506" y="13957"/>
                    <a:pt x="4001" y="15011"/>
                    <a:pt x="51" y="15011"/>
                  </a:cubicBezTo>
                  <a:lnTo>
                    <a:pt x="0" y="14986"/>
                  </a:lnTo>
                  <a:lnTo>
                    <a:pt x="0" y="4270"/>
                  </a:lnTo>
                  <a:lnTo>
                    <a:pt x="6579" y="7569"/>
                  </a:lnTo>
                  <a:cubicBezTo>
                    <a:pt x="8547" y="7569"/>
                    <a:pt x="10325" y="7010"/>
                    <a:pt x="11925" y="5918"/>
                  </a:cubicBezTo>
                  <a:cubicBezTo>
                    <a:pt x="13538" y="4826"/>
                    <a:pt x="15253" y="2832"/>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69" name="Shape 859"/>
            <p:cNvSpPr/>
            <p:nvPr/>
          </p:nvSpPr>
          <p:spPr>
            <a:xfrm>
              <a:off x="319265" y="22250"/>
              <a:ext cx="48463" cy="47282"/>
            </a:xfrm>
            <a:custGeom>
              <a:avLst/>
              <a:gdLst/>
              <a:ahLst/>
              <a:cxnLst/>
              <a:rect l="0" t="0" r="0" b="0"/>
              <a:pathLst>
                <a:path w="48463" h="47282">
                  <a:moveTo>
                    <a:pt x="0" y="0"/>
                  </a:moveTo>
                  <a:lnTo>
                    <a:pt x="24409" y="0"/>
                  </a:lnTo>
                  <a:lnTo>
                    <a:pt x="24409" y="1816"/>
                  </a:lnTo>
                  <a:cubicBezTo>
                    <a:pt x="22873" y="1816"/>
                    <a:pt x="21819" y="2096"/>
                    <a:pt x="21273" y="2655"/>
                  </a:cubicBezTo>
                  <a:lnTo>
                    <a:pt x="20079" y="5207"/>
                  </a:lnTo>
                  <a:cubicBezTo>
                    <a:pt x="20079" y="6414"/>
                    <a:pt x="20803" y="8687"/>
                    <a:pt x="22250" y="12027"/>
                  </a:cubicBezTo>
                  <a:lnTo>
                    <a:pt x="29820" y="29261"/>
                  </a:lnTo>
                  <a:lnTo>
                    <a:pt x="35852" y="14390"/>
                  </a:lnTo>
                  <a:cubicBezTo>
                    <a:pt x="37592" y="10135"/>
                    <a:pt x="38456" y="7112"/>
                    <a:pt x="38456" y="5360"/>
                  </a:cubicBezTo>
                  <a:lnTo>
                    <a:pt x="37338" y="2870"/>
                  </a:lnTo>
                  <a:cubicBezTo>
                    <a:pt x="36614" y="2236"/>
                    <a:pt x="35306" y="1880"/>
                    <a:pt x="33452" y="1816"/>
                  </a:cubicBezTo>
                  <a:lnTo>
                    <a:pt x="33452" y="0"/>
                  </a:lnTo>
                  <a:lnTo>
                    <a:pt x="48463" y="0"/>
                  </a:lnTo>
                  <a:lnTo>
                    <a:pt x="48463" y="1816"/>
                  </a:lnTo>
                  <a:cubicBezTo>
                    <a:pt x="47028" y="2007"/>
                    <a:pt x="45847" y="2553"/>
                    <a:pt x="44933" y="3429"/>
                  </a:cubicBezTo>
                  <a:cubicBezTo>
                    <a:pt x="44018" y="4331"/>
                    <a:pt x="42634" y="6922"/>
                    <a:pt x="40818" y="11253"/>
                  </a:cubicBezTo>
                  <a:lnTo>
                    <a:pt x="25489" y="47282"/>
                  </a:lnTo>
                  <a:lnTo>
                    <a:pt x="23177" y="47282"/>
                  </a:lnTo>
                  <a:lnTo>
                    <a:pt x="7709" y="11697"/>
                  </a:lnTo>
                  <a:cubicBezTo>
                    <a:pt x="5842" y="7404"/>
                    <a:pt x="4394" y="4687"/>
                    <a:pt x="3340" y="3531"/>
                  </a:cubicBezTo>
                  <a:cubicBezTo>
                    <a:pt x="2578" y="2693"/>
                    <a:pt x="1473" y="2108"/>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0" name="Shape 860"/>
            <p:cNvSpPr/>
            <p:nvPr/>
          </p:nvSpPr>
          <p:spPr>
            <a:xfrm>
              <a:off x="292938" y="22250"/>
              <a:ext cx="24803" cy="45924"/>
            </a:xfrm>
            <a:custGeom>
              <a:avLst/>
              <a:gdLst/>
              <a:ahLst/>
              <a:cxnLst/>
              <a:rect l="0" t="0" r="0" b="0"/>
              <a:pathLst>
                <a:path w="24803" h="45924">
                  <a:moveTo>
                    <a:pt x="0" y="0"/>
                  </a:moveTo>
                  <a:lnTo>
                    <a:pt x="19240" y="0"/>
                  </a:lnTo>
                  <a:lnTo>
                    <a:pt x="19240" y="36386"/>
                  </a:lnTo>
                  <a:cubicBezTo>
                    <a:pt x="19240" y="39637"/>
                    <a:pt x="19621" y="41708"/>
                    <a:pt x="20371" y="42596"/>
                  </a:cubicBezTo>
                  <a:cubicBezTo>
                    <a:pt x="21133" y="43511"/>
                    <a:pt x="22606" y="44018"/>
                    <a:pt x="24803" y="44145"/>
                  </a:cubicBezTo>
                  <a:lnTo>
                    <a:pt x="24803" y="45924"/>
                  </a:lnTo>
                  <a:lnTo>
                    <a:pt x="0" y="45924"/>
                  </a:lnTo>
                  <a:lnTo>
                    <a:pt x="0" y="44145"/>
                  </a:lnTo>
                  <a:cubicBezTo>
                    <a:pt x="2032" y="44082"/>
                    <a:pt x="3531" y="43498"/>
                    <a:pt x="4508" y="42380"/>
                  </a:cubicBezTo>
                  <a:cubicBezTo>
                    <a:pt x="5169" y="41631"/>
                    <a:pt x="5486" y="39637"/>
                    <a:pt x="5486" y="36386"/>
                  </a:cubicBezTo>
                  <a:lnTo>
                    <a:pt x="5486" y="9576"/>
                  </a:lnTo>
                  <a:cubicBezTo>
                    <a:pt x="5486" y="6338"/>
                    <a:pt x="5118" y="4267"/>
                    <a:pt x="4369" y="3353"/>
                  </a:cubicBezTo>
                  <a:cubicBezTo>
                    <a:pt x="3619" y="2464"/>
                    <a:pt x="2159"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1" name="Shape 861"/>
            <p:cNvSpPr/>
            <p:nvPr/>
          </p:nvSpPr>
          <p:spPr>
            <a:xfrm>
              <a:off x="373913" y="21393"/>
              <a:ext cx="19641" cy="48110"/>
            </a:xfrm>
            <a:custGeom>
              <a:avLst/>
              <a:gdLst/>
              <a:ahLst/>
              <a:cxnLst/>
              <a:rect l="0" t="0" r="0" b="0"/>
              <a:pathLst>
                <a:path w="19641" h="48110">
                  <a:moveTo>
                    <a:pt x="19641" y="0"/>
                  </a:moveTo>
                  <a:lnTo>
                    <a:pt x="19641" y="2914"/>
                  </a:lnTo>
                  <a:lnTo>
                    <a:pt x="15862" y="5188"/>
                  </a:lnTo>
                  <a:cubicBezTo>
                    <a:pt x="13919" y="8084"/>
                    <a:pt x="12954" y="12084"/>
                    <a:pt x="12954" y="17164"/>
                  </a:cubicBezTo>
                  <a:lnTo>
                    <a:pt x="12954" y="18878"/>
                  </a:lnTo>
                  <a:lnTo>
                    <a:pt x="19641" y="18878"/>
                  </a:lnTo>
                  <a:lnTo>
                    <a:pt x="19641" y="22168"/>
                  </a:lnTo>
                  <a:lnTo>
                    <a:pt x="13208" y="22168"/>
                  </a:lnTo>
                  <a:cubicBezTo>
                    <a:pt x="13500" y="28264"/>
                    <a:pt x="15126" y="33077"/>
                    <a:pt x="18072" y="36607"/>
                  </a:cubicBezTo>
                  <a:lnTo>
                    <a:pt x="19641" y="37394"/>
                  </a:lnTo>
                  <a:lnTo>
                    <a:pt x="19641" y="48110"/>
                  </a:lnTo>
                  <a:lnTo>
                    <a:pt x="4229" y="40291"/>
                  </a:lnTo>
                  <a:cubicBezTo>
                    <a:pt x="1397" y="36062"/>
                    <a:pt x="0" y="30830"/>
                    <a:pt x="0" y="24581"/>
                  </a:cubicBezTo>
                  <a:cubicBezTo>
                    <a:pt x="0" y="16910"/>
                    <a:pt x="2070" y="10814"/>
                    <a:pt x="6210" y="6293"/>
                  </a:cubicBezTo>
                  <a:lnTo>
                    <a:pt x="196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2" name="Shape 862"/>
            <p:cNvSpPr/>
            <p:nvPr/>
          </p:nvSpPr>
          <p:spPr>
            <a:xfrm>
              <a:off x="255321" y="20866"/>
              <a:ext cx="31572" cy="48666"/>
            </a:xfrm>
            <a:custGeom>
              <a:avLst/>
              <a:gdLst/>
              <a:ahLst/>
              <a:cxnLst/>
              <a:rect l="0" t="0" r="0" b="0"/>
              <a:pathLst>
                <a:path w="31572" h="48666">
                  <a:moveTo>
                    <a:pt x="14237" y="0"/>
                  </a:moveTo>
                  <a:cubicBezTo>
                    <a:pt x="16726" y="0"/>
                    <a:pt x="19139" y="609"/>
                    <a:pt x="21463" y="1829"/>
                  </a:cubicBezTo>
                  <a:lnTo>
                    <a:pt x="23622" y="2565"/>
                  </a:lnTo>
                  <a:lnTo>
                    <a:pt x="25044" y="2184"/>
                  </a:lnTo>
                  <a:cubicBezTo>
                    <a:pt x="25413" y="1943"/>
                    <a:pt x="25984" y="1244"/>
                    <a:pt x="26759" y="102"/>
                  </a:cubicBezTo>
                  <a:lnTo>
                    <a:pt x="28435" y="102"/>
                  </a:lnTo>
                  <a:lnTo>
                    <a:pt x="29172" y="15773"/>
                  </a:lnTo>
                  <a:lnTo>
                    <a:pt x="27508" y="15773"/>
                  </a:lnTo>
                  <a:cubicBezTo>
                    <a:pt x="25514" y="11113"/>
                    <a:pt x="23444" y="7938"/>
                    <a:pt x="21298" y="6248"/>
                  </a:cubicBezTo>
                  <a:cubicBezTo>
                    <a:pt x="19152" y="4546"/>
                    <a:pt x="17005" y="3683"/>
                    <a:pt x="14884" y="3683"/>
                  </a:cubicBezTo>
                  <a:cubicBezTo>
                    <a:pt x="13538" y="3683"/>
                    <a:pt x="12383" y="4140"/>
                    <a:pt x="11443" y="5042"/>
                  </a:cubicBezTo>
                  <a:cubicBezTo>
                    <a:pt x="10490" y="5943"/>
                    <a:pt x="10020" y="6972"/>
                    <a:pt x="10020" y="8166"/>
                  </a:cubicBezTo>
                  <a:lnTo>
                    <a:pt x="10998" y="10706"/>
                  </a:lnTo>
                  <a:cubicBezTo>
                    <a:pt x="12040" y="12064"/>
                    <a:pt x="14986" y="14351"/>
                    <a:pt x="19787" y="17614"/>
                  </a:cubicBezTo>
                  <a:cubicBezTo>
                    <a:pt x="24600" y="20866"/>
                    <a:pt x="27762" y="23647"/>
                    <a:pt x="29286" y="25908"/>
                  </a:cubicBezTo>
                  <a:cubicBezTo>
                    <a:pt x="30823" y="28181"/>
                    <a:pt x="31572" y="30734"/>
                    <a:pt x="31572" y="33553"/>
                  </a:cubicBezTo>
                  <a:cubicBezTo>
                    <a:pt x="31572" y="36106"/>
                    <a:pt x="30937" y="38608"/>
                    <a:pt x="29667" y="41071"/>
                  </a:cubicBezTo>
                  <a:cubicBezTo>
                    <a:pt x="28385" y="43523"/>
                    <a:pt x="26594" y="45402"/>
                    <a:pt x="24257" y="46710"/>
                  </a:cubicBezTo>
                  <a:cubicBezTo>
                    <a:pt x="21933" y="48031"/>
                    <a:pt x="19368" y="48666"/>
                    <a:pt x="16561" y="48666"/>
                  </a:cubicBezTo>
                  <a:cubicBezTo>
                    <a:pt x="14364" y="48666"/>
                    <a:pt x="11417" y="47993"/>
                    <a:pt x="7760" y="46609"/>
                  </a:cubicBezTo>
                  <a:lnTo>
                    <a:pt x="5740" y="46075"/>
                  </a:lnTo>
                  <a:cubicBezTo>
                    <a:pt x="4661" y="46075"/>
                    <a:pt x="3772" y="46901"/>
                    <a:pt x="3035" y="48539"/>
                  </a:cubicBezTo>
                  <a:lnTo>
                    <a:pt x="1422" y="48539"/>
                  </a:lnTo>
                  <a:lnTo>
                    <a:pt x="635" y="32029"/>
                  </a:lnTo>
                  <a:lnTo>
                    <a:pt x="2299" y="32029"/>
                  </a:lnTo>
                  <a:cubicBezTo>
                    <a:pt x="3785" y="36347"/>
                    <a:pt x="5804" y="39598"/>
                    <a:pt x="8369" y="41745"/>
                  </a:cubicBezTo>
                  <a:cubicBezTo>
                    <a:pt x="10935" y="43904"/>
                    <a:pt x="13373" y="44996"/>
                    <a:pt x="15659" y="44996"/>
                  </a:cubicBezTo>
                  <a:cubicBezTo>
                    <a:pt x="17234" y="44996"/>
                    <a:pt x="18529" y="44514"/>
                    <a:pt x="19520" y="43548"/>
                  </a:cubicBezTo>
                  <a:cubicBezTo>
                    <a:pt x="20523" y="42583"/>
                    <a:pt x="21019" y="41401"/>
                    <a:pt x="21019" y="40043"/>
                  </a:cubicBezTo>
                  <a:cubicBezTo>
                    <a:pt x="21019" y="38468"/>
                    <a:pt x="20523" y="37096"/>
                    <a:pt x="19545" y="35954"/>
                  </a:cubicBezTo>
                  <a:cubicBezTo>
                    <a:pt x="18567" y="34810"/>
                    <a:pt x="16370" y="33083"/>
                    <a:pt x="12954" y="30746"/>
                  </a:cubicBezTo>
                  <a:cubicBezTo>
                    <a:pt x="7950" y="27279"/>
                    <a:pt x="4712" y="24625"/>
                    <a:pt x="3239" y="22796"/>
                  </a:cubicBezTo>
                  <a:cubicBezTo>
                    <a:pt x="1080" y="20103"/>
                    <a:pt x="0" y="17145"/>
                    <a:pt x="0" y="13906"/>
                  </a:cubicBezTo>
                  <a:cubicBezTo>
                    <a:pt x="0" y="10375"/>
                    <a:pt x="1219" y="7176"/>
                    <a:pt x="3658" y="4305"/>
                  </a:cubicBezTo>
                  <a:cubicBezTo>
                    <a:pt x="6096" y="1447"/>
                    <a:pt x="9627" y="0"/>
                    <a:pt x="142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3" name="Shape 863"/>
            <p:cNvSpPr/>
            <p:nvPr/>
          </p:nvSpPr>
          <p:spPr>
            <a:xfrm>
              <a:off x="199949" y="20866"/>
              <a:ext cx="49568" cy="47307"/>
            </a:xfrm>
            <a:custGeom>
              <a:avLst/>
              <a:gdLst/>
              <a:ahLst/>
              <a:cxnLst/>
              <a:rect l="0" t="0" r="0" b="0"/>
              <a:pathLst>
                <a:path w="49568" h="47307">
                  <a:moveTo>
                    <a:pt x="32474" y="0"/>
                  </a:moveTo>
                  <a:cubicBezTo>
                    <a:pt x="35446" y="0"/>
                    <a:pt x="37935" y="838"/>
                    <a:pt x="39891" y="2489"/>
                  </a:cubicBezTo>
                  <a:cubicBezTo>
                    <a:pt x="41846" y="4140"/>
                    <a:pt x="43167" y="6197"/>
                    <a:pt x="43828" y="8648"/>
                  </a:cubicBezTo>
                  <a:cubicBezTo>
                    <a:pt x="44348" y="10528"/>
                    <a:pt x="44602" y="14109"/>
                    <a:pt x="44602" y="19405"/>
                  </a:cubicBezTo>
                  <a:lnTo>
                    <a:pt x="44602" y="37287"/>
                  </a:lnTo>
                  <a:cubicBezTo>
                    <a:pt x="44602" y="40818"/>
                    <a:pt x="44933" y="43014"/>
                    <a:pt x="45555" y="43878"/>
                  </a:cubicBezTo>
                  <a:cubicBezTo>
                    <a:pt x="46203" y="44755"/>
                    <a:pt x="47536" y="45314"/>
                    <a:pt x="49568" y="45529"/>
                  </a:cubicBezTo>
                  <a:lnTo>
                    <a:pt x="49568" y="47307"/>
                  </a:lnTo>
                  <a:lnTo>
                    <a:pt x="26340" y="47307"/>
                  </a:lnTo>
                  <a:lnTo>
                    <a:pt x="26340" y="45529"/>
                  </a:lnTo>
                  <a:cubicBezTo>
                    <a:pt x="28067" y="45314"/>
                    <a:pt x="29312" y="44576"/>
                    <a:pt x="30074" y="43370"/>
                  </a:cubicBezTo>
                  <a:cubicBezTo>
                    <a:pt x="30594" y="42557"/>
                    <a:pt x="30848" y="40525"/>
                    <a:pt x="30848" y="37287"/>
                  </a:cubicBezTo>
                  <a:lnTo>
                    <a:pt x="30848" y="16852"/>
                  </a:lnTo>
                  <a:cubicBezTo>
                    <a:pt x="30848" y="13094"/>
                    <a:pt x="30696" y="10706"/>
                    <a:pt x="30416" y="9728"/>
                  </a:cubicBezTo>
                  <a:lnTo>
                    <a:pt x="28918" y="7442"/>
                  </a:lnTo>
                  <a:lnTo>
                    <a:pt x="26581" y="6641"/>
                  </a:lnTo>
                  <a:cubicBezTo>
                    <a:pt x="23774" y="6641"/>
                    <a:pt x="21158" y="8648"/>
                    <a:pt x="18720" y="12674"/>
                  </a:cubicBezTo>
                  <a:lnTo>
                    <a:pt x="18720" y="37287"/>
                  </a:lnTo>
                  <a:cubicBezTo>
                    <a:pt x="18720" y="40716"/>
                    <a:pt x="19037" y="42900"/>
                    <a:pt x="19672" y="43814"/>
                  </a:cubicBezTo>
                  <a:cubicBezTo>
                    <a:pt x="20320" y="44729"/>
                    <a:pt x="21514" y="45314"/>
                    <a:pt x="23241" y="45529"/>
                  </a:cubicBezTo>
                  <a:lnTo>
                    <a:pt x="23241" y="47307"/>
                  </a:lnTo>
                  <a:lnTo>
                    <a:pt x="0" y="47307"/>
                  </a:lnTo>
                  <a:lnTo>
                    <a:pt x="0" y="45529"/>
                  </a:lnTo>
                  <a:cubicBezTo>
                    <a:pt x="1943" y="45338"/>
                    <a:pt x="3315" y="44717"/>
                    <a:pt x="4140" y="43675"/>
                  </a:cubicBezTo>
                  <a:cubicBezTo>
                    <a:pt x="4699" y="42938"/>
                    <a:pt x="4966" y="40818"/>
                    <a:pt x="4966" y="37287"/>
                  </a:cubicBezTo>
                  <a:lnTo>
                    <a:pt x="4966" y="11354"/>
                  </a:lnTo>
                  <a:cubicBezTo>
                    <a:pt x="4966" y="7886"/>
                    <a:pt x="4661" y="5728"/>
                    <a:pt x="4013" y="4864"/>
                  </a:cubicBezTo>
                  <a:cubicBezTo>
                    <a:pt x="3378" y="4025"/>
                    <a:pt x="2045" y="3466"/>
                    <a:pt x="0" y="3200"/>
                  </a:cubicBezTo>
                  <a:lnTo>
                    <a:pt x="0" y="1384"/>
                  </a:lnTo>
                  <a:lnTo>
                    <a:pt x="18720" y="1384"/>
                  </a:lnTo>
                  <a:lnTo>
                    <a:pt x="18720" y="7327"/>
                  </a:lnTo>
                  <a:cubicBezTo>
                    <a:pt x="21082" y="4763"/>
                    <a:pt x="23330" y="2908"/>
                    <a:pt x="25502" y="1753"/>
                  </a:cubicBezTo>
                  <a:cubicBezTo>
                    <a:pt x="27661" y="584"/>
                    <a:pt x="29985" y="0"/>
                    <a:pt x="3247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4" name="Shape 864"/>
            <p:cNvSpPr/>
            <p:nvPr/>
          </p:nvSpPr>
          <p:spPr>
            <a:xfrm>
              <a:off x="174384" y="20866"/>
              <a:ext cx="18758" cy="22695"/>
            </a:xfrm>
            <a:custGeom>
              <a:avLst/>
              <a:gdLst/>
              <a:ahLst/>
              <a:cxnLst/>
              <a:rect l="0" t="0" r="0" b="0"/>
              <a:pathLst>
                <a:path w="18758" h="22695">
                  <a:moveTo>
                    <a:pt x="1130" y="0"/>
                  </a:moveTo>
                  <a:cubicBezTo>
                    <a:pt x="5779" y="0"/>
                    <a:pt x="9804" y="1918"/>
                    <a:pt x="13233" y="5728"/>
                  </a:cubicBezTo>
                  <a:cubicBezTo>
                    <a:pt x="16650" y="9537"/>
                    <a:pt x="18504" y="15201"/>
                    <a:pt x="18758" y="22695"/>
                  </a:cubicBezTo>
                  <a:lnTo>
                    <a:pt x="0" y="22695"/>
                  </a:lnTo>
                  <a:lnTo>
                    <a:pt x="0" y="19405"/>
                  </a:lnTo>
                  <a:lnTo>
                    <a:pt x="6680" y="19405"/>
                  </a:lnTo>
                  <a:cubicBezTo>
                    <a:pt x="6680" y="14135"/>
                    <a:pt x="6388" y="10528"/>
                    <a:pt x="5817" y="8547"/>
                  </a:cubicBezTo>
                  <a:cubicBezTo>
                    <a:pt x="5245" y="6591"/>
                    <a:pt x="4356" y="5105"/>
                    <a:pt x="3150" y="4089"/>
                  </a:cubicBezTo>
                  <a:cubicBezTo>
                    <a:pt x="2451" y="3492"/>
                    <a:pt x="1537" y="3200"/>
                    <a:pt x="394" y="3200"/>
                  </a:cubicBezTo>
                  <a:lnTo>
                    <a:pt x="0" y="3437"/>
                  </a:lnTo>
                  <a:lnTo>
                    <a:pt x="0" y="529"/>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5" name="Shape 865"/>
            <p:cNvSpPr/>
            <p:nvPr/>
          </p:nvSpPr>
          <p:spPr>
            <a:xfrm>
              <a:off x="297752" y="0"/>
              <a:ext cx="15176" cy="15177"/>
            </a:xfrm>
            <a:custGeom>
              <a:avLst/>
              <a:gdLst/>
              <a:ahLst/>
              <a:cxnLst/>
              <a:rect l="0" t="0" r="0" b="0"/>
              <a:pathLst>
                <a:path w="15176" h="15177">
                  <a:moveTo>
                    <a:pt x="7557" y="0"/>
                  </a:moveTo>
                  <a:cubicBezTo>
                    <a:pt x="9677" y="0"/>
                    <a:pt x="11493" y="736"/>
                    <a:pt x="12954" y="2235"/>
                  </a:cubicBezTo>
                  <a:cubicBezTo>
                    <a:pt x="14427" y="3721"/>
                    <a:pt x="15176" y="5511"/>
                    <a:pt x="15176" y="7607"/>
                  </a:cubicBezTo>
                  <a:cubicBezTo>
                    <a:pt x="15176" y="9703"/>
                    <a:pt x="14427" y="11493"/>
                    <a:pt x="12929" y="12967"/>
                  </a:cubicBezTo>
                  <a:cubicBezTo>
                    <a:pt x="11443" y="14439"/>
                    <a:pt x="9652" y="15177"/>
                    <a:pt x="7557" y="15177"/>
                  </a:cubicBezTo>
                  <a:cubicBezTo>
                    <a:pt x="5461" y="15177"/>
                    <a:pt x="3683" y="14439"/>
                    <a:pt x="2197" y="12967"/>
                  </a:cubicBezTo>
                  <a:cubicBezTo>
                    <a:pt x="724" y="11493"/>
                    <a:pt x="0" y="9703"/>
                    <a:pt x="0" y="7607"/>
                  </a:cubicBezTo>
                  <a:cubicBezTo>
                    <a:pt x="0" y="5511"/>
                    <a:pt x="724" y="3721"/>
                    <a:pt x="2197" y="2235"/>
                  </a:cubicBezTo>
                  <a:cubicBezTo>
                    <a:pt x="3683" y="736"/>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6" name="Shape 866"/>
            <p:cNvSpPr/>
            <p:nvPr/>
          </p:nvSpPr>
          <p:spPr>
            <a:xfrm>
              <a:off x="393554" y="54521"/>
              <a:ext cx="18764" cy="15011"/>
            </a:xfrm>
            <a:custGeom>
              <a:avLst/>
              <a:gdLst/>
              <a:ahLst/>
              <a:cxnLst/>
              <a:rect l="0" t="0" r="0" b="0"/>
              <a:pathLst>
                <a:path w="18764" h="15011">
                  <a:moveTo>
                    <a:pt x="17088" y="0"/>
                  </a:moveTo>
                  <a:lnTo>
                    <a:pt x="18764" y="1080"/>
                  </a:lnTo>
                  <a:cubicBezTo>
                    <a:pt x="16275" y="6147"/>
                    <a:pt x="13519" y="9741"/>
                    <a:pt x="10509" y="11849"/>
                  </a:cubicBezTo>
                  <a:cubicBezTo>
                    <a:pt x="7499" y="13957"/>
                    <a:pt x="4007" y="15011"/>
                    <a:pt x="57" y="15011"/>
                  </a:cubicBezTo>
                  <a:lnTo>
                    <a:pt x="0" y="14982"/>
                  </a:lnTo>
                  <a:lnTo>
                    <a:pt x="0" y="4266"/>
                  </a:lnTo>
                  <a:lnTo>
                    <a:pt x="6585" y="7569"/>
                  </a:lnTo>
                  <a:cubicBezTo>
                    <a:pt x="8541" y="7569"/>
                    <a:pt x="10331" y="7010"/>
                    <a:pt x="11932" y="5918"/>
                  </a:cubicBezTo>
                  <a:cubicBezTo>
                    <a:pt x="13545" y="4826"/>
                    <a:pt x="15259" y="2832"/>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7" name="Shape 867"/>
            <p:cNvSpPr/>
            <p:nvPr/>
          </p:nvSpPr>
          <p:spPr>
            <a:xfrm>
              <a:off x="545033" y="41840"/>
              <a:ext cx="18841" cy="26968"/>
            </a:xfrm>
            <a:custGeom>
              <a:avLst/>
              <a:gdLst/>
              <a:ahLst/>
              <a:cxnLst/>
              <a:rect l="0" t="0" r="0" b="0"/>
              <a:pathLst>
                <a:path w="18841" h="26968">
                  <a:moveTo>
                    <a:pt x="18841" y="0"/>
                  </a:moveTo>
                  <a:lnTo>
                    <a:pt x="18841" y="5139"/>
                  </a:lnTo>
                  <a:lnTo>
                    <a:pt x="15380" y="8058"/>
                  </a:lnTo>
                  <a:cubicBezTo>
                    <a:pt x="14110" y="9823"/>
                    <a:pt x="13462" y="11614"/>
                    <a:pt x="13462" y="13405"/>
                  </a:cubicBezTo>
                  <a:cubicBezTo>
                    <a:pt x="13462" y="14929"/>
                    <a:pt x="14008" y="16237"/>
                    <a:pt x="15088" y="17393"/>
                  </a:cubicBezTo>
                  <a:cubicBezTo>
                    <a:pt x="15900" y="18269"/>
                    <a:pt x="17043" y="18714"/>
                    <a:pt x="18517" y="18714"/>
                  </a:cubicBezTo>
                  <a:lnTo>
                    <a:pt x="18841" y="18558"/>
                  </a:lnTo>
                  <a:lnTo>
                    <a:pt x="18841" y="22198"/>
                  </a:lnTo>
                  <a:lnTo>
                    <a:pt x="9144" y="26968"/>
                  </a:lnTo>
                  <a:cubicBezTo>
                    <a:pt x="6515" y="26968"/>
                    <a:pt x="4343" y="26105"/>
                    <a:pt x="2603" y="24390"/>
                  </a:cubicBezTo>
                  <a:cubicBezTo>
                    <a:pt x="876" y="22675"/>
                    <a:pt x="0" y="20517"/>
                    <a:pt x="0" y="17926"/>
                  </a:cubicBezTo>
                  <a:cubicBezTo>
                    <a:pt x="0" y="14421"/>
                    <a:pt x="1511" y="11271"/>
                    <a:pt x="4521" y="8477"/>
                  </a:cubicBezTo>
                  <a:cubicBezTo>
                    <a:pt x="6026" y="7074"/>
                    <a:pt x="8423" y="5442"/>
                    <a:pt x="11708" y="3580"/>
                  </a:cubicBezTo>
                  <a:lnTo>
                    <a:pt x="1884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8" name="Shape 868"/>
            <p:cNvSpPr/>
            <p:nvPr/>
          </p:nvSpPr>
          <p:spPr>
            <a:xfrm>
              <a:off x="545973" y="21384"/>
              <a:ext cx="17901" cy="19129"/>
            </a:xfrm>
            <a:custGeom>
              <a:avLst/>
              <a:gdLst/>
              <a:ahLst/>
              <a:cxnLst/>
              <a:rect l="0" t="0" r="0" b="0"/>
              <a:pathLst>
                <a:path w="17901" h="19129">
                  <a:moveTo>
                    <a:pt x="17901" y="0"/>
                  </a:moveTo>
                  <a:lnTo>
                    <a:pt x="17901" y="3461"/>
                  </a:lnTo>
                  <a:lnTo>
                    <a:pt x="17031" y="3216"/>
                  </a:lnTo>
                  <a:cubicBezTo>
                    <a:pt x="14910" y="3216"/>
                    <a:pt x="13170" y="3686"/>
                    <a:pt x="11786" y="4651"/>
                  </a:cubicBezTo>
                  <a:lnTo>
                    <a:pt x="10516" y="6708"/>
                  </a:lnTo>
                  <a:lnTo>
                    <a:pt x="11887" y="9261"/>
                  </a:lnTo>
                  <a:cubicBezTo>
                    <a:pt x="13132" y="10671"/>
                    <a:pt x="13754" y="12030"/>
                    <a:pt x="13754" y="13338"/>
                  </a:cubicBezTo>
                  <a:cubicBezTo>
                    <a:pt x="13754" y="14938"/>
                    <a:pt x="13157" y="16309"/>
                    <a:pt x="11963" y="17440"/>
                  </a:cubicBezTo>
                  <a:cubicBezTo>
                    <a:pt x="10757" y="18570"/>
                    <a:pt x="9195" y="19129"/>
                    <a:pt x="7264" y="19129"/>
                  </a:cubicBezTo>
                  <a:cubicBezTo>
                    <a:pt x="5207" y="19129"/>
                    <a:pt x="3480" y="18507"/>
                    <a:pt x="2096" y="17275"/>
                  </a:cubicBezTo>
                  <a:cubicBezTo>
                    <a:pt x="686" y="16018"/>
                    <a:pt x="0" y="14570"/>
                    <a:pt x="0" y="12893"/>
                  </a:cubicBezTo>
                  <a:cubicBezTo>
                    <a:pt x="0" y="10544"/>
                    <a:pt x="940" y="8296"/>
                    <a:pt x="2794" y="6149"/>
                  </a:cubicBezTo>
                  <a:cubicBezTo>
                    <a:pt x="4661" y="4003"/>
                    <a:pt x="7264" y="2352"/>
                    <a:pt x="10617" y="1209"/>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79" name="Shape 869"/>
            <p:cNvSpPr/>
            <p:nvPr/>
          </p:nvSpPr>
          <p:spPr>
            <a:xfrm>
              <a:off x="443878" y="20866"/>
              <a:ext cx="38545" cy="48666"/>
            </a:xfrm>
            <a:custGeom>
              <a:avLst/>
              <a:gdLst/>
              <a:ahLst/>
              <a:cxnLst/>
              <a:rect l="0" t="0" r="0" b="0"/>
              <a:pathLst>
                <a:path w="38545" h="48666">
                  <a:moveTo>
                    <a:pt x="21654" y="0"/>
                  </a:moveTo>
                  <a:cubicBezTo>
                    <a:pt x="26403" y="0"/>
                    <a:pt x="30163" y="1194"/>
                    <a:pt x="32969" y="3594"/>
                  </a:cubicBezTo>
                  <a:cubicBezTo>
                    <a:pt x="35776" y="5981"/>
                    <a:pt x="37160" y="8648"/>
                    <a:pt x="37160" y="11595"/>
                  </a:cubicBezTo>
                  <a:cubicBezTo>
                    <a:pt x="37160" y="13462"/>
                    <a:pt x="36601" y="14948"/>
                    <a:pt x="35471" y="16065"/>
                  </a:cubicBezTo>
                  <a:cubicBezTo>
                    <a:pt x="34354" y="17183"/>
                    <a:pt x="32855" y="17742"/>
                    <a:pt x="31026" y="17742"/>
                  </a:cubicBezTo>
                  <a:cubicBezTo>
                    <a:pt x="29108" y="17742"/>
                    <a:pt x="27508" y="17094"/>
                    <a:pt x="26238" y="15824"/>
                  </a:cubicBezTo>
                  <a:cubicBezTo>
                    <a:pt x="24981" y="14541"/>
                    <a:pt x="24206" y="12268"/>
                    <a:pt x="23901" y="8991"/>
                  </a:cubicBezTo>
                  <a:cubicBezTo>
                    <a:pt x="23711" y="6921"/>
                    <a:pt x="23241" y="5486"/>
                    <a:pt x="22479" y="4673"/>
                  </a:cubicBezTo>
                  <a:lnTo>
                    <a:pt x="19837" y="3442"/>
                  </a:lnTo>
                  <a:cubicBezTo>
                    <a:pt x="18263" y="3442"/>
                    <a:pt x="16916" y="4280"/>
                    <a:pt x="15812" y="5943"/>
                  </a:cubicBezTo>
                  <a:cubicBezTo>
                    <a:pt x="14097" y="8471"/>
                    <a:pt x="13246" y="12331"/>
                    <a:pt x="13246" y="17538"/>
                  </a:cubicBezTo>
                  <a:cubicBezTo>
                    <a:pt x="13246" y="21856"/>
                    <a:pt x="13932" y="25997"/>
                    <a:pt x="15316" y="29946"/>
                  </a:cubicBezTo>
                  <a:cubicBezTo>
                    <a:pt x="16688" y="33883"/>
                    <a:pt x="18567" y="36830"/>
                    <a:pt x="20968" y="38760"/>
                  </a:cubicBezTo>
                  <a:cubicBezTo>
                    <a:pt x="22758" y="40157"/>
                    <a:pt x="24879" y="40868"/>
                    <a:pt x="27343" y="40868"/>
                  </a:cubicBezTo>
                  <a:cubicBezTo>
                    <a:pt x="28956" y="40868"/>
                    <a:pt x="30467" y="40487"/>
                    <a:pt x="31915" y="39738"/>
                  </a:cubicBezTo>
                  <a:cubicBezTo>
                    <a:pt x="33350" y="38988"/>
                    <a:pt x="35052" y="37554"/>
                    <a:pt x="37033" y="35458"/>
                  </a:cubicBezTo>
                  <a:lnTo>
                    <a:pt x="38545" y="36639"/>
                  </a:lnTo>
                  <a:cubicBezTo>
                    <a:pt x="36386" y="40703"/>
                    <a:pt x="33693" y="43726"/>
                    <a:pt x="30467" y="45707"/>
                  </a:cubicBezTo>
                  <a:cubicBezTo>
                    <a:pt x="27242" y="47689"/>
                    <a:pt x="23813" y="48666"/>
                    <a:pt x="20168" y="48666"/>
                  </a:cubicBezTo>
                  <a:cubicBezTo>
                    <a:pt x="14059" y="48666"/>
                    <a:pt x="9157" y="46368"/>
                    <a:pt x="5486" y="41745"/>
                  </a:cubicBezTo>
                  <a:cubicBezTo>
                    <a:pt x="1816" y="37134"/>
                    <a:pt x="0" y="31585"/>
                    <a:pt x="0" y="25108"/>
                  </a:cubicBezTo>
                  <a:cubicBezTo>
                    <a:pt x="0" y="18846"/>
                    <a:pt x="1651" y="13347"/>
                    <a:pt x="5004" y="8598"/>
                  </a:cubicBezTo>
                  <a:cubicBezTo>
                    <a:pt x="9017" y="2870"/>
                    <a:pt x="14580" y="0"/>
                    <a:pt x="2165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0" name="Shape 870"/>
            <p:cNvSpPr/>
            <p:nvPr/>
          </p:nvSpPr>
          <p:spPr>
            <a:xfrm>
              <a:off x="393554" y="20866"/>
              <a:ext cx="18764" cy="22695"/>
            </a:xfrm>
            <a:custGeom>
              <a:avLst/>
              <a:gdLst/>
              <a:ahLst/>
              <a:cxnLst/>
              <a:rect l="0" t="0" r="0" b="0"/>
              <a:pathLst>
                <a:path w="18764" h="22695">
                  <a:moveTo>
                    <a:pt x="1124" y="0"/>
                  </a:moveTo>
                  <a:cubicBezTo>
                    <a:pt x="5785" y="0"/>
                    <a:pt x="9811" y="1918"/>
                    <a:pt x="13240" y="5728"/>
                  </a:cubicBezTo>
                  <a:cubicBezTo>
                    <a:pt x="16656" y="9537"/>
                    <a:pt x="18510" y="15201"/>
                    <a:pt x="18764" y="22695"/>
                  </a:cubicBezTo>
                  <a:lnTo>
                    <a:pt x="0" y="22695"/>
                  </a:lnTo>
                  <a:lnTo>
                    <a:pt x="0" y="19405"/>
                  </a:lnTo>
                  <a:lnTo>
                    <a:pt x="6687" y="19405"/>
                  </a:lnTo>
                  <a:cubicBezTo>
                    <a:pt x="6687" y="14135"/>
                    <a:pt x="6394" y="10528"/>
                    <a:pt x="5823" y="8547"/>
                  </a:cubicBezTo>
                  <a:cubicBezTo>
                    <a:pt x="5251" y="6591"/>
                    <a:pt x="4350" y="5105"/>
                    <a:pt x="3143" y="4089"/>
                  </a:cubicBezTo>
                  <a:cubicBezTo>
                    <a:pt x="2457" y="3492"/>
                    <a:pt x="1543" y="3200"/>
                    <a:pt x="400" y="3200"/>
                  </a:cubicBezTo>
                  <a:lnTo>
                    <a:pt x="0" y="3440"/>
                  </a:lnTo>
                  <a:lnTo>
                    <a:pt x="0" y="527"/>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1" name="Shape 871"/>
            <p:cNvSpPr/>
            <p:nvPr/>
          </p:nvSpPr>
          <p:spPr>
            <a:xfrm>
              <a:off x="489141" y="1574"/>
              <a:ext cx="49606" cy="66599"/>
            </a:xfrm>
            <a:custGeom>
              <a:avLst/>
              <a:gdLst/>
              <a:ahLst/>
              <a:cxnLst/>
              <a:rect l="0" t="0" r="0" b="0"/>
              <a:pathLst>
                <a:path w="49606" h="66599">
                  <a:moveTo>
                    <a:pt x="0" y="0"/>
                  </a:moveTo>
                  <a:lnTo>
                    <a:pt x="18720" y="0"/>
                  </a:lnTo>
                  <a:lnTo>
                    <a:pt x="18720" y="26569"/>
                  </a:lnTo>
                  <a:cubicBezTo>
                    <a:pt x="21234" y="23914"/>
                    <a:pt x="23533" y="22035"/>
                    <a:pt x="25641" y="20943"/>
                  </a:cubicBezTo>
                  <a:cubicBezTo>
                    <a:pt x="27737" y="19838"/>
                    <a:pt x="29909" y="19292"/>
                    <a:pt x="32169" y="19292"/>
                  </a:cubicBezTo>
                  <a:cubicBezTo>
                    <a:pt x="35052" y="19292"/>
                    <a:pt x="37516" y="20117"/>
                    <a:pt x="39560" y="21755"/>
                  </a:cubicBezTo>
                  <a:cubicBezTo>
                    <a:pt x="41605" y="23394"/>
                    <a:pt x="42964" y="25312"/>
                    <a:pt x="43637" y="27521"/>
                  </a:cubicBezTo>
                  <a:cubicBezTo>
                    <a:pt x="44298" y="29744"/>
                    <a:pt x="44653" y="33465"/>
                    <a:pt x="44653" y="38697"/>
                  </a:cubicBezTo>
                  <a:lnTo>
                    <a:pt x="44653" y="56630"/>
                  </a:lnTo>
                  <a:cubicBezTo>
                    <a:pt x="44653" y="60122"/>
                    <a:pt x="44971" y="62306"/>
                    <a:pt x="45631" y="63170"/>
                  </a:cubicBezTo>
                  <a:cubicBezTo>
                    <a:pt x="46291" y="64046"/>
                    <a:pt x="47600" y="64605"/>
                    <a:pt x="49606" y="64821"/>
                  </a:cubicBezTo>
                  <a:lnTo>
                    <a:pt x="49606" y="66599"/>
                  </a:lnTo>
                  <a:lnTo>
                    <a:pt x="26314" y="66599"/>
                  </a:lnTo>
                  <a:lnTo>
                    <a:pt x="26314" y="64821"/>
                  </a:lnTo>
                  <a:cubicBezTo>
                    <a:pt x="27953" y="64605"/>
                    <a:pt x="29197" y="63945"/>
                    <a:pt x="30010" y="62865"/>
                  </a:cubicBezTo>
                  <a:cubicBezTo>
                    <a:pt x="30594" y="62014"/>
                    <a:pt x="30899" y="59931"/>
                    <a:pt x="30899" y="56630"/>
                  </a:cubicBezTo>
                  <a:lnTo>
                    <a:pt x="30899" y="36144"/>
                  </a:lnTo>
                  <a:cubicBezTo>
                    <a:pt x="30899" y="32347"/>
                    <a:pt x="30747" y="29959"/>
                    <a:pt x="30442" y="28994"/>
                  </a:cubicBezTo>
                  <a:lnTo>
                    <a:pt x="28943" y="26734"/>
                  </a:lnTo>
                  <a:lnTo>
                    <a:pt x="26568" y="25933"/>
                  </a:lnTo>
                  <a:cubicBezTo>
                    <a:pt x="25260" y="25933"/>
                    <a:pt x="23990" y="26378"/>
                    <a:pt x="22733" y="27280"/>
                  </a:cubicBezTo>
                  <a:cubicBezTo>
                    <a:pt x="21488" y="28181"/>
                    <a:pt x="20155" y="29769"/>
                    <a:pt x="18720" y="32017"/>
                  </a:cubicBezTo>
                  <a:lnTo>
                    <a:pt x="18720" y="56630"/>
                  </a:lnTo>
                  <a:cubicBezTo>
                    <a:pt x="18720" y="59906"/>
                    <a:pt x="18948" y="61950"/>
                    <a:pt x="19444" y="62764"/>
                  </a:cubicBezTo>
                  <a:cubicBezTo>
                    <a:pt x="20066" y="63868"/>
                    <a:pt x="21349" y="64567"/>
                    <a:pt x="23279" y="64821"/>
                  </a:cubicBezTo>
                  <a:lnTo>
                    <a:pt x="23279" y="66599"/>
                  </a:lnTo>
                  <a:lnTo>
                    <a:pt x="0" y="66599"/>
                  </a:lnTo>
                  <a:lnTo>
                    <a:pt x="0" y="64821"/>
                  </a:lnTo>
                  <a:cubicBezTo>
                    <a:pt x="1930" y="64630"/>
                    <a:pt x="3315" y="64008"/>
                    <a:pt x="4128" y="62967"/>
                  </a:cubicBezTo>
                  <a:cubicBezTo>
                    <a:pt x="4674" y="62230"/>
                    <a:pt x="4966" y="60122"/>
                    <a:pt x="4966" y="56630"/>
                  </a:cubicBezTo>
                  <a:lnTo>
                    <a:pt x="4966" y="9970"/>
                  </a:lnTo>
                  <a:cubicBezTo>
                    <a:pt x="4966" y="6503"/>
                    <a:pt x="4635" y="4344"/>
                    <a:pt x="4001" y="3480"/>
                  </a:cubicBezTo>
                  <a:cubicBezTo>
                    <a:pt x="3365" y="2629"/>
                    <a:pt x="2032" y="2083"/>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2" name="Shape 872"/>
            <p:cNvSpPr/>
            <p:nvPr/>
          </p:nvSpPr>
          <p:spPr>
            <a:xfrm>
              <a:off x="651015" y="21392"/>
              <a:ext cx="19653" cy="48117"/>
            </a:xfrm>
            <a:custGeom>
              <a:avLst/>
              <a:gdLst/>
              <a:ahLst/>
              <a:cxnLst/>
              <a:rect l="0" t="0" r="0" b="0"/>
              <a:pathLst>
                <a:path w="19653" h="48117">
                  <a:moveTo>
                    <a:pt x="19653" y="0"/>
                  </a:moveTo>
                  <a:lnTo>
                    <a:pt x="19653" y="2907"/>
                  </a:lnTo>
                  <a:lnTo>
                    <a:pt x="15862" y="5188"/>
                  </a:lnTo>
                  <a:cubicBezTo>
                    <a:pt x="13945" y="8084"/>
                    <a:pt x="12979" y="12085"/>
                    <a:pt x="12979" y="17165"/>
                  </a:cubicBezTo>
                  <a:lnTo>
                    <a:pt x="12979" y="18879"/>
                  </a:lnTo>
                  <a:lnTo>
                    <a:pt x="19653" y="18879"/>
                  </a:lnTo>
                  <a:lnTo>
                    <a:pt x="19653" y="22169"/>
                  </a:lnTo>
                  <a:lnTo>
                    <a:pt x="13221" y="22169"/>
                  </a:lnTo>
                  <a:cubicBezTo>
                    <a:pt x="13513" y="28264"/>
                    <a:pt x="15126" y="33078"/>
                    <a:pt x="18085" y="36608"/>
                  </a:cubicBezTo>
                  <a:lnTo>
                    <a:pt x="19653" y="37396"/>
                  </a:lnTo>
                  <a:lnTo>
                    <a:pt x="19653" y="48117"/>
                  </a:lnTo>
                  <a:lnTo>
                    <a:pt x="4229" y="40292"/>
                  </a:lnTo>
                  <a:cubicBezTo>
                    <a:pt x="1410" y="36062"/>
                    <a:pt x="0" y="30830"/>
                    <a:pt x="0" y="24582"/>
                  </a:cubicBezTo>
                  <a:cubicBezTo>
                    <a:pt x="0" y="16911"/>
                    <a:pt x="2070" y="10815"/>
                    <a:pt x="6210" y="6294"/>
                  </a:cubicBezTo>
                  <a:lnTo>
                    <a:pt x="196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3" name="Shape 873"/>
            <p:cNvSpPr/>
            <p:nvPr/>
          </p:nvSpPr>
          <p:spPr>
            <a:xfrm>
              <a:off x="563874" y="20866"/>
              <a:ext cx="25267" cy="47942"/>
            </a:xfrm>
            <a:custGeom>
              <a:avLst/>
              <a:gdLst/>
              <a:ahLst/>
              <a:cxnLst/>
              <a:rect l="0" t="0" r="0" b="0"/>
              <a:pathLst>
                <a:path w="25267" h="47942">
                  <a:moveTo>
                    <a:pt x="3118" y="0"/>
                  </a:moveTo>
                  <a:cubicBezTo>
                    <a:pt x="7474" y="0"/>
                    <a:pt x="10916" y="939"/>
                    <a:pt x="13456" y="2781"/>
                  </a:cubicBezTo>
                  <a:cubicBezTo>
                    <a:pt x="15996" y="4635"/>
                    <a:pt x="17634" y="6641"/>
                    <a:pt x="18396" y="8801"/>
                  </a:cubicBezTo>
                  <a:cubicBezTo>
                    <a:pt x="18853" y="10172"/>
                    <a:pt x="19082" y="13335"/>
                    <a:pt x="19082" y="18275"/>
                  </a:cubicBezTo>
                  <a:lnTo>
                    <a:pt x="19082" y="36106"/>
                  </a:lnTo>
                  <a:cubicBezTo>
                    <a:pt x="19082" y="38202"/>
                    <a:pt x="19171" y="39522"/>
                    <a:pt x="19323" y="40068"/>
                  </a:cubicBezTo>
                  <a:lnTo>
                    <a:pt x="20060" y="41249"/>
                  </a:lnTo>
                  <a:lnTo>
                    <a:pt x="21190" y="41656"/>
                  </a:lnTo>
                  <a:cubicBezTo>
                    <a:pt x="22041" y="41656"/>
                    <a:pt x="22904" y="41046"/>
                    <a:pt x="23793" y="39839"/>
                  </a:cubicBezTo>
                  <a:lnTo>
                    <a:pt x="25267" y="41021"/>
                  </a:lnTo>
                  <a:cubicBezTo>
                    <a:pt x="23628" y="43434"/>
                    <a:pt x="21926" y="45199"/>
                    <a:pt x="20187" y="46291"/>
                  </a:cubicBezTo>
                  <a:cubicBezTo>
                    <a:pt x="18434" y="47396"/>
                    <a:pt x="16453" y="47942"/>
                    <a:pt x="14218" y="47942"/>
                  </a:cubicBezTo>
                  <a:cubicBezTo>
                    <a:pt x="11601" y="47942"/>
                    <a:pt x="9557" y="47333"/>
                    <a:pt x="8071" y="46101"/>
                  </a:cubicBezTo>
                  <a:cubicBezTo>
                    <a:pt x="6598" y="44882"/>
                    <a:pt x="5709" y="43014"/>
                    <a:pt x="5378" y="40525"/>
                  </a:cubicBezTo>
                  <a:lnTo>
                    <a:pt x="0" y="43172"/>
                  </a:lnTo>
                  <a:lnTo>
                    <a:pt x="0" y="39532"/>
                  </a:lnTo>
                  <a:lnTo>
                    <a:pt x="5378" y="36944"/>
                  </a:lnTo>
                  <a:lnTo>
                    <a:pt x="5378" y="21577"/>
                  </a:lnTo>
                  <a:lnTo>
                    <a:pt x="0" y="26113"/>
                  </a:lnTo>
                  <a:lnTo>
                    <a:pt x="0" y="20974"/>
                  </a:lnTo>
                  <a:lnTo>
                    <a:pt x="5378" y="18275"/>
                  </a:lnTo>
                  <a:lnTo>
                    <a:pt x="5378" y="13665"/>
                  </a:lnTo>
                  <a:cubicBezTo>
                    <a:pt x="5378" y="10185"/>
                    <a:pt x="5188" y="8001"/>
                    <a:pt x="4820" y="7099"/>
                  </a:cubicBezTo>
                  <a:lnTo>
                    <a:pt x="2686" y="4737"/>
                  </a:lnTo>
                  <a:lnTo>
                    <a:pt x="0" y="3979"/>
                  </a:lnTo>
                  <a:lnTo>
                    <a:pt x="0" y="518"/>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4" name="Shape 874"/>
            <p:cNvSpPr/>
            <p:nvPr/>
          </p:nvSpPr>
          <p:spPr>
            <a:xfrm>
              <a:off x="621792" y="1574"/>
              <a:ext cx="24790" cy="66599"/>
            </a:xfrm>
            <a:custGeom>
              <a:avLst/>
              <a:gdLst/>
              <a:ahLst/>
              <a:cxnLst/>
              <a:rect l="0" t="0" r="0" b="0"/>
              <a:pathLst>
                <a:path w="24790" h="66599">
                  <a:moveTo>
                    <a:pt x="0" y="0"/>
                  </a:moveTo>
                  <a:lnTo>
                    <a:pt x="19253" y="0"/>
                  </a:lnTo>
                  <a:lnTo>
                    <a:pt x="19253" y="57062"/>
                  </a:lnTo>
                  <a:cubicBezTo>
                    <a:pt x="19253" y="60313"/>
                    <a:pt x="19621" y="62383"/>
                    <a:pt x="20383" y="63271"/>
                  </a:cubicBezTo>
                  <a:cubicBezTo>
                    <a:pt x="21133" y="64186"/>
                    <a:pt x="22619" y="64694"/>
                    <a:pt x="24790" y="64821"/>
                  </a:cubicBezTo>
                  <a:lnTo>
                    <a:pt x="24790" y="66599"/>
                  </a:lnTo>
                  <a:lnTo>
                    <a:pt x="0" y="66599"/>
                  </a:lnTo>
                  <a:lnTo>
                    <a:pt x="0" y="64821"/>
                  </a:lnTo>
                  <a:cubicBezTo>
                    <a:pt x="2019" y="64757"/>
                    <a:pt x="3543" y="64174"/>
                    <a:pt x="4521" y="63056"/>
                  </a:cubicBezTo>
                  <a:cubicBezTo>
                    <a:pt x="5182" y="62306"/>
                    <a:pt x="5499" y="60313"/>
                    <a:pt x="5499" y="57062"/>
                  </a:cubicBezTo>
                  <a:lnTo>
                    <a:pt x="5499" y="9525"/>
                  </a:lnTo>
                  <a:cubicBezTo>
                    <a:pt x="5499" y="6312"/>
                    <a:pt x="5131" y="4267"/>
                    <a:pt x="4369" y="3366"/>
                  </a:cubicBezTo>
                  <a:cubicBezTo>
                    <a:pt x="3607" y="2451"/>
                    <a:pt x="2159" y="1943"/>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5" name="Shape 875"/>
            <p:cNvSpPr/>
            <p:nvPr/>
          </p:nvSpPr>
          <p:spPr>
            <a:xfrm>
              <a:off x="594335" y="1574"/>
              <a:ext cx="24790" cy="66599"/>
            </a:xfrm>
            <a:custGeom>
              <a:avLst/>
              <a:gdLst/>
              <a:ahLst/>
              <a:cxnLst/>
              <a:rect l="0" t="0" r="0" b="0"/>
              <a:pathLst>
                <a:path w="24790" h="66599">
                  <a:moveTo>
                    <a:pt x="0" y="0"/>
                  </a:moveTo>
                  <a:lnTo>
                    <a:pt x="19253" y="0"/>
                  </a:lnTo>
                  <a:lnTo>
                    <a:pt x="19253" y="57062"/>
                  </a:lnTo>
                  <a:cubicBezTo>
                    <a:pt x="19253" y="60313"/>
                    <a:pt x="19621" y="62383"/>
                    <a:pt x="20384" y="63271"/>
                  </a:cubicBezTo>
                  <a:cubicBezTo>
                    <a:pt x="21133" y="64186"/>
                    <a:pt x="22606" y="64694"/>
                    <a:pt x="24790" y="64821"/>
                  </a:cubicBezTo>
                  <a:lnTo>
                    <a:pt x="24790" y="66599"/>
                  </a:lnTo>
                  <a:lnTo>
                    <a:pt x="0" y="66599"/>
                  </a:lnTo>
                  <a:lnTo>
                    <a:pt x="0" y="64821"/>
                  </a:lnTo>
                  <a:cubicBezTo>
                    <a:pt x="2019" y="64757"/>
                    <a:pt x="3531" y="64174"/>
                    <a:pt x="4521" y="63056"/>
                  </a:cubicBezTo>
                  <a:cubicBezTo>
                    <a:pt x="5169" y="62306"/>
                    <a:pt x="5499" y="60313"/>
                    <a:pt x="5499" y="57062"/>
                  </a:cubicBezTo>
                  <a:lnTo>
                    <a:pt x="5499" y="9525"/>
                  </a:lnTo>
                  <a:cubicBezTo>
                    <a:pt x="5499" y="6312"/>
                    <a:pt x="5118" y="4267"/>
                    <a:pt x="4369" y="3366"/>
                  </a:cubicBezTo>
                  <a:cubicBezTo>
                    <a:pt x="3607" y="2451"/>
                    <a:pt x="2159" y="1943"/>
                    <a:pt x="0" y="1804"/>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6" name="Shape 876"/>
            <p:cNvSpPr/>
            <p:nvPr/>
          </p:nvSpPr>
          <p:spPr>
            <a:xfrm>
              <a:off x="670668" y="54521"/>
              <a:ext cx="18752" cy="15011"/>
            </a:xfrm>
            <a:custGeom>
              <a:avLst/>
              <a:gdLst/>
              <a:ahLst/>
              <a:cxnLst/>
              <a:rect l="0" t="0" r="0" b="0"/>
              <a:pathLst>
                <a:path w="18752" h="15011">
                  <a:moveTo>
                    <a:pt x="17088" y="0"/>
                  </a:moveTo>
                  <a:lnTo>
                    <a:pt x="18752" y="1080"/>
                  </a:lnTo>
                  <a:cubicBezTo>
                    <a:pt x="16262" y="6147"/>
                    <a:pt x="13519" y="9741"/>
                    <a:pt x="10509" y="11849"/>
                  </a:cubicBezTo>
                  <a:cubicBezTo>
                    <a:pt x="7499" y="13957"/>
                    <a:pt x="4007" y="15011"/>
                    <a:pt x="45" y="15011"/>
                  </a:cubicBezTo>
                  <a:lnTo>
                    <a:pt x="0" y="14989"/>
                  </a:lnTo>
                  <a:lnTo>
                    <a:pt x="0" y="4268"/>
                  </a:lnTo>
                  <a:lnTo>
                    <a:pt x="6572" y="7569"/>
                  </a:lnTo>
                  <a:cubicBezTo>
                    <a:pt x="8541" y="7569"/>
                    <a:pt x="10319" y="7010"/>
                    <a:pt x="11932" y="5918"/>
                  </a:cubicBezTo>
                  <a:cubicBezTo>
                    <a:pt x="13532" y="4826"/>
                    <a:pt x="15246" y="2832"/>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7" name="Shape 877"/>
            <p:cNvSpPr/>
            <p:nvPr/>
          </p:nvSpPr>
          <p:spPr>
            <a:xfrm>
              <a:off x="751396" y="20866"/>
              <a:ext cx="22479" cy="69011"/>
            </a:xfrm>
            <a:custGeom>
              <a:avLst/>
              <a:gdLst/>
              <a:ahLst/>
              <a:cxnLst/>
              <a:rect l="0" t="0" r="0" b="0"/>
              <a:pathLst>
                <a:path w="22479" h="69011">
                  <a:moveTo>
                    <a:pt x="19647" y="0"/>
                  </a:moveTo>
                  <a:lnTo>
                    <a:pt x="22479" y="579"/>
                  </a:lnTo>
                  <a:lnTo>
                    <a:pt x="22479" y="4066"/>
                  </a:lnTo>
                  <a:lnTo>
                    <a:pt x="20587" y="3060"/>
                  </a:lnTo>
                  <a:cubicBezTo>
                    <a:pt x="18682" y="3060"/>
                    <a:pt x="17082" y="4013"/>
                    <a:pt x="15786" y="5918"/>
                  </a:cubicBezTo>
                  <a:cubicBezTo>
                    <a:pt x="14465" y="7848"/>
                    <a:pt x="13805" y="11811"/>
                    <a:pt x="13805" y="17843"/>
                  </a:cubicBezTo>
                  <a:cubicBezTo>
                    <a:pt x="13805" y="22707"/>
                    <a:pt x="14453" y="26060"/>
                    <a:pt x="15761" y="27876"/>
                  </a:cubicBezTo>
                  <a:cubicBezTo>
                    <a:pt x="17043" y="29692"/>
                    <a:pt x="18567" y="30607"/>
                    <a:pt x="20345" y="30607"/>
                  </a:cubicBezTo>
                  <a:lnTo>
                    <a:pt x="22479" y="29432"/>
                  </a:lnTo>
                  <a:lnTo>
                    <a:pt x="22479" y="33289"/>
                  </a:lnTo>
                  <a:lnTo>
                    <a:pt x="21819" y="33451"/>
                  </a:lnTo>
                  <a:cubicBezTo>
                    <a:pt x="21628" y="33451"/>
                    <a:pt x="19647" y="33362"/>
                    <a:pt x="15913" y="33210"/>
                  </a:cubicBezTo>
                  <a:cubicBezTo>
                    <a:pt x="14453" y="33210"/>
                    <a:pt x="13208" y="33693"/>
                    <a:pt x="12205" y="34658"/>
                  </a:cubicBezTo>
                  <a:cubicBezTo>
                    <a:pt x="11214" y="35623"/>
                    <a:pt x="10719" y="36779"/>
                    <a:pt x="10719" y="38112"/>
                  </a:cubicBezTo>
                  <a:cubicBezTo>
                    <a:pt x="10719" y="39294"/>
                    <a:pt x="11163" y="40259"/>
                    <a:pt x="12065" y="41021"/>
                  </a:cubicBezTo>
                  <a:cubicBezTo>
                    <a:pt x="12967" y="41770"/>
                    <a:pt x="14427" y="42151"/>
                    <a:pt x="16459" y="42151"/>
                  </a:cubicBezTo>
                  <a:lnTo>
                    <a:pt x="22479" y="42079"/>
                  </a:lnTo>
                  <a:lnTo>
                    <a:pt x="22479" y="54260"/>
                  </a:lnTo>
                  <a:lnTo>
                    <a:pt x="17691" y="54077"/>
                  </a:lnTo>
                  <a:cubicBezTo>
                    <a:pt x="14351" y="54077"/>
                    <a:pt x="12129" y="54356"/>
                    <a:pt x="11049" y="54914"/>
                  </a:cubicBezTo>
                  <a:cubicBezTo>
                    <a:pt x="9195" y="55931"/>
                    <a:pt x="8268" y="57302"/>
                    <a:pt x="8268" y="59042"/>
                  </a:cubicBezTo>
                  <a:cubicBezTo>
                    <a:pt x="8268" y="60719"/>
                    <a:pt x="9220" y="62230"/>
                    <a:pt x="11151" y="63576"/>
                  </a:cubicBezTo>
                  <a:cubicBezTo>
                    <a:pt x="13094" y="64947"/>
                    <a:pt x="16726" y="65621"/>
                    <a:pt x="22060" y="65621"/>
                  </a:cubicBezTo>
                  <a:lnTo>
                    <a:pt x="22479" y="65550"/>
                  </a:lnTo>
                  <a:lnTo>
                    <a:pt x="22479" y="68740"/>
                  </a:lnTo>
                  <a:lnTo>
                    <a:pt x="20828" y="69011"/>
                  </a:lnTo>
                  <a:cubicBezTo>
                    <a:pt x="16713" y="69011"/>
                    <a:pt x="12941" y="68618"/>
                    <a:pt x="9538" y="67805"/>
                  </a:cubicBezTo>
                  <a:cubicBezTo>
                    <a:pt x="6134" y="67005"/>
                    <a:pt x="3683" y="65887"/>
                    <a:pt x="2223" y="64477"/>
                  </a:cubicBezTo>
                  <a:cubicBezTo>
                    <a:pt x="749" y="63043"/>
                    <a:pt x="0" y="61544"/>
                    <a:pt x="0" y="59969"/>
                  </a:cubicBezTo>
                  <a:cubicBezTo>
                    <a:pt x="0" y="58471"/>
                    <a:pt x="571" y="57111"/>
                    <a:pt x="1702" y="55931"/>
                  </a:cubicBezTo>
                  <a:cubicBezTo>
                    <a:pt x="2832" y="54724"/>
                    <a:pt x="4940" y="53721"/>
                    <a:pt x="8014" y="52895"/>
                  </a:cubicBezTo>
                  <a:cubicBezTo>
                    <a:pt x="3759" y="50800"/>
                    <a:pt x="1626" y="47892"/>
                    <a:pt x="1626" y="44158"/>
                  </a:cubicBezTo>
                  <a:cubicBezTo>
                    <a:pt x="1626" y="41897"/>
                    <a:pt x="2502" y="39700"/>
                    <a:pt x="4229" y="37579"/>
                  </a:cubicBezTo>
                  <a:cubicBezTo>
                    <a:pt x="5969" y="35445"/>
                    <a:pt x="8725" y="33604"/>
                    <a:pt x="12484" y="32029"/>
                  </a:cubicBezTo>
                  <a:cubicBezTo>
                    <a:pt x="8090" y="30429"/>
                    <a:pt x="4915" y="28308"/>
                    <a:pt x="2959" y="25691"/>
                  </a:cubicBezTo>
                  <a:cubicBezTo>
                    <a:pt x="991" y="23075"/>
                    <a:pt x="0" y="20053"/>
                    <a:pt x="0" y="16611"/>
                  </a:cubicBezTo>
                  <a:cubicBezTo>
                    <a:pt x="0" y="12116"/>
                    <a:pt x="1842" y="8229"/>
                    <a:pt x="5512" y="4940"/>
                  </a:cubicBezTo>
                  <a:cubicBezTo>
                    <a:pt x="9182" y="1651"/>
                    <a:pt x="13894" y="0"/>
                    <a:pt x="1964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8" name="Shape 878"/>
            <p:cNvSpPr/>
            <p:nvPr/>
          </p:nvSpPr>
          <p:spPr>
            <a:xfrm>
              <a:off x="696252" y="20866"/>
              <a:ext cx="49543" cy="47307"/>
            </a:xfrm>
            <a:custGeom>
              <a:avLst/>
              <a:gdLst/>
              <a:ahLst/>
              <a:cxnLst/>
              <a:rect l="0" t="0" r="0" b="0"/>
              <a:pathLst>
                <a:path w="49543" h="47307">
                  <a:moveTo>
                    <a:pt x="32448" y="0"/>
                  </a:moveTo>
                  <a:cubicBezTo>
                    <a:pt x="35433" y="0"/>
                    <a:pt x="37909" y="838"/>
                    <a:pt x="39865" y="2489"/>
                  </a:cubicBezTo>
                  <a:cubicBezTo>
                    <a:pt x="41846" y="4140"/>
                    <a:pt x="43142" y="6197"/>
                    <a:pt x="43802" y="8648"/>
                  </a:cubicBezTo>
                  <a:cubicBezTo>
                    <a:pt x="44323" y="10528"/>
                    <a:pt x="44577" y="14109"/>
                    <a:pt x="44577" y="19405"/>
                  </a:cubicBezTo>
                  <a:lnTo>
                    <a:pt x="44577" y="37287"/>
                  </a:lnTo>
                  <a:cubicBezTo>
                    <a:pt x="44577" y="40818"/>
                    <a:pt x="44907" y="43014"/>
                    <a:pt x="45555" y="43878"/>
                  </a:cubicBezTo>
                  <a:cubicBezTo>
                    <a:pt x="46177" y="44755"/>
                    <a:pt x="47523" y="45314"/>
                    <a:pt x="49543" y="45529"/>
                  </a:cubicBezTo>
                  <a:lnTo>
                    <a:pt x="49543" y="47307"/>
                  </a:lnTo>
                  <a:lnTo>
                    <a:pt x="26314" y="47307"/>
                  </a:lnTo>
                  <a:lnTo>
                    <a:pt x="26314" y="45529"/>
                  </a:lnTo>
                  <a:cubicBezTo>
                    <a:pt x="28054" y="45314"/>
                    <a:pt x="29286" y="44576"/>
                    <a:pt x="30048" y="43370"/>
                  </a:cubicBezTo>
                  <a:cubicBezTo>
                    <a:pt x="30569" y="42557"/>
                    <a:pt x="30836" y="40525"/>
                    <a:pt x="30836" y="37287"/>
                  </a:cubicBezTo>
                  <a:lnTo>
                    <a:pt x="30836" y="16852"/>
                  </a:lnTo>
                  <a:cubicBezTo>
                    <a:pt x="30836" y="13094"/>
                    <a:pt x="30696" y="10706"/>
                    <a:pt x="30391" y="9728"/>
                  </a:cubicBezTo>
                  <a:lnTo>
                    <a:pt x="28892" y="7442"/>
                  </a:lnTo>
                  <a:lnTo>
                    <a:pt x="26556" y="6641"/>
                  </a:lnTo>
                  <a:cubicBezTo>
                    <a:pt x="23749" y="6641"/>
                    <a:pt x="21133" y="8648"/>
                    <a:pt x="18694" y="12674"/>
                  </a:cubicBezTo>
                  <a:lnTo>
                    <a:pt x="18694" y="37287"/>
                  </a:lnTo>
                  <a:cubicBezTo>
                    <a:pt x="18694" y="40716"/>
                    <a:pt x="19025" y="42900"/>
                    <a:pt x="19659" y="43814"/>
                  </a:cubicBezTo>
                  <a:cubicBezTo>
                    <a:pt x="20294" y="44729"/>
                    <a:pt x="21488" y="45314"/>
                    <a:pt x="23228" y="45529"/>
                  </a:cubicBezTo>
                  <a:lnTo>
                    <a:pt x="23228" y="47307"/>
                  </a:lnTo>
                  <a:lnTo>
                    <a:pt x="0" y="47307"/>
                  </a:lnTo>
                  <a:lnTo>
                    <a:pt x="0" y="45529"/>
                  </a:lnTo>
                  <a:cubicBezTo>
                    <a:pt x="1918" y="45338"/>
                    <a:pt x="3289" y="44717"/>
                    <a:pt x="4115" y="43675"/>
                  </a:cubicBezTo>
                  <a:cubicBezTo>
                    <a:pt x="4674" y="42938"/>
                    <a:pt x="4953" y="40818"/>
                    <a:pt x="4953" y="37287"/>
                  </a:cubicBezTo>
                  <a:lnTo>
                    <a:pt x="4953" y="11354"/>
                  </a:lnTo>
                  <a:cubicBezTo>
                    <a:pt x="4953" y="7886"/>
                    <a:pt x="4635" y="5728"/>
                    <a:pt x="3988" y="4864"/>
                  </a:cubicBezTo>
                  <a:cubicBezTo>
                    <a:pt x="3353" y="4025"/>
                    <a:pt x="2019" y="3466"/>
                    <a:pt x="0" y="3200"/>
                  </a:cubicBezTo>
                  <a:lnTo>
                    <a:pt x="0" y="1384"/>
                  </a:lnTo>
                  <a:lnTo>
                    <a:pt x="18694" y="1384"/>
                  </a:lnTo>
                  <a:lnTo>
                    <a:pt x="18694" y="7327"/>
                  </a:lnTo>
                  <a:cubicBezTo>
                    <a:pt x="21056" y="4763"/>
                    <a:pt x="23330" y="2908"/>
                    <a:pt x="25476" y="1753"/>
                  </a:cubicBezTo>
                  <a:cubicBezTo>
                    <a:pt x="27635" y="584"/>
                    <a:pt x="29972" y="0"/>
                    <a:pt x="3244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89" name="Shape 879"/>
            <p:cNvSpPr/>
            <p:nvPr/>
          </p:nvSpPr>
          <p:spPr>
            <a:xfrm>
              <a:off x="670668" y="20866"/>
              <a:ext cx="18752" cy="22695"/>
            </a:xfrm>
            <a:custGeom>
              <a:avLst/>
              <a:gdLst/>
              <a:ahLst/>
              <a:cxnLst/>
              <a:rect l="0" t="0" r="0" b="0"/>
              <a:pathLst>
                <a:path w="18752" h="22695">
                  <a:moveTo>
                    <a:pt x="1124" y="0"/>
                  </a:moveTo>
                  <a:cubicBezTo>
                    <a:pt x="5772" y="0"/>
                    <a:pt x="9811" y="1918"/>
                    <a:pt x="13240" y="5728"/>
                  </a:cubicBezTo>
                  <a:cubicBezTo>
                    <a:pt x="16643" y="9537"/>
                    <a:pt x="18498" y="15201"/>
                    <a:pt x="18752" y="22695"/>
                  </a:cubicBezTo>
                  <a:lnTo>
                    <a:pt x="0" y="22695"/>
                  </a:lnTo>
                  <a:lnTo>
                    <a:pt x="0" y="19405"/>
                  </a:lnTo>
                  <a:lnTo>
                    <a:pt x="6674" y="19405"/>
                  </a:lnTo>
                  <a:cubicBezTo>
                    <a:pt x="6674" y="14135"/>
                    <a:pt x="6395" y="10528"/>
                    <a:pt x="5823" y="8547"/>
                  </a:cubicBezTo>
                  <a:cubicBezTo>
                    <a:pt x="5239" y="6591"/>
                    <a:pt x="4350" y="5105"/>
                    <a:pt x="3143" y="4089"/>
                  </a:cubicBezTo>
                  <a:cubicBezTo>
                    <a:pt x="2445" y="3492"/>
                    <a:pt x="1530" y="3200"/>
                    <a:pt x="387" y="3200"/>
                  </a:cubicBezTo>
                  <a:lnTo>
                    <a:pt x="0" y="3433"/>
                  </a:lnTo>
                  <a:lnTo>
                    <a:pt x="0" y="526"/>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0" name="Shape 880"/>
            <p:cNvSpPr/>
            <p:nvPr/>
          </p:nvSpPr>
          <p:spPr>
            <a:xfrm>
              <a:off x="773875" y="62916"/>
              <a:ext cx="22225" cy="26690"/>
            </a:xfrm>
            <a:custGeom>
              <a:avLst/>
              <a:gdLst/>
              <a:ahLst/>
              <a:cxnLst/>
              <a:rect l="0" t="0" r="0" b="0"/>
              <a:pathLst>
                <a:path w="22225" h="26690">
                  <a:moveTo>
                    <a:pt x="2476" y="0"/>
                  </a:moveTo>
                  <a:cubicBezTo>
                    <a:pt x="9347" y="0"/>
                    <a:pt x="14084" y="762"/>
                    <a:pt x="16662" y="2260"/>
                  </a:cubicBezTo>
                  <a:cubicBezTo>
                    <a:pt x="20371" y="4356"/>
                    <a:pt x="22225" y="7582"/>
                    <a:pt x="22225" y="11926"/>
                  </a:cubicBezTo>
                  <a:cubicBezTo>
                    <a:pt x="22225" y="14707"/>
                    <a:pt x="21374" y="17234"/>
                    <a:pt x="19672" y="19520"/>
                  </a:cubicBezTo>
                  <a:cubicBezTo>
                    <a:pt x="17970" y="21793"/>
                    <a:pt x="15722" y="23482"/>
                    <a:pt x="12941" y="24562"/>
                  </a:cubicBezTo>
                  <a:lnTo>
                    <a:pt x="0" y="26690"/>
                  </a:lnTo>
                  <a:lnTo>
                    <a:pt x="0" y="23501"/>
                  </a:lnTo>
                  <a:lnTo>
                    <a:pt x="10312" y="21755"/>
                  </a:lnTo>
                  <a:cubicBezTo>
                    <a:pt x="12916" y="20536"/>
                    <a:pt x="14211" y="18834"/>
                    <a:pt x="14211" y="16637"/>
                  </a:cubicBezTo>
                  <a:lnTo>
                    <a:pt x="13475" y="14580"/>
                  </a:lnTo>
                  <a:cubicBezTo>
                    <a:pt x="12598" y="13601"/>
                    <a:pt x="11265" y="12929"/>
                    <a:pt x="9474" y="12573"/>
                  </a:cubicBezTo>
                  <a:lnTo>
                    <a:pt x="0" y="12210"/>
                  </a:lnTo>
                  <a:lnTo>
                    <a:pt x="0" y="30"/>
                  </a:lnTo>
                  <a:lnTo>
                    <a:pt x="247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1" name="Shape 881"/>
            <p:cNvSpPr/>
            <p:nvPr/>
          </p:nvSpPr>
          <p:spPr>
            <a:xfrm>
              <a:off x="773875" y="21445"/>
              <a:ext cx="22072" cy="32710"/>
            </a:xfrm>
            <a:custGeom>
              <a:avLst/>
              <a:gdLst/>
              <a:ahLst/>
              <a:cxnLst/>
              <a:rect l="0" t="0" r="0" b="0"/>
              <a:pathLst>
                <a:path w="22072" h="32710">
                  <a:moveTo>
                    <a:pt x="0" y="0"/>
                  </a:moveTo>
                  <a:lnTo>
                    <a:pt x="6604" y="1351"/>
                  </a:lnTo>
                  <a:lnTo>
                    <a:pt x="22072" y="1351"/>
                  </a:lnTo>
                  <a:lnTo>
                    <a:pt x="22072" y="6748"/>
                  </a:lnTo>
                  <a:lnTo>
                    <a:pt x="13284" y="6748"/>
                  </a:lnTo>
                  <a:cubicBezTo>
                    <a:pt x="14897" y="8361"/>
                    <a:pt x="16002" y="9809"/>
                    <a:pt x="16612" y="11117"/>
                  </a:cubicBezTo>
                  <a:cubicBezTo>
                    <a:pt x="17412" y="12883"/>
                    <a:pt x="17805" y="14724"/>
                    <a:pt x="17805" y="16667"/>
                  </a:cubicBezTo>
                  <a:cubicBezTo>
                    <a:pt x="17805" y="19944"/>
                    <a:pt x="16891" y="22776"/>
                    <a:pt x="15075" y="25189"/>
                  </a:cubicBezTo>
                  <a:cubicBezTo>
                    <a:pt x="13259" y="27589"/>
                    <a:pt x="10795" y="29482"/>
                    <a:pt x="7658" y="30827"/>
                  </a:cubicBezTo>
                  <a:lnTo>
                    <a:pt x="0" y="32710"/>
                  </a:lnTo>
                  <a:lnTo>
                    <a:pt x="0" y="28853"/>
                  </a:lnTo>
                  <a:lnTo>
                    <a:pt x="2781" y="27322"/>
                  </a:lnTo>
                  <a:cubicBezTo>
                    <a:pt x="4077" y="25519"/>
                    <a:pt x="4737" y="22026"/>
                    <a:pt x="4737" y="16820"/>
                  </a:cubicBezTo>
                  <a:cubicBezTo>
                    <a:pt x="4737" y="10952"/>
                    <a:pt x="4000" y="6951"/>
                    <a:pt x="2527" y="4831"/>
                  </a:cubicBezTo>
                  <a:lnTo>
                    <a:pt x="0" y="3487"/>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2" name="Shape 882"/>
            <p:cNvSpPr/>
            <p:nvPr/>
          </p:nvSpPr>
          <p:spPr>
            <a:xfrm>
              <a:off x="803199" y="21396"/>
              <a:ext cx="19647" cy="48111"/>
            </a:xfrm>
            <a:custGeom>
              <a:avLst/>
              <a:gdLst/>
              <a:ahLst/>
              <a:cxnLst/>
              <a:rect l="0" t="0" r="0" b="0"/>
              <a:pathLst>
                <a:path w="19647" h="48111">
                  <a:moveTo>
                    <a:pt x="19647" y="0"/>
                  </a:moveTo>
                  <a:lnTo>
                    <a:pt x="19647" y="2914"/>
                  </a:lnTo>
                  <a:lnTo>
                    <a:pt x="15862" y="5185"/>
                  </a:lnTo>
                  <a:cubicBezTo>
                    <a:pt x="13932" y="8081"/>
                    <a:pt x="12967" y="12081"/>
                    <a:pt x="12967" y="17162"/>
                  </a:cubicBezTo>
                  <a:lnTo>
                    <a:pt x="12967" y="18875"/>
                  </a:lnTo>
                  <a:lnTo>
                    <a:pt x="19647" y="18875"/>
                  </a:lnTo>
                  <a:lnTo>
                    <a:pt x="19647" y="22165"/>
                  </a:lnTo>
                  <a:lnTo>
                    <a:pt x="13221" y="22165"/>
                  </a:lnTo>
                  <a:cubicBezTo>
                    <a:pt x="13513" y="28261"/>
                    <a:pt x="15138" y="33075"/>
                    <a:pt x="18072" y="36605"/>
                  </a:cubicBezTo>
                  <a:lnTo>
                    <a:pt x="19647" y="37394"/>
                  </a:lnTo>
                  <a:lnTo>
                    <a:pt x="19647" y="48111"/>
                  </a:lnTo>
                  <a:lnTo>
                    <a:pt x="4216" y="40288"/>
                  </a:lnTo>
                  <a:cubicBezTo>
                    <a:pt x="1410" y="36059"/>
                    <a:pt x="0" y="30827"/>
                    <a:pt x="0" y="24578"/>
                  </a:cubicBezTo>
                  <a:cubicBezTo>
                    <a:pt x="0" y="16907"/>
                    <a:pt x="2083" y="10812"/>
                    <a:pt x="6223" y="6290"/>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3" name="Shape 883"/>
            <p:cNvSpPr/>
            <p:nvPr/>
          </p:nvSpPr>
          <p:spPr>
            <a:xfrm>
              <a:off x="822846" y="54521"/>
              <a:ext cx="18771" cy="15011"/>
            </a:xfrm>
            <a:custGeom>
              <a:avLst/>
              <a:gdLst/>
              <a:ahLst/>
              <a:cxnLst/>
              <a:rect l="0" t="0" r="0" b="0"/>
              <a:pathLst>
                <a:path w="18771" h="15011">
                  <a:moveTo>
                    <a:pt x="17094" y="0"/>
                  </a:moveTo>
                  <a:lnTo>
                    <a:pt x="18771" y="1080"/>
                  </a:lnTo>
                  <a:cubicBezTo>
                    <a:pt x="16281" y="6147"/>
                    <a:pt x="13525" y="9741"/>
                    <a:pt x="10503" y="11849"/>
                  </a:cubicBezTo>
                  <a:cubicBezTo>
                    <a:pt x="7493" y="13957"/>
                    <a:pt x="4013" y="15011"/>
                    <a:pt x="51" y="15011"/>
                  </a:cubicBezTo>
                  <a:lnTo>
                    <a:pt x="0" y="14986"/>
                  </a:lnTo>
                  <a:lnTo>
                    <a:pt x="0" y="4270"/>
                  </a:lnTo>
                  <a:lnTo>
                    <a:pt x="6579" y="7569"/>
                  </a:lnTo>
                  <a:cubicBezTo>
                    <a:pt x="8547" y="7569"/>
                    <a:pt x="10338" y="7010"/>
                    <a:pt x="11938" y="5918"/>
                  </a:cubicBezTo>
                  <a:cubicBezTo>
                    <a:pt x="13538" y="4826"/>
                    <a:pt x="15265" y="2832"/>
                    <a:pt x="1709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4" name="Shape 884"/>
            <p:cNvSpPr/>
            <p:nvPr/>
          </p:nvSpPr>
          <p:spPr>
            <a:xfrm>
              <a:off x="822846" y="20866"/>
              <a:ext cx="18771" cy="22695"/>
            </a:xfrm>
            <a:custGeom>
              <a:avLst/>
              <a:gdLst/>
              <a:ahLst/>
              <a:cxnLst/>
              <a:rect l="0" t="0" r="0" b="0"/>
              <a:pathLst>
                <a:path w="18771" h="22695">
                  <a:moveTo>
                    <a:pt x="1130" y="0"/>
                  </a:moveTo>
                  <a:cubicBezTo>
                    <a:pt x="5778" y="0"/>
                    <a:pt x="9817" y="1918"/>
                    <a:pt x="13233" y="5728"/>
                  </a:cubicBezTo>
                  <a:cubicBezTo>
                    <a:pt x="16662" y="9537"/>
                    <a:pt x="18491" y="15201"/>
                    <a:pt x="18771" y="22695"/>
                  </a:cubicBezTo>
                  <a:lnTo>
                    <a:pt x="0" y="22695"/>
                  </a:lnTo>
                  <a:lnTo>
                    <a:pt x="0" y="19405"/>
                  </a:lnTo>
                  <a:lnTo>
                    <a:pt x="6680" y="19405"/>
                  </a:lnTo>
                  <a:cubicBezTo>
                    <a:pt x="6680" y="14135"/>
                    <a:pt x="6388" y="10528"/>
                    <a:pt x="5817" y="8547"/>
                  </a:cubicBezTo>
                  <a:cubicBezTo>
                    <a:pt x="5245" y="6591"/>
                    <a:pt x="4356" y="5105"/>
                    <a:pt x="3137" y="4089"/>
                  </a:cubicBezTo>
                  <a:cubicBezTo>
                    <a:pt x="2464" y="3492"/>
                    <a:pt x="1537" y="3200"/>
                    <a:pt x="406" y="3200"/>
                  </a:cubicBezTo>
                  <a:lnTo>
                    <a:pt x="0" y="3444"/>
                  </a:lnTo>
                  <a:lnTo>
                    <a:pt x="0" y="530"/>
                  </a:lnTo>
                  <a:lnTo>
                    <a:pt x="113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695" name="Group 694"/>
          <p:cNvGrpSpPr/>
          <p:nvPr/>
        </p:nvGrpSpPr>
        <p:grpSpPr>
          <a:xfrm>
            <a:off x="5700784" y="5528093"/>
            <a:ext cx="432276" cy="156902"/>
            <a:chOff x="0" y="0"/>
            <a:chExt cx="173914" cy="68059"/>
          </a:xfrm>
        </p:grpSpPr>
        <p:sp>
          <p:nvSpPr>
            <p:cNvPr id="696" name="Shape 885"/>
            <p:cNvSpPr/>
            <p:nvPr/>
          </p:nvSpPr>
          <p:spPr>
            <a:xfrm>
              <a:off x="0" y="1472"/>
              <a:ext cx="17380" cy="45223"/>
            </a:xfrm>
            <a:custGeom>
              <a:avLst/>
              <a:gdLst/>
              <a:ahLst/>
              <a:cxnLst/>
              <a:rect l="0" t="0" r="0" b="0"/>
              <a:pathLst>
                <a:path w="17380" h="45223">
                  <a:moveTo>
                    <a:pt x="17380" y="0"/>
                  </a:moveTo>
                  <a:lnTo>
                    <a:pt x="17380" y="2286"/>
                  </a:lnTo>
                  <a:lnTo>
                    <a:pt x="10732" y="5170"/>
                  </a:lnTo>
                  <a:cubicBezTo>
                    <a:pt x="8585" y="7278"/>
                    <a:pt x="7328" y="10225"/>
                    <a:pt x="6972" y="13984"/>
                  </a:cubicBezTo>
                  <a:lnTo>
                    <a:pt x="17380" y="13984"/>
                  </a:lnTo>
                  <a:lnTo>
                    <a:pt x="17380" y="16841"/>
                  </a:lnTo>
                  <a:lnTo>
                    <a:pt x="6972" y="16841"/>
                  </a:lnTo>
                  <a:cubicBezTo>
                    <a:pt x="6947" y="23509"/>
                    <a:pt x="8560" y="28754"/>
                    <a:pt x="11836" y="32551"/>
                  </a:cubicBezTo>
                  <a:lnTo>
                    <a:pt x="17380" y="35289"/>
                  </a:lnTo>
                  <a:lnTo>
                    <a:pt x="17380" y="45223"/>
                  </a:lnTo>
                  <a:lnTo>
                    <a:pt x="5766" y="39942"/>
                  </a:lnTo>
                  <a:cubicBezTo>
                    <a:pt x="1918" y="35739"/>
                    <a:pt x="0" y="30088"/>
                    <a:pt x="0" y="22975"/>
                  </a:cubicBezTo>
                  <a:cubicBezTo>
                    <a:pt x="0" y="15279"/>
                    <a:pt x="1968" y="9285"/>
                    <a:pt x="5918" y="496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7" name="Shape 886"/>
            <p:cNvSpPr/>
            <p:nvPr/>
          </p:nvSpPr>
          <p:spPr>
            <a:xfrm>
              <a:off x="17380" y="28969"/>
              <a:ext cx="20682" cy="18758"/>
            </a:xfrm>
            <a:custGeom>
              <a:avLst/>
              <a:gdLst/>
              <a:ahLst/>
              <a:cxnLst/>
              <a:rect l="0" t="0" r="0" b="0"/>
              <a:pathLst>
                <a:path w="20682" h="18758">
                  <a:moveTo>
                    <a:pt x="19158" y="0"/>
                  </a:moveTo>
                  <a:lnTo>
                    <a:pt x="20682" y="978"/>
                  </a:lnTo>
                  <a:cubicBezTo>
                    <a:pt x="19996" y="5474"/>
                    <a:pt x="18002" y="9551"/>
                    <a:pt x="14688" y="13233"/>
                  </a:cubicBezTo>
                  <a:cubicBezTo>
                    <a:pt x="11386" y="16917"/>
                    <a:pt x="7233" y="18758"/>
                    <a:pt x="2267" y="18758"/>
                  </a:cubicBezTo>
                  <a:lnTo>
                    <a:pt x="0" y="17727"/>
                  </a:lnTo>
                  <a:lnTo>
                    <a:pt x="0" y="7793"/>
                  </a:lnTo>
                  <a:lnTo>
                    <a:pt x="6001" y="10757"/>
                  </a:lnTo>
                  <a:cubicBezTo>
                    <a:pt x="8947" y="10757"/>
                    <a:pt x="11500" y="9944"/>
                    <a:pt x="13684" y="8319"/>
                  </a:cubicBezTo>
                  <a:cubicBezTo>
                    <a:pt x="15856" y="6706"/>
                    <a:pt x="17698" y="3925"/>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8" name="Shape 887"/>
            <p:cNvSpPr/>
            <p:nvPr/>
          </p:nvSpPr>
          <p:spPr>
            <a:xfrm>
              <a:off x="42507" y="20173"/>
              <a:ext cx="16637" cy="27110"/>
            </a:xfrm>
            <a:custGeom>
              <a:avLst/>
              <a:gdLst/>
              <a:ahLst/>
              <a:cxnLst/>
              <a:rect l="0" t="0" r="0" b="0"/>
              <a:pathLst>
                <a:path w="16637" h="27110">
                  <a:moveTo>
                    <a:pt x="16637" y="0"/>
                  </a:moveTo>
                  <a:lnTo>
                    <a:pt x="16637" y="3025"/>
                  </a:lnTo>
                  <a:lnTo>
                    <a:pt x="15456" y="3538"/>
                  </a:lnTo>
                  <a:cubicBezTo>
                    <a:pt x="12878" y="4974"/>
                    <a:pt x="11036" y="6485"/>
                    <a:pt x="9919" y="8060"/>
                  </a:cubicBezTo>
                  <a:cubicBezTo>
                    <a:pt x="8801" y="9622"/>
                    <a:pt x="8242" y="11349"/>
                    <a:pt x="8242" y="13216"/>
                  </a:cubicBezTo>
                  <a:cubicBezTo>
                    <a:pt x="8242" y="15566"/>
                    <a:pt x="8953" y="17521"/>
                    <a:pt x="10350" y="19083"/>
                  </a:cubicBezTo>
                  <a:cubicBezTo>
                    <a:pt x="11760" y="20633"/>
                    <a:pt x="13386" y="21420"/>
                    <a:pt x="15215" y="21420"/>
                  </a:cubicBezTo>
                  <a:lnTo>
                    <a:pt x="16637" y="20708"/>
                  </a:lnTo>
                  <a:lnTo>
                    <a:pt x="16637" y="25691"/>
                  </a:lnTo>
                  <a:lnTo>
                    <a:pt x="16358" y="25890"/>
                  </a:lnTo>
                  <a:cubicBezTo>
                    <a:pt x="14580" y="26704"/>
                    <a:pt x="12700" y="27110"/>
                    <a:pt x="10693" y="27110"/>
                  </a:cubicBezTo>
                  <a:cubicBezTo>
                    <a:pt x="7582" y="27110"/>
                    <a:pt x="5029" y="26043"/>
                    <a:pt x="3010" y="23922"/>
                  </a:cubicBezTo>
                  <a:cubicBezTo>
                    <a:pt x="1003" y="21788"/>
                    <a:pt x="0" y="18995"/>
                    <a:pt x="0" y="15514"/>
                  </a:cubicBezTo>
                  <a:cubicBezTo>
                    <a:pt x="0" y="13330"/>
                    <a:pt x="483" y="11438"/>
                    <a:pt x="1473" y="9825"/>
                  </a:cubicBezTo>
                  <a:cubicBezTo>
                    <a:pt x="2807" y="7602"/>
                    <a:pt x="5143" y="5507"/>
                    <a:pt x="8471" y="3538"/>
                  </a:cubicBezTo>
                  <a:lnTo>
                    <a:pt x="1663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699" name="Shape 888"/>
            <p:cNvSpPr/>
            <p:nvPr/>
          </p:nvSpPr>
          <p:spPr>
            <a:xfrm>
              <a:off x="44221" y="495"/>
              <a:ext cx="14923" cy="15597"/>
            </a:xfrm>
            <a:custGeom>
              <a:avLst/>
              <a:gdLst/>
              <a:ahLst/>
              <a:cxnLst/>
              <a:rect l="0" t="0" r="0" b="0"/>
              <a:pathLst>
                <a:path w="14923" h="15597">
                  <a:moveTo>
                    <a:pt x="14923" y="0"/>
                  </a:moveTo>
                  <a:lnTo>
                    <a:pt x="14923" y="2558"/>
                  </a:lnTo>
                  <a:lnTo>
                    <a:pt x="10058" y="4217"/>
                  </a:lnTo>
                  <a:cubicBezTo>
                    <a:pt x="8826" y="5335"/>
                    <a:pt x="8204" y="6592"/>
                    <a:pt x="8204" y="8040"/>
                  </a:cubicBezTo>
                  <a:lnTo>
                    <a:pt x="8306" y="10884"/>
                  </a:lnTo>
                  <a:cubicBezTo>
                    <a:pt x="8306" y="12396"/>
                    <a:pt x="7912" y="13564"/>
                    <a:pt x="7150" y="14377"/>
                  </a:cubicBezTo>
                  <a:cubicBezTo>
                    <a:pt x="6375" y="15203"/>
                    <a:pt x="5359" y="15597"/>
                    <a:pt x="4127" y="15597"/>
                  </a:cubicBezTo>
                  <a:cubicBezTo>
                    <a:pt x="2908" y="15597"/>
                    <a:pt x="1930" y="15177"/>
                    <a:pt x="1156" y="14339"/>
                  </a:cubicBezTo>
                  <a:cubicBezTo>
                    <a:pt x="381" y="13476"/>
                    <a:pt x="0" y="12307"/>
                    <a:pt x="0" y="10834"/>
                  </a:cubicBezTo>
                  <a:cubicBezTo>
                    <a:pt x="0" y="8027"/>
                    <a:pt x="1448" y="5437"/>
                    <a:pt x="4318" y="3087"/>
                  </a:cubicBezTo>
                  <a:lnTo>
                    <a:pt x="1492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0" name="Shape 889"/>
            <p:cNvSpPr/>
            <p:nvPr/>
          </p:nvSpPr>
          <p:spPr>
            <a:xfrm>
              <a:off x="17380" y="0"/>
              <a:ext cx="20682" cy="18314"/>
            </a:xfrm>
            <a:custGeom>
              <a:avLst/>
              <a:gdLst/>
              <a:ahLst/>
              <a:cxnLst/>
              <a:rect l="0" t="0" r="0" b="0"/>
              <a:pathLst>
                <a:path w="20682" h="18314">
                  <a:moveTo>
                    <a:pt x="3397" y="0"/>
                  </a:moveTo>
                  <a:cubicBezTo>
                    <a:pt x="8439" y="0"/>
                    <a:pt x="12579" y="1651"/>
                    <a:pt x="15818" y="4979"/>
                  </a:cubicBezTo>
                  <a:cubicBezTo>
                    <a:pt x="19056" y="8306"/>
                    <a:pt x="20682" y="12751"/>
                    <a:pt x="20682" y="18314"/>
                  </a:cubicBezTo>
                  <a:lnTo>
                    <a:pt x="0" y="18314"/>
                  </a:lnTo>
                  <a:lnTo>
                    <a:pt x="0" y="15456"/>
                  </a:lnTo>
                  <a:lnTo>
                    <a:pt x="10408" y="15456"/>
                  </a:lnTo>
                  <a:cubicBezTo>
                    <a:pt x="10255" y="12586"/>
                    <a:pt x="9900" y="10554"/>
                    <a:pt x="9379" y="9373"/>
                  </a:cubicBezTo>
                  <a:cubicBezTo>
                    <a:pt x="8566" y="7531"/>
                    <a:pt x="7347" y="6097"/>
                    <a:pt x="5722" y="5055"/>
                  </a:cubicBezTo>
                  <a:cubicBezTo>
                    <a:pt x="4109" y="4001"/>
                    <a:pt x="2419" y="3480"/>
                    <a:pt x="641" y="3480"/>
                  </a:cubicBezTo>
                  <a:lnTo>
                    <a:pt x="0" y="3758"/>
                  </a:lnTo>
                  <a:lnTo>
                    <a:pt x="0" y="1472"/>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1" name="Shape 890"/>
            <p:cNvSpPr/>
            <p:nvPr/>
          </p:nvSpPr>
          <p:spPr>
            <a:xfrm>
              <a:off x="124803" y="1359"/>
              <a:ext cx="49111" cy="66701"/>
            </a:xfrm>
            <a:custGeom>
              <a:avLst/>
              <a:gdLst/>
              <a:ahLst/>
              <a:cxnLst/>
              <a:rect l="0" t="0" r="0" b="0"/>
              <a:pathLst>
                <a:path w="49111" h="66701">
                  <a:moveTo>
                    <a:pt x="0" y="0"/>
                  </a:moveTo>
                  <a:lnTo>
                    <a:pt x="20968" y="0"/>
                  </a:lnTo>
                  <a:lnTo>
                    <a:pt x="20968" y="1829"/>
                  </a:lnTo>
                  <a:lnTo>
                    <a:pt x="19926" y="1829"/>
                  </a:lnTo>
                  <a:cubicBezTo>
                    <a:pt x="18466" y="1829"/>
                    <a:pt x="17361" y="2146"/>
                    <a:pt x="16624" y="2781"/>
                  </a:cubicBezTo>
                  <a:lnTo>
                    <a:pt x="15519" y="5156"/>
                  </a:lnTo>
                  <a:cubicBezTo>
                    <a:pt x="15519" y="6439"/>
                    <a:pt x="16065" y="8217"/>
                    <a:pt x="17145" y="10465"/>
                  </a:cubicBezTo>
                  <a:lnTo>
                    <a:pt x="28092" y="33160"/>
                  </a:lnTo>
                  <a:lnTo>
                    <a:pt x="38164" y="8306"/>
                  </a:lnTo>
                  <a:cubicBezTo>
                    <a:pt x="38722" y="6972"/>
                    <a:pt x="38989" y="5639"/>
                    <a:pt x="38989" y="4331"/>
                  </a:cubicBezTo>
                  <a:lnTo>
                    <a:pt x="38646" y="2997"/>
                  </a:lnTo>
                  <a:lnTo>
                    <a:pt x="37414" y="2146"/>
                  </a:lnTo>
                  <a:cubicBezTo>
                    <a:pt x="36855" y="1931"/>
                    <a:pt x="35877" y="1829"/>
                    <a:pt x="34480" y="1829"/>
                  </a:cubicBezTo>
                  <a:lnTo>
                    <a:pt x="34480" y="0"/>
                  </a:lnTo>
                  <a:lnTo>
                    <a:pt x="49111" y="0"/>
                  </a:lnTo>
                  <a:lnTo>
                    <a:pt x="49111" y="1829"/>
                  </a:lnTo>
                  <a:cubicBezTo>
                    <a:pt x="47904" y="1956"/>
                    <a:pt x="46965" y="2223"/>
                    <a:pt x="46317" y="2604"/>
                  </a:cubicBezTo>
                  <a:lnTo>
                    <a:pt x="44158" y="4826"/>
                  </a:lnTo>
                  <a:cubicBezTo>
                    <a:pt x="43853" y="5283"/>
                    <a:pt x="43294" y="6541"/>
                    <a:pt x="42482" y="8611"/>
                  </a:cubicBezTo>
                  <a:lnTo>
                    <a:pt x="24155" y="53493"/>
                  </a:lnTo>
                  <a:cubicBezTo>
                    <a:pt x="22390" y="57848"/>
                    <a:pt x="20079" y="61138"/>
                    <a:pt x="17221" y="63360"/>
                  </a:cubicBezTo>
                  <a:cubicBezTo>
                    <a:pt x="14351" y="65583"/>
                    <a:pt x="11582" y="66701"/>
                    <a:pt x="8928" y="66701"/>
                  </a:cubicBezTo>
                  <a:cubicBezTo>
                    <a:pt x="7010" y="66701"/>
                    <a:pt x="5423" y="66142"/>
                    <a:pt x="4166" y="65037"/>
                  </a:cubicBezTo>
                  <a:cubicBezTo>
                    <a:pt x="2934" y="63919"/>
                    <a:pt x="2311" y="62650"/>
                    <a:pt x="2311" y="61202"/>
                  </a:cubicBezTo>
                  <a:cubicBezTo>
                    <a:pt x="2311" y="59830"/>
                    <a:pt x="2756" y="58725"/>
                    <a:pt x="3658" y="57887"/>
                  </a:cubicBezTo>
                  <a:cubicBezTo>
                    <a:pt x="4547" y="57048"/>
                    <a:pt x="5791" y="56630"/>
                    <a:pt x="7366" y="56630"/>
                  </a:cubicBezTo>
                  <a:cubicBezTo>
                    <a:pt x="8445" y="56630"/>
                    <a:pt x="9919" y="56985"/>
                    <a:pt x="11786" y="57722"/>
                  </a:cubicBezTo>
                  <a:cubicBezTo>
                    <a:pt x="13094" y="58204"/>
                    <a:pt x="13919" y="58458"/>
                    <a:pt x="14237" y="58458"/>
                  </a:cubicBezTo>
                  <a:cubicBezTo>
                    <a:pt x="15215" y="58458"/>
                    <a:pt x="16294" y="57951"/>
                    <a:pt x="17463" y="56921"/>
                  </a:cubicBezTo>
                  <a:cubicBezTo>
                    <a:pt x="18618" y="55906"/>
                    <a:pt x="19799" y="53950"/>
                    <a:pt x="20968" y="51042"/>
                  </a:cubicBezTo>
                  <a:lnTo>
                    <a:pt x="24155" y="43218"/>
                  </a:lnTo>
                  <a:lnTo>
                    <a:pt x="8001" y="9284"/>
                  </a:lnTo>
                  <a:cubicBezTo>
                    <a:pt x="7518" y="8268"/>
                    <a:pt x="6718" y="7010"/>
                    <a:pt x="5639" y="5512"/>
                  </a:cubicBezTo>
                  <a:cubicBezTo>
                    <a:pt x="4826" y="4369"/>
                    <a:pt x="4153" y="3594"/>
                    <a:pt x="3632" y="3201"/>
                  </a:cubicBezTo>
                  <a:cubicBezTo>
                    <a:pt x="2883" y="2680"/>
                    <a:pt x="1664" y="2223"/>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2" name="Shape 891"/>
            <p:cNvSpPr/>
            <p:nvPr/>
          </p:nvSpPr>
          <p:spPr>
            <a:xfrm>
              <a:off x="92507" y="51"/>
              <a:ext cx="30696" cy="47675"/>
            </a:xfrm>
            <a:custGeom>
              <a:avLst/>
              <a:gdLst/>
              <a:ahLst/>
              <a:cxnLst/>
              <a:rect l="0" t="0" r="0" b="0"/>
              <a:pathLst>
                <a:path w="30696" h="47675">
                  <a:moveTo>
                    <a:pt x="13652" y="0"/>
                  </a:moveTo>
                  <a:cubicBezTo>
                    <a:pt x="15430" y="0"/>
                    <a:pt x="17564" y="368"/>
                    <a:pt x="20091" y="1118"/>
                  </a:cubicBezTo>
                  <a:cubicBezTo>
                    <a:pt x="21755" y="1600"/>
                    <a:pt x="22873" y="1854"/>
                    <a:pt x="23432" y="1854"/>
                  </a:cubicBezTo>
                  <a:lnTo>
                    <a:pt x="24663" y="1512"/>
                  </a:lnTo>
                  <a:lnTo>
                    <a:pt x="25692" y="0"/>
                  </a:lnTo>
                  <a:lnTo>
                    <a:pt x="27318" y="0"/>
                  </a:lnTo>
                  <a:lnTo>
                    <a:pt x="27318" y="15316"/>
                  </a:lnTo>
                  <a:lnTo>
                    <a:pt x="25692" y="15316"/>
                  </a:lnTo>
                  <a:cubicBezTo>
                    <a:pt x="24448" y="10502"/>
                    <a:pt x="22847" y="7226"/>
                    <a:pt x="20904" y="5486"/>
                  </a:cubicBezTo>
                  <a:cubicBezTo>
                    <a:pt x="18948" y="3746"/>
                    <a:pt x="16472" y="2883"/>
                    <a:pt x="13462" y="2883"/>
                  </a:cubicBezTo>
                  <a:cubicBezTo>
                    <a:pt x="11163" y="2883"/>
                    <a:pt x="9322" y="3492"/>
                    <a:pt x="7912" y="4711"/>
                  </a:cubicBezTo>
                  <a:cubicBezTo>
                    <a:pt x="6502" y="5905"/>
                    <a:pt x="5791" y="7264"/>
                    <a:pt x="5791" y="8725"/>
                  </a:cubicBezTo>
                  <a:cubicBezTo>
                    <a:pt x="5791" y="10566"/>
                    <a:pt x="6325" y="12141"/>
                    <a:pt x="7366" y="13449"/>
                  </a:cubicBezTo>
                  <a:cubicBezTo>
                    <a:pt x="8382" y="14795"/>
                    <a:pt x="10439" y="16218"/>
                    <a:pt x="13551" y="17716"/>
                  </a:cubicBezTo>
                  <a:lnTo>
                    <a:pt x="20726" y="21196"/>
                  </a:lnTo>
                  <a:cubicBezTo>
                    <a:pt x="27368" y="24447"/>
                    <a:pt x="30696" y="28715"/>
                    <a:pt x="30696" y="34024"/>
                  </a:cubicBezTo>
                  <a:cubicBezTo>
                    <a:pt x="30696" y="38112"/>
                    <a:pt x="29146" y="41415"/>
                    <a:pt x="26060" y="43929"/>
                  </a:cubicBezTo>
                  <a:cubicBezTo>
                    <a:pt x="22962" y="46431"/>
                    <a:pt x="19495" y="47675"/>
                    <a:pt x="15672" y="47675"/>
                  </a:cubicBezTo>
                  <a:cubicBezTo>
                    <a:pt x="12928" y="47675"/>
                    <a:pt x="9779" y="47180"/>
                    <a:pt x="6236" y="46203"/>
                  </a:cubicBezTo>
                  <a:lnTo>
                    <a:pt x="3581" y="45707"/>
                  </a:lnTo>
                  <a:lnTo>
                    <a:pt x="1829" y="46990"/>
                  </a:lnTo>
                  <a:lnTo>
                    <a:pt x="203" y="46990"/>
                  </a:lnTo>
                  <a:lnTo>
                    <a:pt x="203" y="30924"/>
                  </a:lnTo>
                  <a:lnTo>
                    <a:pt x="1829" y="30924"/>
                  </a:lnTo>
                  <a:cubicBezTo>
                    <a:pt x="2743" y="35509"/>
                    <a:pt x="4496" y="38964"/>
                    <a:pt x="7074" y="41287"/>
                  </a:cubicBezTo>
                  <a:cubicBezTo>
                    <a:pt x="9665" y="43611"/>
                    <a:pt x="12560" y="44780"/>
                    <a:pt x="15761" y="44780"/>
                  </a:cubicBezTo>
                  <a:cubicBezTo>
                    <a:pt x="18021" y="44780"/>
                    <a:pt x="19876" y="44120"/>
                    <a:pt x="21298" y="42799"/>
                  </a:cubicBezTo>
                  <a:cubicBezTo>
                    <a:pt x="22720" y="41466"/>
                    <a:pt x="23432" y="39865"/>
                    <a:pt x="23432" y="38011"/>
                  </a:cubicBezTo>
                  <a:cubicBezTo>
                    <a:pt x="23432" y="35737"/>
                    <a:pt x="22631" y="33845"/>
                    <a:pt x="21044" y="32296"/>
                  </a:cubicBezTo>
                  <a:cubicBezTo>
                    <a:pt x="19456" y="30759"/>
                    <a:pt x="16281" y="28816"/>
                    <a:pt x="11544" y="26467"/>
                  </a:cubicBezTo>
                  <a:cubicBezTo>
                    <a:pt x="6795" y="24105"/>
                    <a:pt x="3683" y="21971"/>
                    <a:pt x="2210" y="20079"/>
                  </a:cubicBezTo>
                  <a:cubicBezTo>
                    <a:pt x="737" y="18211"/>
                    <a:pt x="0" y="15862"/>
                    <a:pt x="0" y="13005"/>
                  </a:cubicBezTo>
                  <a:cubicBezTo>
                    <a:pt x="0" y="9309"/>
                    <a:pt x="1270" y="6210"/>
                    <a:pt x="3810" y="3708"/>
                  </a:cubicBezTo>
                  <a:cubicBezTo>
                    <a:pt x="6350" y="1232"/>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3" name="Shape 892"/>
            <p:cNvSpPr/>
            <p:nvPr/>
          </p:nvSpPr>
          <p:spPr>
            <a:xfrm>
              <a:off x="59144" y="51"/>
              <a:ext cx="24219" cy="47180"/>
            </a:xfrm>
            <a:custGeom>
              <a:avLst/>
              <a:gdLst/>
              <a:ahLst/>
              <a:cxnLst/>
              <a:rect l="0" t="0" r="0" b="0"/>
              <a:pathLst>
                <a:path w="24219" h="47180">
                  <a:moveTo>
                    <a:pt x="1524" y="0"/>
                  </a:moveTo>
                  <a:cubicBezTo>
                    <a:pt x="5524" y="0"/>
                    <a:pt x="8801" y="660"/>
                    <a:pt x="11354" y="2006"/>
                  </a:cubicBezTo>
                  <a:cubicBezTo>
                    <a:pt x="13284" y="3022"/>
                    <a:pt x="14706" y="4610"/>
                    <a:pt x="15634" y="6769"/>
                  </a:cubicBezTo>
                  <a:cubicBezTo>
                    <a:pt x="16218" y="8179"/>
                    <a:pt x="16510" y="11061"/>
                    <a:pt x="16510" y="15405"/>
                  </a:cubicBezTo>
                  <a:lnTo>
                    <a:pt x="16510" y="30696"/>
                  </a:lnTo>
                  <a:cubicBezTo>
                    <a:pt x="16510" y="34963"/>
                    <a:pt x="16586" y="37592"/>
                    <a:pt x="16751" y="38570"/>
                  </a:cubicBezTo>
                  <a:lnTo>
                    <a:pt x="17564" y="40513"/>
                  </a:lnTo>
                  <a:lnTo>
                    <a:pt x="18872" y="40995"/>
                  </a:lnTo>
                  <a:lnTo>
                    <a:pt x="20244" y="40653"/>
                  </a:lnTo>
                  <a:cubicBezTo>
                    <a:pt x="20930" y="40221"/>
                    <a:pt x="22250" y="39039"/>
                    <a:pt x="24219" y="37058"/>
                  </a:cubicBezTo>
                  <a:lnTo>
                    <a:pt x="24219" y="39815"/>
                  </a:lnTo>
                  <a:cubicBezTo>
                    <a:pt x="20549" y="44729"/>
                    <a:pt x="17043" y="47180"/>
                    <a:pt x="13703" y="47180"/>
                  </a:cubicBezTo>
                  <a:cubicBezTo>
                    <a:pt x="12103" y="47180"/>
                    <a:pt x="10833" y="46621"/>
                    <a:pt x="9881" y="45517"/>
                  </a:cubicBezTo>
                  <a:cubicBezTo>
                    <a:pt x="8928" y="44412"/>
                    <a:pt x="8433" y="42507"/>
                    <a:pt x="8395" y="39815"/>
                  </a:cubicBezTo>
                  <a:lnTo>
                    <a:pt x="0" y="45812"/>
                  </a:lnTo>
                  <a:lnTo>
                    <a:pt x="0" y="40829"/>
                  </a:lnTo>
                  <a:lnTo>
                    <a:pt x="8395" y="36626"/>
                  </a:lnTo>
                  <a:lnTo>
                    <a:pt x="8395" y="19494"/>
                  </a:lnTo>
                  <a:lnTo>
                    <a:pt x="0" y="23146"/>
                  </a:lnTo>
                  <a:lnTo>
                    <a:pt x="0" y="20121"/>
                  </a:lnTo>
                  <a:lnTo>
                    <a:pt x="8395" y="16484"/>
                  </a:lnTo>
                  <a:lnTo>
                    <a:pt x="8395" y="14732"/>
                  </a:lnTo>
                  <a:cubicBezTo>
                    <a:pt x="8395" y="10236"/>
                    <a:pt x="7696" y="7162"/>
                    <a:pt x="6261" y="5486"/>
                  </a:cubicBezTo>
                  <a:cubicBezTo>
                    <a:pt x="4839" y="3810"/>
                    <a:pt x="2769" y="2984"/>
                    <a:pt x="51" y="2984"/>
                  </a:cubicBezTo>
                  <a:lnTo>
                    <a:pt x="0" y="3002"/>
                  </a:lnTo>
                  <a:lnTo>
                    <a:pt x="0" y="444"/>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704" name="Group 703"/>
          <p:cNvGrpSpPr/>
          <p:nvPr/>
        </p:nvGrpSpPr>
        <p:grpSpPr>
          <a:xfrm>
            <a:off x="7412672" y="5552810"/>
            <a:ext cx="801095" cy="164199"/>
            <a:chOff x="0" y="0"/>
            <a:chExt cx="320065" cy="71209"/>
          </a:xfrm>
        </p:grpSpPr>
        <p:sp>
          <p:nvSpPr>
            <p:cNvPr id="705" name="Shape 893"/>
            <p:cNvSpPr/>
            <p:nvPr/>
          </p:nvSpPr>
          <p:spPr>
            <a:xfrm>
              <a:off x="0" y="24224"/>
              <a:ext cx="20282" cy="46984"/>
            </a:xfrm>
            <a:custGeom>
              <a:avLst/>
              <a:gdLst/>
              <a:ahLst/>
              <a:cxnLst/>
              <a:rect l="0" t="0" r="0" b="0"/>
              <a:pathLst>
                <a:path w="20282" h="46984">
                  <a:moveTo>
                    <a:pt x="20282" y="0"/>
                  </a:moveTo>
                  <a:lnTo>
                    <a:pt x="20282" y="2728"/>
                  </a:lnTo>
                  <a:lnTo>
                    <a:pt x="13449" y="6167"/>
                  </a:lnTo>
                  <a:cubicBezTo>
                    <a:pt x="10477" y="9583"/>
                    <a:pt x="8992" y="14548"/>
                    <a:pt x="8992" y="21101"/>
                  </a:cubicBezTo>
                  <a:cubicBezTo>
                    <a:pt x="8992" y="27706"/>
                    <a:pt x="10427" y="32786"/>
                    <a:pt x="13309" y="36291"/>
                  </a:cubicBezTo>
                  <a:lnTo>
                    <a:pt x="20282" y="40122"/>
                  </a:lnTo>
                  <a:lnTo>
                    <a:pt x="20282" y="46561"/>
                  </a:lnTo>
                  <a:lnTo>
                    <a:pt x="18364" y="46984"/>
                  </a:lnTo>
                  <a:cubicBezTo>
                    <a:pt x="13449" y="46984"/>
                    <a:pt x="9157" y="44927"/>
                    <a:pt x="5499" y="40825"/>
                  </a:cubicBezTo>
                  <a:cubicBezTo>
                    <a:pt x="1829" y="36697"/>
                    <a:pt x="0" y="31427"/>
                    <a:pt x="0" y="24988"/>
                  </a:cubicBezTo>
                  <a:cubicBezTo>
                    <a:pt x="0" y="18536"/>
                    <a:pt x="2032" y="12631"/>
                    <a:pt x="6083" y="7271"/>
                  </a:cubicBezTo>
                  <a:lnTo>
                    <a:pt x="2028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6" name="Shape 894"/>
            <p:cNvSpPr/>
            <p:nvPr/>
          </p:nvSpPr>
          <p:spPr>
            <a:xfrm>
              <a:off x="212903" y="24841"/>
              <a:ext cx="50051" cy="46368"/>
            </a:xfrm>
            <a:custGeom>
              <a:avLst/>
              <a:gdLst/>
              <a:ahLst/>
              <a:cxnLst/>
              <a:rect l="0" t="0" r="0" b="0"/>
              <a:pathLst>
                <a:path w="50051" h="46368">
                  <a:moveTo>
                    <a:pt x="0" y="0"/>
                  </a:moveTo>
                  <a:lnTo>
                    <a:pt x="15773" y="0"/>
                  </a:lnTo>
                  <a:lnTo>
                    <a:pt x="15773" y="30111"/>
                  </a:lnTo>
                  <a:cubicBezTo>
                    <a:pt x="15773" y="34303"/>
                    <a:pt x="16497" y="37059"/>
                    <a:pt x="17958" y="38354"/>
                  </a:cubicBezTo>
                  <a:cubicBezTo>
                    <a:pt x="19418" y="39675"/>
                    <a:pt x="21171" y="40322"/>
                    <a:pt x="23228" y="40322"/>
                  </a:cubicBezTo>
                  <a:cubicBezTo>
                    <a:pt x="24651" y="40322"/>
                    <a:pt x="26238" y="39878"/>
                    <a:pt x="28016" y="39001"/>
                  </a:cubicBezTo>
                  <a:cubicBezTo>
                    <a:pt x="29807" y="38112"/>
                    <a:pt x="31928" y="36437"/>
                    <a:pt x="34379" y="33934"/>
                  </a:cubicBezTo>
                  <a:lnTo>
                    <a:pt x="34379" y="8458"/>
                  </a:lnTo>
                  <a:cubicBezTo>
                    <a:pt x="34379" y="5893"/>
                    <a:pt x="33909" y="4166"/>
                    <a:pt x="32982" y="3264"/>
                  </a:cubicBezTo>
                  <a:cubicBezTo>
                    <a:pt x="32055" y="2362"/>
                    <a:pt x="30112" y="1880"/>
                    <a:pt x="27165" y="1816"/>
                  </a:cubicBezTo>
                  <a:lnTo>
                    <a:pt x="27165" y="0"/>
                  </a:lnTo>
                  <a:lnTo>
                    <a:pt x="42494" y="0"/>
                  </a:lnTo>
                  <a:lnTo>
                    <a:pt x="42494" y="27254"/>
                  </a:lnTo>
                  <a:cubicBezTo>
                    <a:pt x="42494" y="32462"/>
                    <a:pt x="42608" y="35649"/>
                    <a:pt x="42850" y="36805"/>
                  </a:cubicBezTo>
                  <a:cubicBezTo>
                    <a:pt x="43104" y="37973"/>
                    <a:pt x="43498" y="38786"/>
                    <a:pt x="44031" y="39230"/>
                  </a:cubicBezTo>
                  <a:lnTo>
                    <a:pt x="45936" y="39929"/>
                  </a:lnTo>
                  <a:cubicBezTo>
                    <a:pt x="46939" y="39929"/>
                    <a:pt x="48082" y="39662"/>
                    <a:pt x="49365" y="39103"/>
                  </a:cubicBezTo>
                  <a:lnTo>
                    <a:pt x="50051" y="40805"/>
                  </a:lnTo>
                  <a:lnTo>
                    <a:pt x="36589" y="46368"/>
                  </a:lnTo>
                  <a:lnTo>
                    <a:pt x="34379" y="46368"/>
                  </a:lnTo>
                  <a:lnTo>
                    <a:pt x="34379" y="36830"/>
                  </a:lnTo>
                  <a:cubicBezTo>
                    <a:pt x="30531" y="41021"/>
                    <a:pt x="27572" y="43662"/>
                    <a:pt x="25540" y="44742"/>
                  </a:cubicBezTo>
                  <a:cubicBezTo>
                    <a:pt x="23520" y="45821"/>
                    <a:pt x="21374" y="46368"/>
                    <a:pt x="19114" y="46368"/>
                  </a:cubicBezTo>
                  <a:cubicBezTo>
                    <a:pt x="16586" y="46368"/>
                    <a:pt x="14402" y="45631"/>
                    <a:pt x="12560" y="44171"/>
                  </a:cubicBezTo>
                  <a:cubicBezTo>
                    <a:pt x="10706" y="42723"/>
                    <a:pt x="9423" y="40843"/>
                    <a:pt x="8699" y="38557"/>
                  </a:cubicBezTo>
                  <a:cubicBezTo>
                    <a:pt x="7976" y="36258"/>
                    <a:pt x="7620" y="33020"/>
                    <a:pt x="7620" y="28829"/>
                  </a:cubicBezTo>
                  <a:lnTo>
                    <a:pt x="7620" y="8737"/>
                  </a:lnTo>
                  <a:cubicBezTo>
                    <a:pt x="7620" y="6617"/>
                    <a:pt x="7379" y="5144"/>
                    <a:pt x="6921" y="4318"/>
                  </a:cubicBezTo>
                  <a:lnTo>
                    <a:pt x="4889" y="2425"/>
                  </a:lnTo>
                  <a:cubicBezTo>
                    <a:pt x="4001" y="1994"/>
                    <a:pt x="2362" y="1778"/>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7" name="Shape 895"/>
            <p:cNvSpPr/>
            <p:nvPr/>
          </p:nvSpPr>
          <p:spPr>
            <a:xfrm>
              <a:off x="173609" y="23520"/>
              <a:ext cx="37910" cy="47689"/>
            </a:xfrm>
            <a:custGeom>
              <a:avLst/>
              <a:gdLst/>
              <a:ahLst/>
              <a:cxnLst/>
              <a:rect l="0" t="0" r="0" b="0"/>
              <a:pathLst>
                <a:path w="37910" h="47689">
                  <a:moveTo>
                    <a:pt x="21450" y="0"/>
                  </a:moveTo>
                  <a:cubicBezTo>
                    <a:pt x="25883" y="0"/>
                    <a:pt x="29515" y="1168"/>
                    <a:pt x="32347" y="3505"/>
                  </a:cubicBezTo>
                  <a:cubicBezTo>
                    <a:pt x="35204" y="5855"/>
                    <a:pt x="36627" y="8280"/>
                    <a:pt x="36627" y="10808"/>
                  </a:cubicBezTo>
                  <a:cubicBezTo>
                    <a:pt x="36627" y="12040"/>
                    <a:pt x="36220" y="13043"/>
                    <a:pt x="35433" y="13818"/>
                  </a:cubicBezTo>
                  <a:cubicBezTo>
                    <a:pt x="34620" y="14592"/>
                    <a:pt x="33503" y="14974"/>
                    <a:pt x="32067" y="14974"/>
                  </a:cubicBezTo>
                  <a:cubicBezTo>
                    <a:pt x="30137" y="14974"/>
                    <a:pt x="28664" y="14351"/>
                    <a:pt x="27686" y="13106"/>
                  </a:cubicBezTo>
                  <a:cubicBezTo>
                    <a:pt x="27127" y="12421"/>
                    <a:pt x="26771" y="11113"/>
                    <a:pt x="26581" y="9182"/>
                  </a:cubicBezTo>
                  <a:cubicBezTo>
                    <a:pt x="26403" y="7239"/>
                    <a:pt x="25743" y="5779"/>
                    <a:pt x="24600" y="4763"/>
                  </a:cubicBezTo>
                  <a:cubicBezTo>
                    <a:pt x="23444" y="3772"/>
                    <a:pt x="21857" y="3290"/>
                    <a:pt x="19837" y="3290"/>
                  </a:cubicBezTo>
                  <a:cubicBezTo>
                    <a:pt x="16561" y="3290"/>
                    <a:pt x="13919" y="4508"/>
                    <a:pt x="11925" y="6921"/>
                  </a:cubicBezTo>
                  <a:cubicBezTo>
                    <a:pt x="9271" y="10135"/>
                    <a:pt x="7950" y="14377"/>
                    <a:pt x="7950" y="19647"/>
                  </a:cubicBezTo>
                  <a:cubicBezTo>
                    <a:pt x="7950" y="25019"/>
                    <a:pt x="9258" y="29756"/>
                    <a:pt x="11900" y="33858"/>
                  </a:cubicBezTo>
                  <a:cubicBezTo>
                    <a:pt x="14529" y="37960"/>
                    <a:pt x="18097" y="40018"/>
                    <a:pt x="22581" y="40018"/>
                  </a:cubicBezTo>
                  <a:cubicBezTo>
                    <a:pt x="25794" y="40018"/>
                    <a:pt x="28664" y="38938"/>
                    <a:pt x="31229" y="36741"/>
                  </a:cubicBezTo>
                  <a:cubicBezTo>
                    <a:pt x="33020" y="35230"/>
                    <a:pt x="34785" y="32500"/>
                    <a:pt x="36487" y="28525"/>
                  </a:cubicBezTo>
                  <a:lnTo>
                    <a:pt x="37910" y="29223"/>
                  </a:lnTo>
                  <a:cubicBezTo>
                    <a:pt x="36690" y="35154"/>
                    <a:pt x="34328" y="39700"/>
                    <a:pt x="30785" y="42900"/>
                  </a:cubicBezTo>
                  <a:cubicBezTo>
                    <a:pt x="27241" y="46089"/>
                    <a:pt x="23330" y="47689"/>
                    <a:pt x="19050" y="47689"/>
                  </a:cubicBezTo>
                  <a:cubicBezTo>
                    <a:pt x="13932" y="47689"/>
                    <a:pt x="9487" y="45542"/>
                    <a:pt x="5690" y="41249"/>
                  </a:cubicBezTo>
                  <a:cubicBezTo>
                    <a:pt x="1892" y="36957"/>
                    <a:pt x="0" y="31166"/>
                    <a:pt x="0" y="23864"/>
                  </a:cubicBezTo>
                  <a:cubicBezTo>
                    <a:pt x="0" y="16790"/>
                    <a:pt x="2095" y="11049"/>
                    <a:pt x="6312" y="6630"/>
                  </a:cubicBezTo>
                  <a:cubicBezTo>
                    <a:pt x="10515" y="2210"/>
                    <a:pt x="15557" y="0"/>
                    <a:pt x="21450"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8" name="Shape 896"/>
            <p:cNvSpPr/>
            <p:nvPr/>
          </p:nvSpPr>
          <p:spPr>
            <a:xfrm>
              <a:off x="142735" y="23520"/>
              <a:ext cx="22542" cy="46317"/>
            </a:xfrm>
            <a:custGeom>
              <a:avLst/>
              <a:gdLst/>
              <a:ahLst/>
              <a:cxnLst/>
              <a:rect l="0" t="0" r="0" b="0"/>
              <a:pathLst>
                <a:path w="22542" h="46317">
                  <a:moveTo>
                    <a:pt x="13551" y="0"/>
                  </a:moveTo>
                  <a:lnTo>
                    <a:pt x="15710" y="0"/>
                  </a:lnTo>
                  <a:lnTo>
                    <a:pt x="15710" y="36144"/>
                  </a:lnTo>
                  <a:cubicBezTo>
                    <a:pt x="15710" y="38951"/>
                    <a:pt x="15926" y="40831"/>
                    <a:pt x="16332" y="41770"/>
                  </a:cubicBezTo>
                  <a:lnTo>
                    <a:pt x="18148" y="43853"/>
                  </a:lnTo>
                  <a:cubicBezTo>
                    <a:pt x="18948" y="44310"/>
                    <a:pt x="20409" y="44539"/>
                    <a:pt x="22542" y="44539"/>
                  </a:cubicBezTo>
                  <a:lnTo>
                    <a:pt x="22542" y="46317"/>
                  </a:lnTo>
                  <a:lnTo>
                    <a:pt x="686" y="46317"/>
                  </a:lnTo>
                  <a:lnTo>
                    <a:pt x="686" y="44539"/>
                  </a:lnTo>
                  <a:cubicBezTo>
                    <a:pt x="2870" y="44539"/>
                    <a:pt x="4356" y="44323"/>
                    <a:pt x="5105" y="43904"/>
                  </a:cubicBezTo>
                  <a:lnTo>
                    <a:pt x="6896" y="41796"/>
                  </a:lnTo>
                  <a:cubicBezTo>
                    <a:pt x="7340" y="40805"/>
                    <a:pt x="7569" y="38938"/>
                    <a:pt x="7569" y="36144"/>
                  </a:cubicBezTo>
                  <a:lnTo>
                    <a:pt x="7569" y="18809"/>
                  </a:lnTo>
                  <a:cubicBezTo>
                    <a:pt x="7569" y="13932"/>
                    <a:pt x="7417" y="10770"/>
                    <a:pt x="7112" y="9322"/>
                  </a:cubicBezTo>
                  <a:lnTo>
                    <a:pt x="6045" y="7150"/>
                  </a:lnTo>
                  <a:lnTo>
                    <a:pt x="4026" y="6528"/>
                  </a:lnTo>
                  <a:cubicBezTo>
                    <a:pt x="3111" y="6528"/>
                    <a:pt x="1994" y="6769"/>
                    <a:pt x="686"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09" name="Shape 897"/>
            <p:cNvSpPr/>
            <p:nvPr/>
          </p:nvSpPr>
          <p:spPr>
            <a:xfrm>
              <a:off x="48387" y="23520"/>
              <a:ext cx="22542" cy="46317"/>
            </a:xfrm>
            <a:custGeom>
              <a:avLst/>
              <a:gdLst/>
              <a:ahLst/>
              <a:cxnLst/>
              <a:rect l="0" t="0" r="0" b="0"/>
              <a:pathLst>
                <a:path w="22542" h="46317">
                  <a:moveTo>
                    <a:pt x="13564" y="0"/>
                  </a:moveTo>
                  <a:lnTo>
                    <a:pt x="15722" y="0"/>
                  </a:lnTo>
                  <a:lnTo>
                    <a:pt x="15722" y="36144"/>
                  </a:lnTo>
                  <a:cubicBezTo>
                    <a:pt x="15722" y="38951"/>
                    <a:pt x="15913" y="40831"/>
                    <a:pt x="16319" y="41770"/>
                  </a:cubicBezTo>
                  <a:lnTo>
                    <a:pt x="18148" y="43853"/>
                  </a:lnTo>
                  <a:cubicBezTo>
                    <a:pt x="18948" y="44310"/>
                    <a:pt x="20422" y="44539"/>
                    <a:pt x="22542" y="44539"/>
                  </a:cubicBezTo>
                  <a:lnTo>
                    <a:pt x="22542" y="46317"/>
                  </a:lnTo>
                  <a:lnTo>
                    <a:pt x="686" y="46317"/>
                  </a:lnTo>
                  <a:lnTo>
                    <a:pt x="686" y="44539"/>
                  </a:lnTo>
                  <a:cubicBezTo>
                    <a:pt x="2883" y="44539"/>
                    <a:pt x="4356" y="44323"/>
                    <a:pt x="5118" y="43904"/>
                  </a:cubicBezTo>
                  <a:lnTo>
                    <a:pt x="6896" y="41796"/>
                  </a:lnTo>
                  <a:cubicBezTo>
                    <a:pt x="7340" y="40805"/>
                    <a:pt x="7569" y="38938"/>
                    <a:pt x="7569" y="36144"/>
                  </a:cubicBezTo>
                  <a:lnTo>
                    <a:pt x="7569" y="18809"/>
                  </a:lnTo>
                  <a:cubicBezTo>
                    <a:pt x="7569" y="13932"/>
                    <a:pt x="7417" y="10770"/>
                    <a:pt x="7125" y="9322"/>
                  </a:cubicBezTo>
                  <a:lnTo>
                    <a:pt x="6045" y="7150"/>
                  </a:lnTo>
                  <a:lnTo>
                    <a:pt x="4026" y="6528"/>
                  </a:lnTo>
                  <a:cubicBezTo>
                    <a:pt x="3111" y="6528"/>
                    <a:pt x="1994" y="6769"/>
                    <a:pt x="686"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0" name="Shape 898"/>
            <p:cNvSpPr/>
            <p:nvPr/>
          </p:nvSpPr>
          <p:spPr>
            <a:xfrm>
              <a:off x="292951" y="10058"/>
              <a:ext cx="27115" cy="60503"/>
            </a:xfrm>
            <a:custGeom>
              <a:avLst/>
              <a:gdLst/>
              <a:ahLst/>
              <a:cxnLst/>
              <a:rect l="0" t="0" r="0" b="0"/>
              <a:pathLst>
                <a:path w="27115" h="60503">
                  <a:moveTo>
                    <a:pt x="13703" y="0"/>
                  </a:moveTo>
                  <a:lnTo>
                    <a:pt x="15227" y="0"/>
                  </a:lnTo>
                  <a:lnTo>
                    <a:pt x="15227" y="14783"/>
                  </a:lnTo>
                  <a:lnTo>
                    <a:pt x="25730" y="14783"/>
                  </a:lnTo>
                  <a:lnTo>
                    <a:pt x="25730" y="18224"/>
                  </a:lnTo>
                  <a:lnTo>
                    <a:pt x="15227" y="18224"/>
                  </a:lnTo>
                  <a:lnTo>
                    <a:pt x="15227" y="47396"/>
                  </a:lnTo>
                  <a:cubicBezTo>
                    <a:pt x="15227" y="50305"/>
                    <a:pt x="15647" y="52274"/>
                    <a:pt x="16485" y="53289"/>
                  </a:cubicBezTo>
                  <a:cubicBezTo>
                    <a:pt x="17310" y="54305"/>
                    <a:pt x="18377" y="54813"/>
                    <a:pt x="19698" y="54813"/>
                  </a:cubicBezTo>
                  <a:lnTo>
                    <a:pt x="22835" y="53810"/>
                  </a:lnTo>
                  <a:cubicBezTo>
                    <a:pt x="23851" y="53137"/>
                    <a:pt x="24638" y="52146"/>
                    <a:pt x="25197" y="50826"/>
                  </a:cubicBezTo>
                  <a:lnTo>
                    <a:pt x="27115" y="50826"/>
                  </a:lnTo>
                  <a:cubicBezTo>
                    <a:pt x="25972" y="54039"/>
                    <a:pt x="24346" y="56464"/>
                    <a:pt x="22251" y="58077"/>
                  </a:cubicBezTo>
                  <a:cubicBezTo>
                    <a:pt x="20155" y="59703"/>
                    <a:pt x="17996" y="60503"/>
                    <a:pt x="15761" y="60503"/>
                  </a:cubicBezTo>
                  <a:cubicBezTo>
                    <a:pt x="14262" y="60503"/>
                    <a:pt x="12789" y="60096"/>
                    <a:pt x="11354" y="59258"/>
                  </a:cubicBezTo>
                  <a:cubicBezTo>
                    <a:pt x="9906" y="58420"/>
                    <a:pt x="8839" y="57226"/>
                    <a:pt x="8153" y="55664"/>
                  </a:cubicBezTo>
                  <a:cubicBezTo>
                    <a:pt x="7468" y="54115"/>
                    <a:pt x="7125" y="51715"/>
                    <a:pt x="7125" y="48476"/>
                  </a:cubicBezTo>
                  <a:lnTo>
                    <a:pt x="7125" y="18224"/>
                  </a:lnTo>
                  <a:lnTo>
                    <a:pt x="0" y="18224"/>
                  </a:lnTo>
                  <a:lnTo>
                    <a:pt x="0" y="16599"/>
                  </a:lnTo>
                  <a:cubicBezTo>
                    <a:pt x="1803" y="15887"/>
                    <a:pt x="3645" y="14669"/>
                    <a:pt x="5537" y="12941"/>
                  </a:cubicBezTo>
                  <a:cubicBezTo>
                    <a:pt x="7404" y="11214"/>
                    <a:pt x="9093" y="9182"/>
                    <a:pt x="10554" y="6833"/>
                  </a:cubicBezTo>
                  <a:cubicBezTo>
                    <a:pt x="11316" y="5588"/>
                    <a:pt x="12370" y="3302"/>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1" name="Shape 899"/>
            <p:cNvSpPr/>
            <p:nvPr/>
          </p:nvSpPr>
          <p:spPr>
            <a:xfrm>
              <a:off x="79692" y="89"/>
              <a:ext cx="39840" cy="69748"/>
            </a:xfrm>
            <a:custGeom>
              <a:avLst/>
              <a:gdLst/>
              <a:ahLst/>
              <a:cxnLst/>
              <a:rect l="0" t="0" r="0" b="0"/>
              <a:pathLst>
                <a:path w="39840" h="69748">
                  <a:moveTo>
                    <a:pt x="27508" y="0"/>
                  </a:moveTo>
                  <a:cubicBezTo>
                    <a:pt x="30950" y="0"/>
                    <a:pt x="34112" y="1105"/>
                    <a:pt x="36982" y="3340"/>
                  </a:cubicBezTo>
                  <a:cubicBezTo>
                    <a:pt x="38887" y="4813"/>
                    <a:pt x="39840" y="6464"/>
                    <a:pt x="39840" y="8306"/>
                  </a:cubicBezTo>
                  <a:lnTo>
                    <a:pt x="38557" y="11074"/>
                  </a:lnTo>
                  <a:lnTo>
                    <a:pt x="35801" y="12382"/>
                  </a:lnTo>
                  <a:lnTo>
                    <a:pt x="33426" y="11569"/>
                  </a:lnTo>
                  <a:cubicBezTo>
                    <a:pt x="32588" y="11036"/>
                    <a:pt x="31560" y="9868"/>
                    <a:pt x="30353" y="8077"/>
                  </a:cubicBezTo>
                  <a:cubicBezTo>
                    <a:pt x="29146" y="6299"/>
                    <a:pt x="28029" y="5093"/>
                    <a:pt x="27013" y="4470"/>
                  </a:cubicBezTo>
                  <a:cubicBezTo>
                    <a:pt x="25997" y="3848"/>
                    <a:pt x="24867" y="3543"/>
                    <a:pt x="23622" y="3543"/>
                  </a:cubicBezTo>
                  <a:cubicBezTo>
                    <a:pt x="22111" y="3543"/>
                    <a:pt x="20853" y="3937"/>
                    <a:pt x="19799" y="4737"/>
                  </a:cubicBezTo>
                  <a:cubicBezTo>
                    <a:pt x="18758" y="5549"/>
                    <a:pt x="17996" y="6794"/>
                    <a:pt x="17539" y="8471"/>
                  </a:cubicBezTo>
                  <a:cubicBezTo>
                    <a:pt x="17082" y="10160"/>
                    <a:pt x="16853" y="14503"/>
                    <a:pt x="16853" y="21513"/>
                  </a:cubicBezTo>
                  <a:lnTo>
                    <a:pt x="16853" y="24752"/>
                  </a:lnTo>
                  <a:lnTo>
                    <a:pt x="28435" y="24752"/>
                  </a:lnTo>
                  <a:lnTo>
                    <a:pt x="28435" y="28295"/>
                  </a:lnTo>
                  <a:lnTo>
                    <a:pt x="16853" y="28295"/>
                  </a:lnTo>
                  <a:lnTo>
                    <a:pt x="16853" y="57861"/>
                  </a:lnTo>
                  <a:cubicBezTo>
                    <a:pt x="16853" y="62052"/>
                    <a:pt x="17297" y="64694"/>
                    <a:pt x="18224" y="65811"/>
                  </a:cubicBezTo>
                  <a:cubicBezTo>
                    <a:pt x="19431" y="67246"/>
                    <a:pt x="21057" y="67970"/>
                    <a:pt x="23076" y="67970"/>
                  </a:cubicBezTo>
                  <a:lnTo>
                    <a:pt x="27165" y="67970"/>
                  </a:lnTo>
                  <a:lnTo>
                    <a:pt x="27165" y="69748"/>
                  </a:lnTo>
                  <a:lnTo>
                    <a:pt x="305" y="69748"/>
                  </a:lnTo>
                  <a:lnTo>
                    <a:pt x="305" y="67970"/>
                  </a:lnTo>
                  <a:lnTo>
                    <a:pt x="2311" y="67970"/>
                  </a:lnTo>
                  <a:cubicBezTo>
                    <a:pt x="3620" y="67970"/>
                    <a:pt x="4813" y="67652"/>
                    <a:pt x="5893" y="66992"/>
                  </a:cubicBezTo>
                  <a:lnTo>
                    <a:pt x="8141" y="64338"/>
                  </a:lnTo>
                  <a:cubicBezTo>
                    <a:pt x="8547" y="63220"/>
                    <a:pt x="8750" y="61061"/>
                    <a:pt x="8750" y="57861"/>
                  </a:cubicBezTo>
                  <a:lnTo>
                    <a:pt x="8750" y="28295"/>
                  </a:lnTo>
                  <a:lnTo>
                    <a:pt x="0" y="28295"/>
                  </a:lnTo>
                  <a:lnTo>
                    <a:pt x="0" y="24752"/>
                  </a:lnTo>
                  <a:lnTo>
                    <a:pt x="8750" y="24752"/>
                  </a:lnTo>
                  <a:lnTo>
                    <a:pt x="8750" y="21806"/>
                  </a:lnTo>
                  <a:cubicBezTo>
                    <a:pt x="8750" y="17322"/>
                    <a:pt x="9461" y="13526"/>
                    <a:pt x="10897" y="10413"/>
                  </a:cubicBezTo>
                  <a:cubicBezTo>
                    <a:pt x="12344" y="7302"/>
                    <a:pt x="14554" y="4787"/>
                    <a:pt x="17513" y="2870"/>
                  </a:cubicBezTo>
                  <a:cubicBezTo>
                    <a:pt x="20472" y="965"/>
                    <a:pt x="23800"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2" name="Shape 900"/>
            <p:cNvSpPr/>
            <p:nvPr/>
          </p:nvSpPr>
          <p:spPr>
            <a:xfrm>
              <a:off x="267500" y="0"/>
              <a:ext cx="22898" cy="69838"/>
            </a:xfrm>
            <a:custGeom>
              <a:avLst/>
              <a:gdLst/>
              <a:ahLst/>
              <a:cxnLst/>
              <a:rect l="0" t="0" r="0" b="0"/>
              <a:pathLst>
                <a:path w="22898" h="69838">
                  <a:moveTo>
                    <a:pt x="13411" y="0"/>
                  </a:moveTo>
                  <a:lnTo>
                    <a:pt x="15634" y="0"/>
                  </a:lnTo>
                  <a:lnTo>
                    <a:pt x="15634" y="59665"/>
                  </a:lnTo>
                  <a:cubicBezTo>
                    <a:pt x="15634" y="62471"/>
                    <a:pt x="15824" y="64351"/>
                    <a:pt x="16231" y="65265"/>
                  </a:cubicBezTo>
                  <a:lnTo>
                    <a:pt x="18136" y="67348"/>
                  </a:lnTo>
                  <a:cubicBezTo>
                    <a:pt x="18974" y="67818"/>
                    <a:pt x="20561" y="68059"/>
                    <a:pt x="22898" y="68059"/>
                  </a:cubicBezTo>
                  <a:lnTo>
                    <a:pt x="22898" y="69838"/>
                  </a:lnTo>
                  <a:lnTo>
                    <a:pt x="851" y="69838"/>
                  </a:lnTo>
                  <a:lnTo>
                    <a:pt x="851" y="68059"/>
                  </a:lnTo>
                  <a:cubicBezTo>
                    <a:pt x="2908" y="68059"/>
                    <a:pt x="4305" y="67843"/>
                    <a:pt x="5067" y="67425"/>
                  </a:cubicBezTo>
                  <a:lnTo>
                    <a:pt x="6833" y="65316"/>
                  </a:lnTo>
                  <a:cubicBezTo>
                    <a:pt x="7252" y="64326"/>
                    <a:pt x="7468" y="62458"/>
                    <a:pt x="7468" y="59665"/>
                  </a:cubicBezTo>
                  <a:lnTo>
                    <a:pt x="7468" y="18796"/>
                  </a:lnTo>
                  <a:cubicBezTo>
                    <a:pt x="7468" y="13729"/>
                    <a:pt x="7353" y="10617"/>
                    <a:pt x="7125" y="9449"/>
                  </a:cubicBezTo>
                  <a:cubicBezTo>
                    <a:pt x="6896" y="8280"/>
                    <a:pt x="6528" y="7480"/>
                    <a:pt x="6020" y="7061"/>
                  </a:cubicBezTo>
                  <a:lnTo>
                    <a:pt x="4077" y="6426"/>
                  </a:lnTo>
                  <a:cubicBezTo>
                    <a:pt x="3226" y="6426"/>
                    <a:pt x="2146" y="6693"/>
                    <a:pt x="851" y="7214"/>
                  </a:cubicBezTo>
                  <a:lnTo>
                    <a:pt x="0" y="5486"/>
                  </a:lnTo>
                  <a:lnTo>
                    <a:pt x="1341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3" name="Shape 901"/>
            <p:cNvSpPr/>
            <p:nvPr/>
          </p:nvSpPr>
          <p:spPr>
            <a:xfrm>
              <a:off x="113195" y="0"/>
              <a:ext cx="46139" cy="69838"/>
            </a:xfrm>
            <a:custGeom>
              <a:avLst/>
              <a:gdLst/>
              <a:ahLst/>
              <a:cxnLst/>
              <a:rect l="0" t="0" r="0" b="0"/>
              <a:pathLst>
                <a:path w="46139" h="69838">
                  <a:moveTo>
                    <a:pt x="41173" y="0"/>
                  </a:moveTo>
                  <a:cubicBezTo>
                    <a:pt x="42545" y="0"/>
                    <a:pt x="43726" y="483"/>
                    <a:pt x="44691" y="1448"/>
                  </a:cubicBezTo>
                  <a:cubicBezTo>
                    <a:pt x="45644" y="2400"/>
                    <a:pt x="46139" y="3581"/>
                    <a:pt x="46139" y="4953"/>
                  </a:cubicBezTo>
                  <a:cubicBezTo>
                    <a:pt x="46139" y="6338"/>
                    <a:pt x="45644" y="7506"/>
                    <a:pt x="44691" y="8496"/>
                  </a:cubicBezTo>
                  <a:cubicBezTo>
                    <a:pt x="43726" y="9474"/>
                    <a:pt x="42545" y="9969"/>
                    <a:pt x="41173" y="9969"/>
                  </a:cubicBezTo>
                  <a:lnTo>
                    <a:pt x="39434" y="9244"/>
                  </a:lnTo>
                  <a:lnTo>
                    <a:pt x="38545" y="11163"/>
                  </a:lnTo>
                  <a:lnTo>
                    <a:pt x="35801" y="12471"/>
                  </a:lnTo>
                  <a:lnTo>
                    <a:pt x="33426" y="11658"/>
                  </a:lnTo>
                  <a:cubicBezTo>
                    <a:pt x="32576" y="11125"/>
                    <a:pt x="31560" y="9957"/>
                    <a:pt x="30340" y="8166"/>
                  </a:cubicBezTo>
                  <a:cubicBezTo>
                    <a:pt x="29134" y="6388"/>
                    <a:pt x="28029" y="5182"/>
                    <a:pt x="27013" y="4559"/>
                  </a:cubicBezTo>
                  <a:cubicBezTo>
                    <a:pt x="25997" y="3937"/>
                    <a:pt x="24867" y="3632"/>
                    <a:pt x="23622" y="3632"/>
                  </a:cubicBezTo>
                  <a:cubicBezTo>
                    <a:pt x="22111" y="3632"/>
                    <a:pt x="20828" y="4026"/>
                    <a:pt x="19787" y="4826"/>
                  </a:cubicBezTo>
                  <a:cubicBezTo>
                    <a:pt x="18732" y="5638"/>
                    <a:pt x="17983" y="6883"/>
                    <a:pt x="17539" y="8560"/>
                  </a:cubicBezTo>
                  <a:cubicBezTo>
                    <a:pt x="17069" y="10249"/>
                    <a:pt x="16840" y="14592"/>
                    <a:pt x="16840" y="21603"/>
                  </a:cubicBezTo>
                  <a:lnTo>
                    <a:pt x="16840" y="24841"/>
                  </a:lnTo>
                  <a:lnTo>
                    <a:pt x="28435" y="24841"/>
                  </a:lnTo>
                  <a:lnTo>
                    <a:pt x="28435" y="28384"/>
                  </a:lnTo>
                  <a:lnTo>
                    <a:pt x="16840" y="28384"/>
                  </a:lnTo>
                  <a:lnTo>
                    <a:pt x="16840" y="57950"/>
                  </a:lnTo>
                  <a:cubicBezTo>
                    <a:pt x="16840" y="62141"/>
                    <a:pt x="17297" y="64783"/>
                    <a:pt x="18212" y="65900"/>
                  </a:cubicBezTo>
                  <a:cubicBezTo>
                    <a:pt x="19431" y="67335"/>
                    <a:pt x="21044" y="68059"/>
                    <a:pt x="23076" y="68059"/>
                  </a:cubicBezTo>
                  <a:lnTo>
                    <a:pt x="27153" y="68059"/>
                  </a:lnTo>
                  <a:lnTo>
                    <a:pt x="27153" y="69838"/>
                  </a:lnTo>
                  <a:lnTo>
                    <a:pt x="292" y="69838"/>
                  </a:lnTo>
                  <a:lnTo>
                    <a:pt x="292" y="68059"/>
                  </a:lnTo>
                  <a:lnTo>
                    <a:pt x="2299" y="68059"/>
                  </a:lnTo>
                  <a:cubicBezTo>
                    <a:pt x="3620" y="68059"/>
                    <a:pt x="4813" y="67742"/>
                    <a:pt x="5893" y="67081"/>
                  </a:cubicBezTo>
                  <a:lnTo>
                    <a:pt x="8115" y="64427"/>
                  </a:lnTo>
                  <a:cubicBezTo>
                    <a:pt x="8534" y="63309"/>
                    <a:pt x="8738" y="61151"/>
                    <a:pt x="8738" y="57950"/>
                  </a:cubicBezTo>
                  <a:lnTo>
                    <a:pt x="8738" y="28384"/>
                  </a:lnTo>
                  <a:lnTo>
                    <a:pt x="0" y="28384"/>
                  </a:lnTo>
                  <a:lnTo>
                    <a:pt x="0" y="24841"/>
                  </a:lnTo>
                  <a:lnTo>
                    <a:pt x="8738" y="24841"/>
                  </a:lnTo>
                  <a:lnTo>
                    <a:pt x="8738" y="21895"/>
                  </a:lnTo>
                  <a:cubicBezTo>
                    <a:pt x="8738" y="17411"/>
                    <a:pt x="9461" y="13615"/>
                    <a:pt x="10897" y="10502"/>
                  </a:cubicBezTo>
                  <a:cubicBezTo>
                    <a:pt x="12332" y="7391"/>
                    <a:pt x="14542" y="4876"/>
                    <a:pt x="17513" y="2959"/>
                  </a:cubicBezTo>
                  <a:cubicBezTo>
                    <a:pt x="20460" y="1054"/>
                    <a:pt x="23800" y="89"/>
                    <a:pt x="27495" y="89"/>
                  </a:cubicBezTo>
                  <a:lnTo>
                    <a:pt x="36816" y="3371"/>
                  </a:lnTo>
                  <a:lnTo>
                    <a:pt x="37617" y="1448"/>
                  </a:lnTo>
                  <a:cubicBezTo>
                    <a:pt x="38583" y="483"/>
                    <a:pt x="39776" y="0"/>
                    <a:pt x="4117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4" name="Shape 902"/>
            <p:cNvSpPr/>
            <p:nvPr/>
          </p:nvSpPr>
          <p:spPr>
            <a:xfrm>
              <a:off x="55016" y="0"/>
              <a:ext cx="9970" cy="9969"/>
            </a:xfrm>
            <a:custGeom>
              <a:avLst/>
              <a:gdLst/>
              <a:ahLst/>
              <a:cxnLst/>
              <a:rect l="0" t="0" r="0" b="0"/>
              <a:pathLst>
                <a:path w="9970" h="9969">
                  <a:moveTo>
                    <a:pt x="5004" y="0"/>
                  </a:moveTo>
                  <a:cubicBezTo>
                    <a:pt x="6388" y="0"/>
                    <a:pt x="7544" y="483"/>
                    <a:pt x="8522" y="1448"/>
                  </a:cubicBezTo>
                  <a:cubicBezTo>
                    <a:pt x="9487" y="2400"/>
                    <a:pt x="9970" y="3581"/>
                    <a:pt x="9970" y="4953"/>
                  </a:cubicBezTo>
                  <a:cubicBezTo>
                    <a:pt x="9970" y="6338"/>
                    <a:pt x="9487" y="7506"/>
                    <a:pt x="8522" y="8496"/>
                  </a:cubicBezTo>
                  <a:cubicBezTo>
                    <a:pt x="7544" y="9474"/>
                    <a:pt x="6388" y="9969"/>
                    <a:pt x="5004" y="9969"/>
                  </a:cubicBezTo>
                  <a:cubicBezTo>
                    <a:pt x="3632" y="9969"/>
                    <a:pt x="2451" y="9474"/>
                    <a:pt x="1473" y="8496"/>
                  </a:cubicBezTo>
                  <a:cubicBezTo>
                    <a:pt x="495" y="7506"/>
                    <a:pt x="0" y="6338"/>
                    <a:pt x="0" y="4953"/>
                  </a:cubicBezTo>
                  <a:cubicBezTo>
                    <a:pt x="0" y="3581"/>
                    <a:pt x="483" y="2400"/>
                    <a:pt x="1448" y="1448"/>
                  </a:cubicBezTo>
                  <a:cubicBezTo>
                    <a:pt x="2413" y="483"/>
                    <a:pt x="3607"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5" name="Shape 903"/>
            <p:cNvSpPr/>
            <p:nvPr/>
          </p:nvSpPr>
          <p:spPr>
            <a:xfrm>
              <a:off x="20282" y="0"/>
              <a:ext cx="26911" cy="71209"/>
            </a:xfrm>
            <a:custGeom>
              <a:avLst/>
              <a:gdLst/>
              <a:ahLst/>
              <a:cxnLst/>
              <a:rect l="0" t="0" r="0" b="0"/>
              <a:pathLst>
                <a:path w="26911" h="71209">
                  <a:moveTo>
                    <a:pt x="17183" y="0"/>
                  </a:moveTo>
                  <a:lnTo>
                    <a:pt x="19406" y="0"/>
                  </a:lnTo>
                  <a:lnTo>
                    <a:pt x="19406" y="51994"/>
                  </a:lnTo>
                  <a:cubicBezTo>
                    <a:pt x="19406" y="57264"/>
                    <a:pt x="19520" y="60490"/>
                    <a:pt x="19761" y="61646"/>
                  </a:cubicBezTo>
                  <a:cubicBezTo>
                    <a:pt x="20015" y="62814"/>
                    <a:pt x="20409" y="63627"/>
                    <a:pt x="20942" y="64071"/>
                  </a:cubicBezTo>
                  <a:lnTo>
                    <a:pt x="22835" y="64770"/>
                  </a:lnTo>
                  <a:cubicBezTo>
                    <a:pt x="23724" y="64770"/>
                    <a:pt x="24892" y="64503"/>
                    <a:pt x="26378" y="63944"/>
                  </a:cubicBezTo>
                  <a:lnTo>
                    <a:pt x="26911" y="65646"/>
                  </a:lnTo>
                  <a:lnTo>
                    <a:pt x="13551" y="71209"/>
                  </a:lnTo>
                  <a:lnTo>
                    <a:pt x="11290" y="71209"/>
                  </a:lnTo>
                  <a:lnTo>
                    <a:pt x="11290" y="64770"/>
                  </a:lnTo>
                  <a:cubicBezTo>
                    <a:pt x="9093" y="67069"/>
                    <a:pt x="6947" y="68707"/>
                    <a:pt x="4864" y="69710"/>
                  </a:cubicBezTo>
                  <a:lnTo>
                    <a:pt x="0" y="70785"/>
                  </a:lnTo>
                  <a:lnTo>
                    <a:pt x="0" y="64347"/>
                  </a:lnTo>
                  <a:lnTo>
                    <a:pt x="2642" y="65798"/>
                  </a:lnTo>
                  <a:cubicBezTo>
                    <a:pt x="5639" y="65798"/>
                    <a:pt x="8509" y="64312"/>
                    <a:pt x="11290" y="61341"/>
                  </a:cubicBezTo>
                  <a:lnTo>
                    <a:pt x="11290" y="38150"/>
                  </a:lnTo>
                  <a:cubicBezTo>
                    <a:pt x="11087" y="35928"/>
                    <a:pt x="10503" y="33896"/>
                    <a:pt x="9525" y="32068"/>
                  </a:cubicBezTo>
                  <a:cubicBezTo>
                    <a:pt x="8547" y="30226"/>
                    <a:pt x="7252" y="28842"/>
                    <a:pt x="5626" y="27915"/>
                  </a:cubicBezTo>
                  <a:cubicBezTo>
                    <a:pt x="4001" y="26988"/>
                    <a:pt x="2426" y="26505"/>
                    <a:pt x="889" y="26505"/>
                  </a:cubicBezTo>
                  <a:lnTo>
                    <a:pt x="0" y="26952"/>
                  </a:lnTo>
                  <a:lnTo>
                    <a:pt x="0" y="24224"/>
                  </a:lnTo>
                  <a:lnTo>
                    <a:pt x="1473" y="23470"/>
                  </a:lnTo>
                  <a:cubicBezTo>
                    <a:pt x="5436" y="23470"/>
                    <a:pt x="8712" y="24727"/>
                    <a:pt x="11290" y="27242"/>
                  </a:cubicBezTo>
                  <a:lnTo>
                    <a:pt x="11290" y="18948"/>
                  </a:lnTo>
                  <a:cubicBezTo>
                    <a:pt x="11290" y="13805"/>
                    <a:pt x="11163" y="10643"/>
                    <a:pt x="10935" y="9474"/>
                  </a:cubicBezTo>
                  <a:cubicBezTo>
                    <a:pt x="10681" y="8293"/>
                    <a:pt x="10300" y="7480"/>
                    <a:pt x="9779" y="7061"/>
                  </a:cubicBezTo>
                  <a:lnTo>
                    <a:pt x="7811" y="6426"/>
                  </a:lnTo>
                  <a:cubicBezTo>
                    <a:pt x="6947" y="6426"/>
                    <a:pt x="5817" y="6693"/>
                    <a:pt x="4420" y="7214"/>
                  </a:cubicBezTo>
                  <a:lnTo>
                    <a:pt x="3772" y="5486"/>
                  </a:lnTo>
                  <a:lnTo>
                    <a:pt x="1718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716" name="Group 715"/>
          <p:cNvGrpSpPr/>
          <p:nvPr/>
        </p:nvGrpSpPr>
        <p:grpSpPr>
          <a:xfrm>
            <a:off x="2777072" y="5950730"/>
            <a:ext cx="1800481" cy="204339"/>
            <a:chOff x="0" y="0"/>
            <a:chExt cx="720115" cy="89878"/>
          </a:xfrm>
        </p:grpSpPr>
        <p:sp>
          <p:nvSpPr>
            <p:cNvPr id="717" name="Shape 915"/>
            <p:cNvSpPr/>
            <p:nvPr/>
          </p:nvSpPr>
          <p:spPr>
            <a:xfrm>
              <a:off x="67983" y="41840"/>
              <a:ext cx="18828" cy="26969"/>
            </a:xfrm>
            <a:custGeom>
              <a:avLst/>
              <a:gdLst/>
              <a:ahLst/>
              <a:cxnLst/>
              <a:rect l="0" t="0" r="0" b="0"/>
              <a:pathLst>
                <a:path w="18828" h="26969">
                  <a:moveTo>
                    <a:pt x="18828" y="0"/>
                  </a:moveTo>
                  <a:lnTo>
                    <a:pt x="18828" y="5148"/>
                  </a:lnTo>
                  <a:lnTo>
                    <a:pt x="15367" y="8072"/>
                  </a:lnTo>
                  <a:cubicBezTo>
                    <a:pt x="14084" y="9824"/>
                    <a:pt x="13449" y="11615"/>
                    <a:pt x="13449" y="13418"/>
                  </a:cubicBezTo>
                  <a:cubicBezTo>
                    <a:pt x="13449" y="14930"/>
                    <a:pt x="13983" y="16250"/>
                    <a:pt x="15062" y="17393"/>
                  </a:cubicBezTo>
                  <a:cubicBezTo>
                    <a:pt x="15888" y="18270"/>
                    <a:pt x="17031" y="18727"/>
                    <a:pt x="18517" y="18727"/>
                  </a:cubicBezTo>
                  <a:lnTo>
                    <a:pt x="18828" y="18576"/>
                  </a:lnTo>
                  <a:lnTo>
                    <a:pt x="18828" y="22196"/>
                  </a:lnTo>
                  <a:lnTo>
                    <a:pt x="9119" y="26969"/>
                  </a:lnTo>
                  <a:cubicBezTo>
                    <a:pt x="6502" y="26969"/>
                    <a:pt x="4331" y="26118"/>
                    <a:pt x="2604" y="24391"/>
                  </a:cubicBezTo>
                  <a:cubicBezTo>
                    <a:pt x="864" y="22676"/>
                    <a:pt x="0" y="20518"/>
                    <a:pt x="0" y="17926"/>
                  </a:cubicBezTo>
                  <a:cubicBezTo>
                    <a:pt x="0" y="14434"/>
                    <a:pt x="1499" y="11285"/>
                    <a:pt x="4509" y="8478"/>
                  </a:cubicBezTo>
                  <a:cubicBezTo>
                    <a:pt x="6013" y="7075"/>
                    <a:pt x="8407" y="5442"/>
                    <a:pt x="11690" y="3580"/>
                  </a:cubicBezTo>
                  <a:lnTo>
                    <a:pt x="1882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8" name="Shape 916"/>
            <p:cNvSpPr/>
            <p:nvPr/>
          </p:nvSpPr>
          <p:spPr>
            <a:xfrm>
              <a:off x="68910" y="21393"/>
              <a:ext cx="17901" cy="19120"/>
            </a:xfrm>
            <a:custGeom>
              <a:avLst/>
              <a:gdLst/>
              <a:ahLst/>
              <a:cxnLst/>
              <a:rect l="0" t="0" r="0" b="0"/>
              <a:pathLst>
                <a:path w="17901" h="19120">
                  <a:moveTo>
                    <a:pt x="17901" y="0"/>
                  </a:moveTo>
                  <a:lnTo>
                    <a:pt x="17901" y="3454"/>
                  </a:lnTo>
                  <a:lnTo>
                    <a:pt x="17043" y="3207"/>
                  </a:lnTo>
                  <a:cubicBezTo>
                    <a:pt x="14910" y="3207"/>
                    <a:pt x="13157" y="3690"/>
                    <a:pt x="11786" y="4643"/>
                  </a:cubicBezTo>
                  <a:lnTo>
                    <a:pt x="10503" y="6700"/>
                  </a:lnTo>
                  <a:lnTo>
                    <a:pt x="11874" y="9253"/>
                  </a:lnTo>
                  <a:cubicBezTo>
                    <a:pt x="13132" y="10663"/>
                    <a:pt x="13754" y="12022"/>
                    <a:pt x="13754" y="13329"/>
                  </a:cubicBezTo>
                  <a:cubicBezTo>
                    <a:pt x="13754" y="14930"/>
                    <a:pt x="13157" y="16301"/>
                    <a:pt x="11951" y="17444"/>
                  </a:cubicBezTo>
                  <a:cubicBezTo>
                    <a:pt x="10757" y="18561"/>
                    <a:pt x="9195" y="19120"/>
                    <a:pt x="7264" y="19120"/>
                  </a:cubicBezTo>
                  <a:cubicBezTo>
                    <a:pt x="5207" y="19120"/>
                    <a:pt x="3467" y="18511"/>
                    <a:pt x="2083" y="17266"/>
                  </a:cubicBezTo>
                  <a:cubicBezTo>
                    <a:pt x="686" y="16009"/>
                    <a:pt x="0" y="14561"/>
                    <a:pt x="0" y="12885"/>
                  </a:cubicBezTo>
                  <a:cubicBezTo>
                    <a:pt x="0" y="10536"/>
                    <a:pt x="927" y="8288"/>
                    <a:pt x="2794" y="6141"/>
                  </a:cubicBezTo>
                  <a:cubicBezTo>
                    <a:pt x="4661" y="3995"/>
                    <a:pt x="7264" y="2344"/>
                    <a:pt x="10604" y="1201"/>
                  </a:cubicBezTo>
                  <a:lnTo>
                    <a:pt x="179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19" name="Shape 917"/>
            <p:cNvSpPr/>
            <p:nvPr/>
          </p:nvSpPr>
          <p:spPr>
            <a:xfrm>
              <a:off x="0" y="1575"/>
              <a:ext cx="59817" cy="66599"/>
            </a:xfrm>
            <a:custGeom>
              <a:avLst/>
              <a:gdLst/>
              <a:ahLst/>
              <a:cxnLst/>
              <a:rect l="0" t="0" r="0" b="0"/>
              <a:pathLst>
                <a:path w="59817" h="66599">
                  <a:moveTo>
                    <a:pt x="0" y="0"/>
                  </a:moveTo>
                  <a:lnTo>
                    <a:pt x="59817" y="0"/>
                  </a:lnTo>
                  <a:lnTo>
                    <a:pt x="59817" y="18021"/>
                  </a:lnTo>
                  <a:lnTo>
                    <a:pt x="58052" y="18021"/>
                  </a:lnTo>
                  <a:cubicBezTo>
                    <a:pt x="56998" y="13868"/>
                    <a:pt x="55842" y="10871"/>
                    <a:pt x="54572" y="9055"/>
                  </a:cubicBezTo>
                  <a:cubicBezTo>
                    <a:pt x="53289" y="7239"/>
                    <a:pt x="51537" y="5791"/>
                    <a:pt x="49314" y="4711"/>
                  </a:cubicBezTo>
                  <a:cubicBezTo>
                    <a:pt x="48070" y="4128"/>
                    <a:pt x="45885" y="3835"/>
                    <a:pt x="42774" y="3835"/>
                  </a:cubicBezTo>
                  <a:lnTo>
                    <a:pt x="37821" y="3835"/>
                  </a:lnTo>
                  <a:lnTo>
                    <a:pt x="37821" y="55207"/>
                  </a:lnTo>
                  <a:cubicBezTo>
                    <a:pt x="37821" y="58610"/>
                    <a:pt x="37998" y="60731"/>
                    <a:pt x="38379" y="61595"/>
                  </a:cubicBezTo>
                  <a:lnTo>
                    <a:pt x="40589" y="63818"/>
                  </a:lnTo>
                  <a:cubicBezTo>
                    <a:pt x="41681" y="64453"/>
                    <a:pt x="43180" y="64783"/>
                    <a:pt x="45085" y="64783"/>
                  </a:cubicBezTo>
                  <a:lnTo>
                    <a:pt x="47307" y="64783"/>
                  </a:lnTo>
                  <a:lnTo>
                    <a:pt x="47307" y="66599"/>
                  </a:lnTo>
                  <a:lnTo>
                    <a:pt x="12433" y="66599"/>
                  </a:lnTo>
                  <a:lnTo>
                    <a:pt x="12433" y="64783"/>
                  </a:lnTo>
                  <a:lnTo>
                    <a:pt x="14630" y="64783"/>
                  </a:lnTo>
                  <a:cubicBezTo>
                    <a:pt x="16574" y="64783"/>
                    <a:pt x="18123" y="64427"/>
                    <a:pt x="19304" y="63754"/>
                  </a:cubicBezTo>
                  <a:lnTo>
                    <a:pt x="21323" y="61392"/>
                  </a:lnTo>
                  <a:cubicBezTo>
                    <a:pt x="21679" y="60604"/>
                    <a:pt x="21857" y="58534"/>
                    <a:pt x="21857" y="55207"/>
                  </a:cubicBezTo>
                  <a:lnTo>
                    <a:pt x="21857" y="3835"/>
                  </a:lnTo>
                  <a:lnTo>
                    <a:pt x="17043" y="3835"/>
                  </a:lnTo>
                  <a:cubicBezTo>
                    <a:pt x="12548" y="3835"/>
                    <a:pt x="9296" y="4775"/>
                    <a:pt x="7264" y="6668"/>
                  </a:cubicBezTo>
                  <a:cubicBezTo>
                    <a:pt x="4420" y="9322"/>
                    <a:pt x="2616" y="13106"/>
                    <a:pt x="1854" y="18021"/>
                  </a:cubicBezTo>
                  <a:lnTo>
                    <a:pt x="0" y="18021"/>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0" name="Shape 918"/>
            <p:cNvSpPr/>
            <p:nvPr/>
          </p:nvSpPr>
          <p:spPr>
            <a:xfrm>
              <a:off x="161684" y="20879"/>
              <a:ext cx="22473" cy="68999"/>
            </a:xfrm>
            <a:custGeom>
              <a:avLst/>
              <a:gdLst/>
              <a:ahLst/>
              <a:cxnLst/>
              <a:rect l="0" t="0" r="0" b="0"/>
              <a:pathLst>
                <a:path w="22473" h="68999">
                  <a:moveTo>
                    <a:pt x="19647" y="0"/>
                  </a:moveTo>
                  <a:lnTo>
                    <a:pt x="22473" y="574"/>
                  </a:lnTo>
                  <a:lnTo>
                    <a:pt x="22473" y="4053"/>
                  </a:lnTo>
                  <a:lnTo>
                    <a:pt x="20587" y="3048"/>
                  </a:lnTo>
                  <a:cubicBezTo>
                    <a:pt x="18682" y="3048"/>
                    <a:pt x="17069" y="4001"/>
                    <a:pt x="15773" y="5905"/>
                  </a:cubicBezTo>
                  <a:cubicBezTo>
                    <a:pt x="14453" y="7836"/>
                    <a:pt x="13805" y="11798"/>
                    <a:pt x="13805" y="17831"/>
                  </a:cubicBezTo>
                  <a:cubicBezTo>
                    <a:pt x="13805" y="22707"/>
                    <a:pt x="14453" y="26047"/>
                    <a:pt x="15748" y="27877"/>
                  </a:cubicBezTo>
                  <a:cubicBezTo>
                    <a:pt x="17031" y="29680"/>
                    <a:pt x="18567" y="30594"/>
                    <a:pt x="20333" y="30594"/>
                  </a:cubicBezTo>
                  <a:lnTo>
                    <a:pt x="22473" y="29416"/>
                  </a:lnTo>
                  <a:lnTo>
                    <a:pt x="22473" y="33276"/>
                  </a:lnTo>
                  <a:lnTo>
                    <a:pt x="21806" y="33439"/>
                  </a:lnTo>
                  <a:cubicBezTo>
                    <a:pt x="21615" y="33439"/>
                    <a:pt x="19647" y="33350"/>
                    <a:pt x="15913" y="33197"/>
                  </a:cubicBezTo>
                  <a:cubicBezTo>
                    <a:pt x="14440" y="33197"/>
                    <a:pt x="13208" y="33680"/>
                    <a:pt x="12205" y="34645"/>
                  </a:cubicBezTo>
                  <a:cubicBezTo>
                    <a:pt x="11201" y="35610"/>
                    <a:pt x="10706" y="36766"/>
                    <a:pt x="10706" y="38112"/>
                  </a:cubicBezTo>
                  <a:cubicBezTo>
                    <a:pt x="10706" y="39281"/>
                    <a:pt x="11151" y="40246"/>
                    <a:pt x="12065" y="41008"/>
                  </a:cubicBezTo>
                  <a:cubicBezTo>
                    <a:pt x="12967" y="41770"/>
                    <a:pt x="14427" y="42139"/>
                    <a:pt x="16446" y="42139"/>
                  </a:cubicBezTo>
                  <a:lnTo>
                    <a:pt x="22473" y="42066"/>
                  </a:lnTo>
                  <a:lnTo>
                    <a:pt x="22473" y="54247"/>
                  </a:lnTo>
                  <a:lnTo>
                    <a:pt x="17678" y="54063"/>
                  </a:lnTo>
                  <a:cubicBezTo>
                    <a:pt x="14338" y="54063"/>
                    <a:pt x="12141" y="54343"/>
                    <a:pt x="11062" y="54902"/>
                  </a:cubicBezTo>
                  <a:cubicBezTo>
                    <a:pt x="9182" y="55918"/>
                    <a:pt x="8255" y="57290"/>
                    <a:pt x="8255" y="59030"/>
                  </a:cubicBezTo>
                  <a:cubicBezTo>
                    <a:pt x="8255" y="60706"/>
                    <a:pt x="9220" y="62217"/>
                    <a:pt x="11151" y="63564"/>
                  </a:cubicBezTo>
                  <a:cubicBezTo>
                    <a:pt x="13081" y="64935"/>
                    <a:pt x="16713" y="65621"/>
                    <a:pt x="22060" y="65621"/>
                  </a:cubicBezTo>
                  <a:lnTo>
                    <a:pt x="22473" y="65551"/>
                  </a:lnTo>
                  <a:lnTo>
                    <a:pt x="22473" y="68728"/>
                  </a:lnTo>
                  <a:lnTo>
                    <a:pt x="20828" y="68999"/>
                  </a:lnTo>
                  <a:cubicBezTo>
                    <a:pt x="16700" y="68999"/>
                    <a:pt x="12941" y="68605"/>
                    <a:pt x="9525" y="67792"/>
                  </a:cubicBezTo>
                  <a:cubicBezTo>
                    <a:pt x="6121" y="66992"/>
                    <a:pt x="3683" y="65874"/>
                    <a:pt x="2210" y="64465"/>
                  </a:cubicBezTo>
                  <a:cubicBezTo>
                    <a:pt x="737" y="63029"/>
                    <a:pt x="0" y="61531"/>
                    <a:pt x="0" y="59957"/>
                  </a:cubicBezTo>
                  <a:cubicBezTo>
                    <a:pt x="0" y="58458"/>
                    <a:pt x="559" y="57112"/>
                    <a:pt x="1689" y="55918"/>
                  </a:cubicBezTo>
                  <a:cubicBezTo>
                    <a:pt x="2819" y="54711"/>
                    <a:pt x="4928" y="53708"/>
                    <a:pt x="8001" y="52895"/>
                  </a:cubicBezTo>
                  <a:cubicBezTo>
                    <a:pt x="3746" y="50800"/>
                    <a:pt x="1613" y="47878"/>
                    <a:pt x="1613" y="44145"/>
                  </a:cubicBezTo>
                  <a:cubicBezTo>
                    <a:pt x="1613" y="41884"/>
                    <a:pt x="2489" y="39700"/>
                    <a:pt x="4216" y="37579"/>
                  </a:cubicBezTo>
                  <a:cubicBezTo>
                    <a:pt x="5956" y="35445"/>
                    <a:pt x="8712" y="33591"/>
                    <a:pt x="12484" y="32017"/>
                  </a:cubicBezTo>
                  <a:cubicBezTo>
                    <a:pt x="8090" y="30416"/>
                    <a:pt x="4915" y="28295"/>
                    <a:pt x="2946" y="25679"/>
                  </a:cubicBezTo>
                  <a:cubicBezTo>
                    <a:pt x="991" y="23063"/>
                    <a:pt x="0" y="20041"/>
                    <a:pt x="0" y="16599"/>
                  </a:cubicBezTo>
                  <a:cubicBezTo>
                    <a:pt x="0" y="12116"/>
                    <a:pt x="1841" y="8230"/>
                    <a:pt x="5499" y="4928"/>
                  </a:cubicBezTo>
                  <a:cubicBezTo>
                    <a:pt x="9169" y="1638"/>
                    <a:pt x="13881" y="0"/>
                    <a:pt x="1964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1" name="Shape 919"/>
            <p:cNvSpPr/>
            <p:nvPr/>
          </p:nvSpPr>
          <p:spPr>
            <a:xfrm>
              <a:off x="115926" y="20879"/>
              <a:ext cx="39434" cy="47295"/>
            </a:xfrm>
            <a:custGeom>
              <a:avLst/>
              <a:gdLst/>
              <a:ahLst/>
              <a:cxnLst/>
              <a:rect l="0" t="0" r="0" b="0"/>
              <a:pathLst>
                <a:path w="39434" h="47295">
                  <a:moveTo>
                    <a:pt x="33401" y="0"/>
                  </a:moveTo>
                  <a:cubicBezTo>
                    <a:pt x="35217" y="0"/>
                    <a:pt x="36703" y="559"/>
                    <a:pt x="37795" y="1689"/>
                  </a:cubicBezTo>
                  <a:cubicBezTo>
                    <a:pt x="38875" y="2819"/>
                    <a:pt x="39434" y="4419"/>
                    <a:pt x="39434" y="6477"/>
                  </a:cubicBezTo>
                  <a:cubicBezTo>
                    <a:pt x="39434" y="8674"/>
                    <a:pt x="38900" y="10375"/>
                    <a:pt x="37833" y="11595"/>
                  </a:cubicBezTo>
                  <a:cubicBezTo>
                    <a:pt x="36767" y="12788"/>
                    <a:pt x="35496" y="13398"/>
                    <a:pt x="33985" y="13398"/>
                  </a:cubicBezTo>
                  <a:cubicBezTo>
                    <a:pt x="32245" y="13398"/>
                    <a:pt x="30747" y="12840"/>
                    <a:pt x="29464" y="11734"/>
                  </a:cubicBezTo>
                  <a:cubicBezTo>
                    <a:pt x="28194" y="10617"/>
                    <a:pt x="27432" y="10007"/>
                    <a:pt x="27216" y="9868"/>
                  </a:cubicBezTo>
                  <a:lnTo>
                    <a:pt x="26086" y="9563"/>
                  </a:lnTo>
                  <a:lnTo>
                    <a:pt x="23381" y="10655"/>
                  </a:lnTo>
                  <a:cubicBezTo>
                    <a:pt x="22035" y="11760"/>
                    <a:pt x="21018" y="13347"/>
                    <a:pt x="20333" y="15418"/>
                  </a:cubicBezTo>
                  <a:cubicBezTo>
                    <a:pt x="19279" y="18593"/>
                    <a:pt x="18758" y="22098"/>
                    <a:pt x="18758" y="25933"/>
                  </a:cubicBezTo>
                  <a:lnTo>
                    <a:pt x="18758" y="36487"/>
                  </a:lnTo>
                  <a:lnTo>
                    <a:pt x="18809" y="39230"/>
                  </a:lnTo>
                  <a:cubicBezTo>
                    <a:pt x="18809" y="41110"/>
                    <a:pt x="18923" y="42304"/>
                    <a:pt x="19152" y="42825"/>
                  </a:cubicBezTo>
                  <a:lnTo>
                    <a:pt x="20892" y="44767"/>
                  </a:lnTo>
                  <a:cubicBezTo>
                    <a:pt x="21666" y="45174"/>
                    <a:pt x="22974" y="45427"/>
                    <a:pt x="24803" y="45517"/>
                  </a:cubicBezTo>
                  <a:lnTo>
                    <a:pt x="24803" y="47295"/>
                  </a:lnTo>
                  <a:lnTo>
                    <a:pt x="0" y="47295"/>
                  </a:lnTo>
                  <a:lnTo>
                    <a:pt x="0" y="45517"/>
                  </a:lnTo>
                  <a:cubicBezTo>
                    <a:pt x="1994" y="45364"/>
                    <a:pt x="3353" y="44818"/>
                    <a:pt x="4051" y="43878"/>
                  </a:cubicBezTo>
                  <a:cubicBezTo>
                    <a:pt x="4750" y="42938"/>
                    <a:pt x="5105" y="40487"/>
                    <a:pt x="5105" y="36487"/>
                  </a:cubicBezTo>
                  <a:lnTo>
                    <a:pt x="5105" y="11099"/>
                  </a:lnTo>
                  <a:cubicBezTo>
                    <a:pt x="5105" y="8483"/>
                    <a:pt x="4978" y="6807"/>
                    <a:pt x="4712" y="6083"/>
                  </a:cubicBezTo>
                  <a:lnTo>
                    <a:pt x="3289" y="4076"/>
                  </a:lnTo>
                  <a:cubicBezTo>
                    <a:pt x="2667" y="3657"/>
                    <a:pt x="1575" y="3353"/>
                    <a:pt x="0" y="3187"/>
                  </a:cubicBezTo>
                  <a:lnTo>
                    <a:pt x="0" y="1371"/>
                  </a:lnTo>
                  <a:lnTo>
                    <a:pt x="18758" y="1371"/>
                  </a:lnTo>
                  <a:lnTo>
                    <a:pt x="18758" y="11785"/>
                  </a:lnTo>
                  <a:cubicBezTo>
                    <a:pt x="21806" y="7035"/>
                    <a:pt x="24473" y="3886"/>
                    <a:pt x="26759" y="2324"/>
                  </a:cubicBezTo>
                  <a:cubicBezTo>
                    <a:pt x="29058" y="774"/>
                    <a:pt x="31267" y="0"/>
                    <a:pt x="334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2" name="Shape 920"/>
            <p:cNvSpPr/>
            <p:nvPr/>
          </p:nvSpPr>
          <p:spPr>
            <a:xfrm>
              <a:off x="86811" y="20879"/>
              <a:ext cx="25267" cy="47930"/>
            </a:xfrm>
            <a:custGeom>
              <a:avLst/>
              <a:gdLst/>
              <a:ahLst/>
              <a:cxnLst/>
              <a:rect l="0" t="0" r="0" b="0"/>
              <a:pathLst>
                <a:path w="25267" h="47930">
                  <a:moveTo>
                    <a:pt x="3118" y="0"/>
                  </a:moveTo>
                  <a:cubicBezTo>
                    <a:pt x="7474" y="0"/>
                    <a:pt x="10916" y="927"/>
                    <a:pt x="13456" y="2768"/>
                  </a:cubicBezTo>
                  <a:cubicBezTo>
                    <a:pt x="15996" y="4622"/>
                    <a:pt x="17647" y="6629"/>
                    <a:pt x="18383" y="8788"/>
                  </a:cubicBezTo>
                  <a:cubicBezTo>
                    <a:pt x="18840" y="10160"/>
                    <a:pt x="19082" y="13322"/>
                    <a:pt x="19082" y="18262"/>
                  </a:cubicBezTo>
                  <a:lnTo>
                    <a:pt x="19082" y="36093"/>
                  </a:lnTo>
                  <a:cubicBezTo>
                    <a:pt x="19082" y="38188"/>
                    <a:pt x="19158" y="39509"/>
                    <a:pt x="19323" y="40056"/>
                  </a:cubicBezTo>
                  <a:lnTo>
                    <a:pt x="20060" y="41262"/>
                  </a:lnTo>
                  <a:lnTo>
                    <a:pt x="21190" y="41643"/>
                  </a:lnTo>
                  <a:cubicBezTo>
                    <a:pt x="22041" y="41643"/>
                    <a:pt x="22917" y="41033"/>
                    <a:pt x="23793" y="39827"/>
                  </a:cubicBezTo>
                  <a:lnTo>
                    <a:pt x="25267" y="41008"/>
                  </a:lnTo>
                  <a:cubicBezTo>
                    <a:pt x="23628" y="43421"/>
                    <a:pt x="21939" y="45186"/>
                    <a:pt x="20187" y="46279"/>
                  </a:cubicBezTo>
                  <a:cubicBezTo>
                    <a:pt x="18434" y="47383"/>
                    <a:pt x="16440" y="47930"/>
                    <a:pt x="14218" y="47930"/>
                  </a:cubicBezTo>
                  <a:cubicBezTo>
                    <a:pt x="11601" y="47930"/>
                    <a:pt x="9557" y="47320"/>
                    <a:pt x="8084" y="46088"/>
                  </a:cubicBezTo>
                  <a:cubicBezTo>
                    <a:pt x="6598" y="44869"/>
                    <a:pt x="5696" y="43002"/>
                    <a:pt x="5378" y="40513"/>
                  </a:cubicBezTo>
                  <a:lnTo>
                    <a:pt x="0" y="43157"/>
                  </a:lnTo>
                  <a:lnTo>
                    <a:pt x="0" y="39537"/>
                  </a:lnTo>
                  <a:lnTo>
                    <a:pt x="5378" y="36931"/>
                  </a:lnTo>
                  <a:lnTo>
                    <a:pt x="5378" y="21565"/>
                  </a:lnTo>
                  <a:lnTo>
                    <a:pt x="0" y="26108"/>
                  </a:lnTo>
                  <a:lnTo>
                    <a:pt x="0" y="20961"/>
                  </a:lnTo>
                  <a:lnTo>
                    <a:pt x="5378" y="18262"/>
                  </a:lnTo>
                  <a:lnTo>
                    <a:pt x="5378" y="13652"/>
                  </a:lnTo>
                  <a:cubicBezTo>
                    <a:pt x="5378" y="10172"/>
                    <a:pt x="5188" y="7988"/>
                    <a:pt x="4820" y="7086"/>
                  </a:cubicBezTo>
                  <a:lnTo>
                    <a:pt x="2673" y="4737"/>
                  </a:lnTo>
                  <a:lnTo>
                    <a:pt x="0" y="3967"/>
                  </a:lnTo>
                  <a:lnTo>
                    <a:pt x="0" y="513"/>
                  </a:lnTo>
                  <a:lnTo>
                    <a:pt x="3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3" name="Shape 921"/>
            <p:cNvSpPr/>
            <p:nvPr/>
          </p:nvSpPr>
          <p:spPr>
            <a:xfrm>
              <a:off x="184156" y="62916"/>
              <a:ext cx="22219" cy="26691"/>
            </a:xfrm>
            <a:custGeom>
              <a:avLst/>
              <a:gdLst/>
              <a:ahLst/>
              <a:cxnLst/>
              <a:rect l="0" t="0" r="0" b="0"/>
              <a:pathLst>
                <a:path w="22219" h="26691">
                  <a:moveTo>
                    <a:pt x="2470" y="0"/>
                  </a:moveTo>
                  <a:cubicBezTo>
                    <a:pt x="9354" y="0"/>
                    <a:pt x="14078" y="762"/>
                    <a:pt x="16669" y="2260"/>
                  </a:cubicBezTo>
                  <a:cubicBezTo>
                    <a:pt x="20364" y="4356"/>
                    <a:pt x="22219" y="7582"/>
                    <a:pt x="22219" y="11938"/>
                  </a:cubicBezTo>
                  <a:cubicBezTo>
                    <a:pt x="22219" y="14719"/>
                    <a:pt x="21380" y="17246"/>
                    <a:pt x="19666" y="19520"/>
                  </a:cubicBezTo>
                  <a:cubicBezTo>
                    <a:pt x="17964" y="21806"/>
                    <a:pt x="15716" y="23482"/>
                    <a:pt x="12948" y="24561"/>
                  </a:cubicBezTo>
                  <a:lnTo>
                    <a:pt x="0" y="26691"/>
                  </a:lnTo>
                  <a:lnTo>
                    <a:pt x="0" y="23514"/>
                  </a:lnTo>
                  <a:lnTo>
                    <a:pt x="10319" y="21755"/>
                  </a:lnTo>
                  <a:cubicBezTo>
                    <a:pt x="12922" y="20536"/>
                    <a:pt x="14218" y="18834"/>
                    <a:pt x="14218" y="16649"/>
                  </a:cubicBezTo>
                  <a:lnTo>
                    <a:pt x="13481" y="14592"/>
                  </a:lnTo>
                  <a:cubicBezTo>
                    <a:pt x="12592" y="13601"/>
                    <a:pt x="11271" y="12941"/>
                    <a:pt x="9481" y="12573"/>
                  </a:cubicBezTo>
                  <a:lnTo>
                    <a:pt x="0" y="12210"/>
                  </a:lnTo>
                  <a:lnTo>
                    <a:pt x="0" y="29"/>
                  </a:lnTo>
                  <a:lnTo>
                    <a:pt x="247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4" name="Shape 922"/>
            <p:cNvSpPr/>
            <p:nvPr/>
          </p:nvSpPr>
          <p:spPr>
            <a:xfrm>
              <a:off x="184156" y="21454"/>
              <a:ext cx="22066" cy="32702"/>
            </a:xfrm>
            <a:custGeom>
              <a:avLst/>
              <a:gdLst/>
              <a:ahLst/>
              <a:cxnLst/>
              <a:rect l="0" t="0" r="0" b="0"/>
              <a:pathLst>
                <a:path w="22066" h="32702">
                  <a:moveTo>
                    <a:pt x="0" y="0"/>
                  </a:moveTo>
                  <a:lnTo>
                    <a:pt x="6610" y="1344"/>
                  </a:lnTo>
                  <a:lnTo>
                    <a:pt x="22066" y="1344"/>
                  </a:lnTo>
                  <a:lnTo>
                    <a:pt x="22066" y="6741"/>
                  </a:lnTo>
                  <a:lnTo>
                    <a:pt x="13291" y="6741"/>
                  </a:lnTo>
                  <a:cubicBezTo>
                    <a:pt x="14891" y="8354"/>
                    <a:pt x="16008" y="9801"/>
                    <a:pt x="16631" y="11110"/>
                  </a:cubicBezTo>
                  <a:cubicBezTo>
                    <a:pt x="17405" y="12875"/>
                    <a:pt x="17799" y="14729"/>
                    <a:pt x="17799" y="16660"/>
                  </a:cubicBezTo>
                  <a:cubicBezTo>
                    <a:pt x="17799" y="19936"/>
                    <a:pt x="16897" y="22768"/>
                    <a:pt x="15081" y="25181"/>
                  </a:cubicBezTo>
                  <a:cubicBezTo>
                    <a:pt x="13265" y="27581"/>
                    <a:pt x="10789" y="29474"/>
                    <a:pt x="7664" y="30832"/>
                  </a:cubicBezTo>
                  <a:lnTo>
                    <a:pt x="0" y="32702"/>
                  </a:lnTo>
                  <a:lnTo>
                    <a:pt x="0" y="28842"/>
                  </a:lnTo>
                  <a:lnTo>
                    <a:pt x="2775" y="27315"/>
                  </a:lnTo>
                  <a:cubicBezTo>
                    <a:pt x="4083" y="25511"/>
                    <a:pt x="4744" y="22019"/>
                    <a:pt x="4744" y="16812"/>
                  </a:cubicBezTo>
                  <a:cubicBezTo>
                    <a:pt x="4744" y="10957"/>
                    <a:pt x="3994" y="6944"/>
                    <a:pt x="2521" y="4823"/>
                  </a:cubicBezTo>
                  <a:lnTo>
                    <a:pt x="0" y="347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5" name="Shape 923"/>
            <p:cNvSpPr/>
            <p:nvPr/>
          </p:nvSpPr>
          <p:spPr>
            <a:xfrm>
              <a:off x="213487" y="21402"/>
              <a:ext cx="19647" cy="48137"/>
            </a:xfrm>
            <a:custGeom>
              <a:avLst/>
              <a:gdLst/>
              <a:ahLst/>
              <a:cxnLst/>
              <a:rect l="0" t="0" r="0" b="0"/>
              <a:pathLst>
                <a:path w="19647" h="48137">
                  <a:moveTo>
                    <a:pt x="19647" y="0"/>
                  </a:moveTo>
                  <a:lnTo>
                    <a:pt x="19647" y="2902"/>
                  </a:lnTo>
                  <a:lnTo>
                    <a:pt x="15862" y="5179"/>
                  </a:lnTo>
                  <a:cubicBezTo>
                    <a:pt x="13932" y="8088"/>
                    <a:pt x="12967" y="12088"/>
                    <a:pt x="12967" y="17155"/>
                  </a:cubicBezTo>
                  <a:lnTo>
                    <a:pt x="12967" y="18870"/>
                  </a:lnTo>
                  <a:lnTo>
                    <a:pt x="19647" y="18870"/>
                  </a:lnTo>
                  <a:lnTo>
                    <a:pt x="19647" y="22172"/>
                  </a:lnTo>
                  <a:lnTo>
                    <a:pt x="13208" y="22172"/>
                  </a:lnTo>
                  <a:cubicBezTo>
                    <a:pt x="13500" y="28255"/>
                    <a:pt x="15126" y="33068"/>
                    <a:pt x="18072" y="36599"/>
                  </a:cubicBezTo>
                  <a:lnTo>
                    <a:pt x="19647" y="37389"/>
                  </a:lnTo>
                  <a:lnTo>
                    <a:pt x="19647" y="48137"/>
                  </a:lnTo>
                  <a:lnTo>
                    <a:pt x="4229" y="40282"/>
                  </a:lnTo>
                  <a:cubicBezTo>
                    <a:pt x="1410" y="36053"/>
                    <a:pt x="0" y="30820"/>
                    <a:pt x="0" y="24572"/>
                  </a:cubicBezTo>
                  <a:cubicBezTo>
                    <a:pt x="0" y="16914"/>
                    <a:pt x="2070" y="10805"/>
                    <a:pt x="6210" y="6285"/>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6" name="Shape 924"/>
            <p:cNvSpPr/>
            <p:nvPr/>
          </p:nvSpPr>
          <p:spPr>
            <a:xfrm>
              <a:off x="233134" y="54521"/>
              <a:ext cx="18758" cy="15037"/>
            </a:xfrm>
            <a:custGeom>
              <a:avLst/>
              <a:gdLst/>
              <a:ahLst/>
              <a:cxnLst/>
              <a:rect l="0" t="0" r="0" b="0"/>
              <a:pathLst>
                <a:path w="18758" h="15037">
                  <a:moveTo>
                    <a:pt x="17082" y="0"/>
                  </a:moveTo>
                  <a:lnTo>
                    <a:pt x="18758" y="1080"/>
                  </a:lnTo>
                  <a:cubicBezTo>
                    <a:pt x="16269" y="6147"/>
                    <a:pt x="13526" y="9754"/>
                    <a:pt x="10516" y="11862"/>
                  </a:cubicBezTo>
                  <a:cubicBezTo>
                    <a:pt x="7493" y="13970"/>
                    <a:pt x="4013" y="15037"/>
                    <a:pt x="38" y="15037"/>
                  </a:cubicBezTo>
                  <a:lnTo>
                    <a:pt x="0" y="15018"/>
                  </a:lnTo>
                  <a:lnTo>
                    <a:pt x="0" y="4270"/>
                  </a:lnTo>
                  <a:lnTo>
                    <a:pt x="6579" y="7569"/>
                  </a:lnTo>
                  <a:cubicBezTo>
                    <a:pt x="8534" y="7569"/>
                    <a:pt x="10325" y="7010"/>
                    <a:pt x="11938" y="5918"/>
                  </a:cubicBezTo>
                  <a:cubicBezTo>
                    <a:pt x="13538" y="4826"/>
                    <a:pt x="15253"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7" name="Shape 925"/>
            <p:cNvSpPr/>
            <p:nvPr/>
          </p:nvSpPr>
          <p:spPr>
            <a:xfrm>
              <a:off x="292646" y="21413"/>
              <a:ext cx="19634" cy="48113"/>
            </a:xfrm>
            <a:custGeom>
              <a:avLst/>
              <a:gdLst/>
              <a:ahLst/>
              <a:cxnLst/>
              <a:rect l="0" t="0" r="0" b="0"/>
              <a:pathLst>
                <a:path w="19634" h="48113">
                  <a:moveTo>
                    <a:pt x="19634" y="0"/>
                  </a:moveTo>
                  <a:lnTo>
                    <a:pt x="19634" y="2898"/>
                  </a:lnTo>
                  <a:lnTo>
                    <a:pt x="15862" y="5168"/>
                  </a:lnTo>
                  <a:cubicBezTo>
                    <a:pt x="13932" y="8076"/>
                    <a:pt x="12954" y="12077"/>
                    <a:pt x="12954" y="17144"/>
                  </a:cubicBezTo>
                  <a:lnTo>
                    <a:pt x="12954" y="18859"/>
                  </a:lnTo>
                  <a:lnTo>
                    <a:pt x="19634" y="18859"/>
                  </a:lnTo>
                  <a:lnTo>
                    <a:pt x="19634" y="22161"/>
                  </a:lnTo>
                  <a:lnTo>
                    <a:pt x="13208" y="22161"/>
                  </a:lnTo>
                  <a:cubicBezTo>
                    <a:pt x="13500" y="28244"/>
                    <a:pt x="15126" y="33057"/>
                    <a:pt x="18072" y="36588"/>
                  </a:cubicBezTo>
                  <a:lnTo>
                    <a:pt x="19634" y="37373"/>
                  </a:lnTo>
                  <a:lnTo>
                    <a:pt x="19634" y="48113"/>
                  </a:lnTo>
                  <a:lnTo>
                    <a:pt x="4216" y="40270"/>
                  </a:lnTo>
                  <a:cubicBezTo>
                    <a:pt x="1397" y="36042"/>
                    <a:pt x="0" y="30809"/>
                    <a:pt x="0" y="24561"/>
                  </a:cubicBezTo>
                  <a:cubicBezTo>
                    <a:pt x="0" y="16903"/>
                    <a:pt x="2070" y="10794"/>
                    <a:pt x="6210" y="6273"/>
                  </a:cubicBezTo>
                  <a:lnTo>
                    <a:pt x="1963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8" name="Shape 926"/>
            <p:cNvSpPr/>
            <p:nvPr/>
          </p:nvSpPr>
          <p:spPr>
            <a:xfrm>
              <a:off x="233134" y="20879"/>
              <a:ext cx="18758" cy="22695"/>
            </a:xfrm>
            <a:custGeom>
              <a:avLst/>
              <a:gdLst/>
              <a:ahLst/>
              <a:cxnLst/>
              <a:rect l="0" t="0" r="0" b="0"/>
              <a:pathLst>
                <a:path w="18758" h="22695">
                  <a:moveTo>
                    <a:pt x="1118" y="0"/>
                  </a:moveTo>
                  <a:cubicBezTo>
                    <a:pt x="5779" y="0"/>
                    <a:pt x="9817" y="1905"/>
                    <a:pt x="13221" y="5728"/>
                  </a:cubicBezTo>
                  <a:cubicBezTo>
                    <a:pt x="16650" y="9537"/>
                    <a:pt x="18491" y="15189"/>
                    <a:pt x="18758" y="22695"/>
                  </a:cubicBezTo>
                  <a:lnTo>
                    <a:pt x="0" y="22695"/>
                  </a:lnTo>
                  <a:lnTo>
                    <a:pt x="0" y="19393"/>
                  </a:lnTo>
                  <a:lnTo>
                    <a:pt x="6680" y="19393"/>
                  </a:lnTo>
                  <a:cubicBezTo>
                    <a:pt x="6680" y="14122"/>
                    <a:pt x="6388" y="10516"/>
                    <a:pt x="5804" y="8534"/>
                  </a:cubicBezTo>
                  <a:cubicBezTo>
                    <a:pt x="5245" y="6579"/>
                    <a:pt x="4343" y="5093"/>
                    <a:pt x="3137" y="4076"/>
                  </a:cubicBezTo>
                  <a:cubicBezTo>
                    <a:pt x="2451" y="3480"/>
                    <a:pt x="1537" y="3187"/>
                    <a:pt x="394" y="3187"/>
                  </a:cubicBezTo>
                  <a:lnTo>
                    <a:pt x="0" y="3424"/>
                  </a:lnTo>
                  <a:lnTo>
                    <a:pt x="0" y="523"/>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29" name="Shape 927"/>
            <p:cNvSpPr/>
            <p:nvPr/>
          </p:nvSpPr>
          <p:spPr>
            <a:xfrm>
              <a:off x="257137" y="5462"/>
              <a:ext cx="30645" cy="63347"/>
            </a:xfrm>
            <a:custGeom>
              <a:avLst/>
              <a:gdLst/>
              <a:ahLst/>
              <a:cxnLst/>
              <a:rect l="0" t="0" r="0" b="0"/>
              <a:pathLst>
                <a:path w="30645" h="63347">
                  <a:moveTo>
                    <a:pt x="18123" y="0"/>
                  </a:moveTo>
                  <a:lnTo>
                    <a:pt x="19749" y="0"/>
                  </a:lnTo>
                  <a:lnTo>
                    <a:pt x="19749" y="16789"/>
                  </a:lnTo>
                  <a:lnTo>
                    <a:pt x="30645" y="16789"/>
                  </a:lnTo>
                  <a:lnTo>
                    <a:pt x="30645" y="21653"/>
                  </a:lnTo>
                  <a:lnTo>
                    <a:pt x="19749" y="21653"/>
                  </a:lnTo>
                  <a:lnTo>
                    <a:pt x="19749" y="49987"/>
                  </a:lnTo>
                  <a:cubicBezTo>
                    <a:pt x="19749" y="52641"/>
                    <a:pt x="19876" y="54356"/>
                    <a:pt x="20104" y="55118"/>
                  </a:cubicBezTo>
                  <a:lnTo>
                    <a:pt x="21412" y="56985"/>
                  </a:lnTo>
                  <a:lnTo>
                    <a:pt x="23127" y="57708"/>
                  </a:lnTo>
                  <a:cubicBezTo>
                    <a:pt x="25260" y="57708"/>
                    <a:pt x="27280" y="56083"/>
                    <a:pt x="29172" y="52844"/>
                  </a:cubicBezTo>
                  <a:lnTo>
                    <a:pt x="30645" y="53924"/>
                  </a:lnTo>
                  <a:cubicBezTo>
                    <a:pt x="27991" y="60210"/>
                    <a:pt x="23685" y="63347"/>
                    <a:pt x="17729" y="63347"/>
                  </a:cubicBezTo>
                  <a:cubicBezTo>
                    <a:pt x="14808" y="63347"/>
                    <a:pt x="12357" y="62534"/>
                    <a:pt x="10338" y="60922"/>
                  </a:cubicBezTo>
                  <a:cubicBezTo>
                    <a:pt x="8318" y="59296"/>
                    <a:pt x="7036" y="57493"/>
                    <a:pt x="6490" y="55499"/>
                  </a:cubicBezTo>
                  <a:cubicBezTo>
                    <a:pt x="6147" y="54381"/>
                    <a:pt x="5994" y="51371"/>
                    <a:pt x="5994" y="46456"/>
                  </a:cubicBezTo>
                  <a:lnTo>
                    <a:pt x="5994" y="21653"/>
                  </a:lnTo>
                  <a:lnTo>
                    <a:pt x="0" y="21653"/>
                  </a:lnTo>
                  <a:lnTo>
                    <a:pt x="0" y="19926"/>
                  </a:lnTo>
                  <a:cubicBezTo>
                    <a:pt x="4127" y="17018"/>
                    <a:pt x="7645" y="13957"/>
                    <a:pt x="10528" y="10744"/>
                  </a:cubicBezTo>
                  <a:cubicBezTo>
                    <a:pt x="13437" y="7531"/>
                    <a:pt x="15964" y="3949"/>
                    <a:pt x="1812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0" name="Shape 928"/>
            <p:cNvSpPr/>
            <p:nvPr/>
          </p:nvSpPr>
          <p:spPr>
            <a:xfrm>
              <a:off x="312280" y="54521"/>
              <a:ext cx="18771" cy="15037"/>
            </a:xfrm>
            <a:custGeom>
              <a:avLst/>
              <a:gdLst/>
              <a:ahLst/>
              <a:cxnLst/>
              <a:rect l="0" t="0" r="0" b="0"/>
              <a:pathLst>
                <a:path w="18771" h="15037">
                  <a:moveTo>
                    <a:pt x="17107" y="0"/>
                  </a:moveTo>
                  <a:lnTo>
                    <a:pt x="18771" y="1080"/>
                  </a:lnTo>
                  <a:cubicBezTo>
                    <a:pt x="16281" y="6147"/>
                    <a:pt x="13526" y="9754"/>
                    <a:pt x="10516" y="11862"/>
                  </a:cubicBezTo>
                  <a:cubicBezTo>
                    <a:pt x="7506" y="13970"/>
                    <a:pt x="4013" y="15037"/>
                    <a:pt x="64" y="15037"/>
                  </a:cubicBezTo>
                  <a:lnTo>
                    <a:pt x="0" y="15005"/>
                  </a:lnTo>
                  <a:lnTo>
                    <a:pt x="0" y="4264"/>
                  </a:lnTo>
                  <a:lnTo>
                    <a:pt x="6579" y="7569"/>
                  </a:lnTo>
                  <a:cubicBezTo>
                    <a:pt x="8560" y="7569"/>
                    <a:pt x="10338" y="7010"/>
                    <a:pt x="11938" y="5918"/>
                  </a:cubicBezTo>
                  <a:cubicBezTo>
                    <a:pt x="13538" y="4826"/>
                    <a:pt x="15265" y="2845"/>
                    <a:pt x="1710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1" name="Shape 929"/>
            <p:cNvSpPr/>
            <p:nvPr/>
          </p:nvSpPr>
          <p:spPr>
            <a:xfrm>
              <a:off x="338315" y="20879"/>
              <a:ext cx="22384" cy="48679"/>
            </a:xfrm>
            <a:custGeom>
              <a:avLst/>
              <a:gdLst/>
              <a:ahLst/>
              <a:cxnLst/>
              <a:rect l="0" t="0" r="0" b="0"/>
              <a:pathLst>
                <a:path w="22384" h="48679">
                  <a:moveTo>
                    <a:pt x="19101" y="0"/>
                  </a:moveTo>
                  <a:lnTo>
                    <a:pt x="22384" y="712"/>
                  </a:lnTo>
                  <a:lnTo>
                    <a:pt x="22384" y="5544"/>
                  </a:lnTo>
                  <a:lnTo>
                    <a:pt x="21501" y="4851"/>
                  </a:lnTo>
                  <a:cubicBezTo>
                    <a:pt x="20295" y="4851"/>
                    <a:pt x="19291" y="5194"/>
                    <a:pt x="18517" y="5829"/>
                  </a:cubicBezTo>
                  <a:cubicBezTo>
                    <a:pt x="17297" y="6858"/>
                    <a:pt x="16307" y="8636"/>
                    <a:pt x="15532" y="11188"/>
                  </a:cubicBezTo>
                  <a:cubicBezTo>
                    <a:pt x="14770" y="13754"/>
                    <a:pt x="14376" y="17652"/>
                    <a:pt x="14376" y="22936"/>
                  </a:cubicBezTo>
                  <a:cubicBezTo>
                    <a:pt x="14376" y="28727"/>
                    <a:pt x="14808" y="33020"/>
                    <a:pt x="15659" y="35801"/>
                  </a:cubicBezTo>
                  <a:cubicBezTo>
                    <a:pt x="16510" y="38582"/>
                    <a:pt x="17666" y="40601"/>
                    <a:pt x="19139" y="41834"/>
                  </a:cubicBezTo>
                  <a:cubicBezTo>
                    <a:pt x="19901" y="42456"/>
                    <a:pt x="20930" y="42773"/>
                    <a:pt x="22250" y="42773"/>
                  </a:cubicBezTo>
                  <a:lnTo>
                    <a:pt x="22384" y="42662"/>
                  </a:lnTo>
                  <a:lnTo>
                    <a:pt x="22384" y="47591"/>
                  </a:lnTo>
                  <a:lnTo>
                    <a:pt x="18021" y="48679"/>
                  </a:lnTo>
                  <a:cubicBezTo>
                    <a:pt x="12167" y="48679"/>
                    <a:pt x="7518" y="46050"/>
                    <a:pt x="4115" y="40804"/>
                  </a:cubicBezTo>
                  <a:cubicBezTo>
                    <a:pt x="1372" y="36550"/>
                    <a:pt x="0" y="31331"/>
                    <a:pt x="0" y="25146"/>
                  </a:cubicBezTo>
                  <a:cubicBezTo>
                    <a:pt x="0" y="20193"/>
                    <a:pt x="838" y="15773"/>
                    <a:pt x="2553" y="11849"/>
                  </a:cubicBezTo>
                  <a:cubicBezTo>
                    <a:pt x="4254" y="7950"/>
                    <a:pt x="6579" y="4991"/>
                    <a:pt x="9550" y="2997"/>
                  </a:cubicBezTo>
                  <a:cubicBezTo>
                    <a:pt x="12510" y="1003"/>
                    <a:pt x="15697" y="0"/>
                    <a:pt x="19101"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2" name="Shape 930"/>
            <p:cNvSpPr/>
            <p:nvPr/>
          </p:nvSpPr>
          <p:spPr>
            <a:xfrm>
              <a:off x="312280" y="20879"/>
              <a:ext cx="18771" cy="22695"/>
            </a:xfrm>
            <a:custGeom>
              <a:avLst/>
              <a:gdLst/>
              <a:ahLst/>
              <a:cxnLst/>
              <a:rect l="0" t="0" r="0" b="0"/>
              <a:pathLst>
                <a:path w="18771" h="22695">
                  <a:moveTo>
                    <a:pt x="1143" y="0"/>
                  </a:moveTo>
                  <a:cubicBezTo>
                    <a:pt x="5791" y="0"/>
                    <a:pt x="9817" y="1905"/>
                    <a:pt x="13246" y="5728"/>
                  </a:cubicBezTo>
                  <a:cubicBezTo>
                    <a:pt x="16662" y="9537"/>
                    <a:pt x="18504" y="15189"/>
                    <a:pt x="18771" y="22695"/>
                  </a:cubicBezTo>
                  <a:lnTo>
                    <a:pt x="0" y="22695"/>
                  </a:lnTo>
                  <a:lnTo>
                    <a:pt x="0" y="19393"/>
                  </a:lnTo>
                  <a:lnTo>
                    <a:pt x="6680" y="19393"/>
                  </a:lnTo>
                  <a:cubicBezTo>
                    <a:pt x="6680" y="14122"/>
                    <a:pt x="6401" y="10516"/>
                    <a:pt x="5829" y="8534"/>
                  </a:cubicBezTo>
                  <a:cubicBezTo>
                    <a:pt x="5258" y="6579"/>
                    <a:pt x="4369" y="5093"/>
                    <a:pt x="3150" y="4076"/>
                  </a:cubicBezTo>
                  <a:cubicBezTo>
                    <a:pt x="2464" y="3480"/>
                    <a:pt x="1549" y="3187"/>
                    <a:pt x="406" y="3187"/>
                  </a:cubicBezTo>
                  <a:lnTo>
                    <a:pt x="0" y="3432"/>
                  </a:lnTo>
                  <a:lnTo>
                    <a:pt x="0" y="534"/>
                  </a:lnTo>
                  <a:lnTo>
                    <a:pt x="11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3" name="Shape 931"/>
            <p:cNvSpPr/>
            <p:nvPr/>
          </p:nvSpPr>
          <p:spPr>
            <a:xfrm>
              <a:off x="417462" y="20879"/>
              <a:ext cx="22409" cy="48679"/>
            </a:xfrm>
            <a:custGeom>
              <a:avLst/>
              <a:gdLst/>
              <a:ahLst/>
              <a:cxnLst/>
              <a:rect l="0" t="0" r="0" b="0"/>
              <a:pathLst>
                <a:path w="22409" h="48679">
                  <a:moveTo>
                    <a:pt x="19114" y="0"/>
                  </a:moveTo>
                  <a:lnTo>
                    <a:pt x="22409" y="716"/>
                  </a:lnTo>
                  <a:lnTo>
                    <a:pt x="22409" y="5554"/>
                  </a:lnTo>
                  <a:lnTo>
                    <a:pt x="21514" y="4851"/>
                  </a:lnTo>
                  <a:cubicBezTo>
                    <a:pt x="20307" y="4851"/>
                    <a:pt x="19317" y="5194"/>
                    <a:pt x="18517" y="5829"/>
                  </a:cubicBezTo>
                  <a:cubicBezTo>
                    <a:pt x="17310" y="6858"/>
                    <a:pt x="16320" y="8636"/>
                    <a:pt x="15558" y="11188"/>
                  </a:cubicBezTo>
                  <a:cubicBezTo>
                    <a:pt x="14783" y="13754"/>
                    <a:pt x="14402" y="17652"/>
                    <a:pt x="14402" y="22936"/>
                  </a:cubicBezTo>
                  <a:cubicBezTo>
                    <a:pt x="14402" y="28727"/>
                    <a:pt x="14821" y="33020"/>
                    <a:pt x="15672" y="35801"/>
                  </a:cubicBezTo>
                  <a:cubicBezTo>
                    <a:pt x="16523" y="38582"/>
                    <a:pt x="17691" y="40601"/>
                    <a:pt x="19164" y="41834"/>
                  </a:cubicBezTo>
                  <a:cubicBezTo>
                    <a:pt x="19914" y="42456"/>
                    <a:pt x="20955" y="42773"/>
                    <a:pt x="22250" y="42773"/>
                  </a:cubicBezTo>
                  <a:lnTo>
                    <a:pt x="22409" y="42642"/>
                  </a:lnTo>
                  <a:lnTo>
                    <a:pt x="22409" y="47587"/>
                  </a:lnTo>
                  <a:lnTo>
                    <a:pt x="18034" y="48679"/>
                  </a:lnTo>
                  <a:cubicBezTo>
                    <a:pt x="12167" y="48679"/>
                    <a:pt x="7544" y="46050"/>
                    <a:pt x="4128" y="40804"/>
                  </a:cubicBezTo>
                  <a:cubicBezTo>
                    <a:pt x="1372" y="36550"/>
                    <a:pt x="0" y="31331"/>
                    <a:pt x="0" y="25146"/>
                  </a:cubicBezTo>
                  <a:cubicBezTo>
                    <a:pt x="0" y="20193"/>
                    <a:pt x="851" y="15773"/>
                    <a:pt x="2553" y="11849"/>
                  </a:cubicBezTo>
                  <a:cubicBezTo>
                    <a:pt x="4267" y="7950"/>
                    <a:pt x="6604" y="4991"/>
                    <a:pt x="9563" y="2997"/>
                  </a:cubicBezTo>
                  <a:cubicBezTo>
                    <a:pt x="12522" y="1003"/>
                    <a:pt x="15697" y="0"/>
                    <a:pt x="1911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4" name="Shape 932"/>
            <p:cNvSpPr/>
            <p:nvPr/>
          </p:nvSpPr>
          <p:spPr>
            <a:xfrm>
              <a:off x="360699" y="1575"/>
              <a:ext cx="27413" cy="67983"/>
            </a:xfrm>
            <a:custGeom>
              <a:avLst/>
              <a:gdLst/>
              <a:ahLst/>
              <a:cxnLst/>
              <a:rect l="0" t="0" r="0" b="0"/>
              <a:pathLst>
                <a:path w="27413" h="67983">
                  <a:moveTo>
                    <a:pt x="1378" y="0"/>
                  </a:moveTo>
                  <a:lnTo>
                    <a:pt x="21761" y="0"/>
                  </a:lnTo>
                  <a:lnTo>
                    <a:pt x="21761" y="52845"/>
                  </a:lnTo>
                  <a:cubicBezTo>
                    <a:pt x="21761" y="56414"/>
                    <a:pt x="21863" y="58521"/>
                    <a:pt x="22066" y="59182"/>
                  </a:cubicBezTo>
                  <a:lnTo>
                    <a:pt x="23552" y="61595"/>
                  </a:lnTo>
                  <a:cubicBezTo>
                    <a:pt x="24289" y="62116"/>
                    <a:pt x="25572" y="62433"/>
                    <a:pt x="27413" y="62573"/>
                  </a:cubicBezTo>
                  <a:lnTo>
                    <a:pt x="27413" y="64198"/>
                  </a:lnTo>
                  <a:lnTo>
                    <a:pt x="8007" y="67983"/>
                  </a:lnTo>
                  <a:lnTo>
                    <a:pt x="8007" y="60693"/>
                  </a:lnTo>
                  <a:cubicBezTo>
                    <a:pt x="5696" y="63526"/>
                    <a:pt x="3626" y="65430"/>
                    <a:pt x="1797" y="66446"/>
                  </a:cubicBezTo>
                  <a:lnTo>
                    <a:pt x="0" y="66895"/>
                  </a:lnTo>
                  <a:lnTo>
                    <a:pt x="0" y="61967"/>
                  </a:lnTo>
                  <a:lnTo>
                    <a:pt x="8007" y="55296"/>
                  </a:lnTo>
                  <a:lnTo>
                    <a:pt x="8007" y="31141"/>
                  </a:lnTo>
                  <a:lnTo>
                    <a:pt x="0" y="24849"/>
                  </a:lnTo>
                  <a:lnTo>
                    <a:pt x="0" y="20016"/>
                  </a:lnTo>
                  <a:lnTo>
                    <a:pt x="2572" y="20574"/>
                  </a:lnTo>
                  <a:cubicBezTo>
                    <a:pt x="4261" y="21437"/>
                    <a:pt x="6077" y="22923"/>
                    <a:pt x="8007" y="25057"/>
                  </a:cubicBezTo>
                  <a:lnTo>
                    <a:pt x="8007" y="11202"/>
                  </a:lnTo>
                  <a:cubicBezTo>
                    <a:pt x="8007" y="7683"/>
                    <a:pt x="7868" y="5576"/>
                    <a:pt x="7563" y="4864"/>
                  </a:cubicBezTo>
                  <a:lnTo>
                    <a:pt x="5798" y="2756"/>
                  </a:lnTo>
                  <a:cubicBezTo>
                    <a:pt x="5023" y="2299"/>
                    <a:pt x="3550" y="2057"/>
                    <a:pt x="1378" y="2057"/>
                  </a:cubicBezTo>
                  <a:lnTo>
                    <a:pt x="1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5" name="Shape 933"/>
            <p:cNvSpPr/>
            <p:nvPr/>
          </p:nvSpPr>
          <p:spPr>
            <a:xfrm>
              <a:off x="472288" y="21402"/>
              <a:ext cx="19647" cy="48137"/>
            </a:xfrm>
            <a:custGeom>
              <a:avLst/>
              <a:gdLst/>
              <a:ahLst/>
              <a:cxnLst/>
              <a:rect l="0" t="0" r="0" b="0"/>
              <a:pathLst>
                <a:path w="19647" h="48137">
                  <a:moveTo>
                    <a:pt x="19647" y="0"/>
                  </a:moveTo>
                  <a:lnTo>
                    <a:pt x="19647" y="2902"/>
                  </a:lnTo>
                  <a:lnTo>
                    <a:pt x="15862" y="5179"/>
                  </a:lnTo>
                  <a:cubicBezTo>
                    <a:pt x="13932" y="8087"/>
                    <a:pt x="12967" y="12088"/>
                    <a:pt x="12967" y="17155"/>
                  </a:cubicBezTo>
                  <a:lnTo>
                    <a:pt x="12967" y="18870"/>
                  </a:lnTo>
                  <a:lnTo>
                    <a:pt x="19647" y="18870"/>
                  </a:lnTo>
                  <a:lnTo>
                    <a:pt x="19647" y="22172"/>
                  </a:lnTo>
                  <a:lnTo>
                    <a:pt x="13221" y="22172"/>
                  </a:lnTo>
                  <a:cubicBezTo>
                    <a:pt x="13500" y="28255"/>
                    <a:pt x="15126" y="33068"/>
                    <a:pt x="18072" y="36599"/>
                  </a:cubicBezTo>
                  <a:lnTo>
                    <a:pt x="19647" y="37389"/>
                  </a:lnTo>
                  <a:lnTo>
                    <a:pt x="19647" y="48137"/>
                  </a:lnTo>
                  <a:lnTo>
                    <a:pt x="4229" y="40282"/>
                  </a:lnTo>
                  <a:cubicBezTo>
                    <a:pt x="1410" y="36053"/>
                    <a:pt x="0" y="30820"/>
                    <a:pt x="0" y="24572"/>
                  </a:cubicBezTo>
                  <a:cubicBezTo>
                    <a:pt x="0" y="16914"/>
                    <a:pt x="2070" y="10805"/>
                    <a:pt x="6210" y="6285"/>
                  </a:cubicBezTo>
                  <a:lnTo>
                    <a:pt x="1964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6" name="Shape 934"/>
            <p:cNvSpPr/>
            <p:nvPr/>
          </p:nvSpPr>
          <p:spPr>
            <a:xfrm>
              <a:off x="439871" y="1575"/>
              <a:ext cx="27400" cy="67983"/>
            </a:xfrm>
            <a:custGeom>
              <a:avLst/>
              <a:gdLst/>
              <a:ahLst/>
              <a:cxnLst/>
              <a:rect l="0" t="0" r="0" b="0"/>
              <a:pathLst>
                <a:path w="27400" h="67983">
                  <a:moveTo>
                    <a:pt x="1365" y="0"/>
                  </a:moveTo>
                  <a:lnTo>
                    <a:pt x="21749" y="0"/>
                  </a:lnTo>
                  <a:lnTo>
                    <a:pt x="21749" y="52845"/>
                  </a:lnTo>
                  <a:cubicBezTo>
                    <a:pt x="21749" y="56414"/>
                    <a:pt x="21838" y="58521"/>
                    <a:pt x="22041" y="59182"/>
                  </a:cubicBezTo>
                  <a:lnTo>
                    <a:pt x="23539" y="61595"/>
                  </a:lnTo>
                  <a:cubicBezTo>
                    <a:pt x="24276" y="62116"/>
                    <a:pt x="25559" y="62433"/>
                    <a:pt x="27400" y="62573"/>
                  </a:cubicBezTo>
                  <a:lnTo>
                    <a:pt x="27400" y="64198"/>
                  </a:lnTo>
                  <a:lnTo>
                    <a:pt x="8007" y="67983"/>
                  </a:lnTo>
                  <a:lnTo>
                    <a:pt x="8007" y="60693"/>
                  </a:lnTo>
                  <a:cubicBezTo>
                    <a:pt x="5671" y="63526"/>
                    <a:pt x="3600" y="65430"/>
                    <a:pt x="1784" y="66446"/>
                  </a:cubicBezTo>
                  <a:lnTo>
                    <a:pt x="0" y="66892"/>
                  </a:lnTo>
                  <a:lnTo>
                    <a:pt x="0" y="61946"/>
                  </a:lnTo>
                  <a:lnTo>
                    <a:pt x="8007" y="55296"/>
                  </a:lnTo>
                  <a:lnTo>
                    <a:pt x="8007" y="31141"/>
                  </a:lnTo>
                  <a:lnTo>
                    <a:pt x="0" y="24858"/>
                  </a:lnTo>
                  <a:lnTo>
                    <a:pt x="0" y="20020"/>
                  </a:lnTo>
                  <a:lnTo>
                    <a:pt x="2546" y="20574"/>
                  </a:lnTo>
                  <a:cubicBezTo>
                    <a:pt x="4248" y="21437"/>
                    <a:pt x="6064" y="22923"/>
                    <a:pt x="8007" y="25057"/>
                  </a:cubicBezTo>
                  <a:lnTo>
                    <a:pt x="8007" y="11202"/>
                  </a:lnTo>
                  <a:cubicBezTo>
                    <a:pt x="8007" y="7683"/>
                    <a:pt x="7855" y="5576"/>
                    <a:pt x="7550" y="4864"/>
                  </a:cubicBezTo>
                  <a:lnTo>
                    <a:pt x="5785" y="2756"/>
                  </a:lnTo>
                  <a:cubicBezTo>
                    <a:pt x="4997" y="2299"/>
                    <a:pt x="3524" y="2057"/>
                    <a:pt x="1365" y="2057"/>
                  </a:cubicBezTo>
                  <a:lnTo>
                    <a:pt x="136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7" name="Shape 935"/>
            <p:cNvSpPr/>
            <p:nvPr/>
          </p:nvSpPr>
          <p:spPr>
            <a:xfrm>
              <a:off x="491935" y="54521"/>
              <a:ext cx="18758" cy="15037"/>
            </a:xfrm>
            <a:custGeom>
              <a:avLst/>
              <a:gdLst/>
              <a:ahLst/>
              <a:cxnLst/>
              <a:rect l="0" t="0" r="0" b="0"/>
              <a:pathLst>
                <a:path w="18758" h="15037">
                  <a:moveTo>
                    <a:pt x="17082" y="0"/>
                  </a:moveTo>
                  <a:lnTo>
                    <a:pt x="18758" y="1080"/>
                  </a:lnTo>
                  <a:cubicBezTo>
                    <a:pt x="16269" y="6147"/>
                    <a:pt x="13525" y="9754"/>
                    <a:pt x="10516" y="11862"/>
                  </a:cubicBezTo>
                  <a:cubicBezTo>
                    <a:pt x="7493" y="13970"/>
                    <a:pt x="4013" y="15037"/>
                    <a:pt x="38" y="15037"/>
                  </a:cubicBezTo>
                  <a:lnTo>
                    <a:pt x="0" y="15018"/>
                  </a:lnTo>
                  <a:lnTo>
                    <a:pt x="0" y="4270"/>
                  </a:lnTo>
                  <a:lnTo>
                    <a:pt x="6579" y="7569"/>
                  </a:lnTo>
                  <a:cubicBezTo>
                    <a:pt x="8534" y="7569"/>
                    <a:pt x="10325" y="7010"/>
                    <a:pt x="11938" y="5918"/>
                  </a:cubicBezTo>
                  <a:cubicBezTo>
                    <a:pt x="13538" y="4826"/>
                    <a:pt x="15265" y="2845"/>
                    <a:pt x="1708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8" name="Shape 936"/>
            <p:cNvSpPr/>
            <p:nvPr/>
          </p:nvSpPr>
          <p:spPr>
            <a:xfrm>
              <a:off x="567830" y="22251"/>
              <a:ext cx="24803" cy="45924"/>
            </a:xfrm>
            <a:custGeom>
              <a:avLst/>
              <a:gdLst/>
              <a:ahLst/>
              <a:cxnLst/>
              <a:rect l="0" t="0" r="0" b="0"/>
              <a:pathLst>
                <a:path w="24803" h="45924">
                  <a:moveTo>
                    <a:pt x="0" y="0"/>
                  </a:moveTo>
                  <a:lnTo>
                    <a:pt x="19266" y="0"/>
                  </a:lnTo>
                  <a:lnTo>
                    <a:pt x="19266" y="36385"/>
                  </a:lnTo>
                  <a:cubicBezTo>
                    <a:pt x="19266" y="39637"/>
                    <a:pt x="19634" y="41707"/>
                    <a:pt x="20384" y="42596"/>
                  </a:cubicBezTo>
                  <a:cubicBezTo>
                    <a:pt x="21146" y="43511"/>
                    <a:pt x="22606" y="44031"/>
                    <a:pt x="24803" y="44145"/>
                  </a:cubicBezTo>
                  <a:lnTo>
                    <a:pt x="24803" y="45924"/>
                  </a:lnTo>
                  <a:lnTo>
                    <a:pt x="0" y="45924"/>
                  </a:lnTo>
                  <a:lnTo>
                    <a:pt x="0" y="44145"/>
                  </a:lnTo>
                  <a:cubicBezTo>
                    <a:pt x="2032" y="44094"/>
                    <a:pt x="3543" y="43497"/>
                    <a:pt x="4521" y="42393"/>
                  </a:cubicBezTo>
                  <a:cubicBezTo>
                    <a:pt x="5182" y="41631"/>
                    <a:pt x="5512" y="39637"/>
                    <a:pt x="5512" y="36385"/>
                  </a:cubicBezTo>
                  <a:lnTo>
                    <a:pt x="5512" y="9576"/>
                  </a:lnTo>
                  <a:cubicBezTo>
                    <a:pt x="5512" y="6338"/>
                    <a:pt x="5131" y="4267"/>
                    <a:pt x="4382" y="3366"/>
                  </a:cubicBezTo>
                  <a:cubicBezTo>
                    <a:pt x="3619" y="2464"/>
                    <a:pt x="2172" y="194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39" name="Shape 937"/>
            <p:cNvSpPr/>
            <p:nvPr/>
          </p:nvSpPr>
          <p:spPr>
            <a:xfrm>
              <a:off x="515010" y="22251"/>
              <a:ext cx="48463" cy="47308"/>
            </a:xfrm>
            <a:custGeom>
              <a:avLst/>
              <a:gdLst/>
              <a:ahLst/>
              <a:cxnLst/>
              <a:rect l="0" t="0" r="0" b="0"/>
              <a:pathLst>
                <a:path w="48463" h="47308">
                  <a:moveTo>
                    <a:pt x="0" y="0"/>
                  </a:moveTo>
                  <a:lnTo>
                    <a:pt x="24409" y="0"/>
                  </a:lnTo>
                  <a:lnTo>
                    <a:pt x="24409" y="1816"/>
                  </a:lnTo>
                  <a:cubicBezTo>
                    <a:pt x="22873" y="1816"/>
                    <a:pt x="21819" y="2096"/>
                    <a:pt x="21260" y="2654"/>
                  </a:cubicBezTo>
                  <a:lnTo>
                    <a:pt x="20079" y="5207"/>
                  </a:lnTo>
                  <a:cubicBezTo>
                    <a:pt x="20079" y="6414"/>
                    <a:pt x="20790" y="8699"/>
                    <a:pt x="22250" y="12027"/>
                  </a:cubicBezTo>
                  <a:lnTo>
                    <a:pt x="29807" y="29273"/>
                  </a:lnTo>
                  <a:lnTo>
                    <a:pt x="35852" y="14389"/>
                  </a:lnTo>
                  <a:cubicBezTo>
                    <a:pt x="37592" y="10135"/>
                    <a:pt x="38443" y="7112"/>
                    <a:pt x="38443" y="5359"/>
                  </a:cubicBezTo>
                  <a:lnTo>
                    <a:pt x="37338" y="2870"/>
                  </a:lnTo>
                  <a:cubicBezTo>
                    <a:pt x="36614" y="2236"/>
                    <a:pt x="35306" y="1880"/>
                    <a:pt x="33452" y="1816"/>
                  </a:cubicBezTo>
                  <a:lnTo>
                    <a:pt x="33452" y="0"/>
                  </a:lnTo>
                  <a:lnTo>
                    <a:pt x="48463" y="0"/>
                  </a:lnTo>
                  <a:lnTo>
                    <a:pt x="48463" y="1816"/>
                  </a:lnTo>
                  <a:cubicBezTo>
                    <a:pt x="47028" y="2007"/>
                    <a:pt x="45847" y="2553"/>
                    <a:pt x="44933" y="3429"/>
                  </a:cubicBezTo>
                  <a:cubicBezTo>
                    <a:pt x="44018" y="4331"/>
                    <a:pt x="42634" y="6921"/>
                    <a:pt x="40818" y="11252"/>
                  </a:cubicBezTo>
                  <a:lnTo>
                    <a:pt x="25489" y="47308"/>
                  </a:lnTo>
                  <a:lnTo>
                    <a:pt x="23178" y="47308"/>
                  </a:lnTo>
                  <a:lnTo>
                    <a:pt x="7709" y="11697"/>
                  </a:lnTo>
                  <a:cubicBezTo>
                    <a:pt x="5842" y="7404"/>
                    <a:pt x="4382" y="4687"/>
                    <a:pt x="3328" y="3531"/>
                  </a:cubicBezTo>
                  <a:cubicBezTo>
                    <a:pt x="2578" y="2693"/>
                    <a:pt x="1473" y="2108"/>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0" name="Shape 938"/>
            <p:cNvSpPr/>
            <p:nvPr/>
          </p:nvSpPr>
          <p:spPr>
            <a:xfrm>
              <a:off x="642772" y="21405"/>
              <a:ext cx="19653" cy="48131"/>
            </a:xfrm>
            <a:custGeom>
              <a:avLst/>
              <a:gdLst/>
              <a:ahLst/>
              <a:cxnLst/>
              <a:rect l="0" t="0" r="0" b="0"/>
              <a:pathLst>
                <a:path w="19653" h="48131">
                  <a:moveTo>
                    <a:pt x="19653" y="0"/>
                  </a:moveTo>
                  <a:lnTo>
                    <a:pt x="19653" y="2895"/>
                  </a:lnTo>
                  <a:lnTo>
                    <a:pt x="15862" y="5176"/>
                  </a:lnTo>
                  <a:cubicBezTo>
                    <a:pt x="13932" y="8085"/>
                    <a:pt x="12967" y="12085"/>
                    <a:pt x="12967" y="17152"/>
                  </a:cubicBezTo>
                  <a:lnTo>
                    <a:pt x="12967" y="18867"/>
                  </a:lnTo>
                  <a:lnTo>
                    <a:pt x="19653" y="18867"/>
                  </a:lnTo>
                  <a:lnTo>
                    <a:pt x="19653" y="22169"/>
                  </a:lnTo>
                  <a:lnTo>
                    <a:pt x="13208" y="22169"/>
                  </a:lnTo>
                  <a:cubicBezTo>
                    <a:pt x="13513" y="28252"/>
                    <a:pt x="15138" y="33065"/>
                    <a:pt x="18072" y="36596"/>
                  </a:cubicBezTo>
                  <a:lnTo>
                    <a:pt x="19653" y="37388"/>
                  </a:lnTo>
                  <a:lnTo>
                    <a:pt x="19653" y="48131"/>
                  </a:lnTo>
                  <a:lnTo>
                    <a:pt x="4229" y="40279"/>
                  </a:lnTo>
                  <a:cubicBezTo>
                    <a:pt x="1410" y="36050"/>
                    <a:pt x="0" y="30817"/>
                    <a:pt x="0" y="24569"/>
                  </a:cubicBezTo>
                  <a:cubicBezTo>
                    <a:pt x="0" y="16911"/>
                    <a:pt x="2070" y="10802"/>
                    <a:pt x="6223" y="6282"/>
                  </a:cubicBezTo>
                  <a:lnTo>
                    <a:pt x="1965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1" name="Shape 939"/>
            <p:cNvSpPr/>
            <p:nvPr/>
          </p:nvSpPr>
          <p:spPr>
            <a:xfrm>
              <a:off x="597065" y="20879"/>
              <a:ext cx="38557" cy="48679"/>
            </a:xfrm>
            <a:custGeom>
              <a:avLst/>
              <a:gdLst/>
              <a:ahLst/>
              <a:cxnLst/>
              <a:rect l="0" t="0" r="0" b="0"/>
              <a:pathLst>
                <a:path w="38557" h="48679">
                  <a:moveTo>
                    <a:pt x="21653" y="0"/>
                  </a:moveTo>
                  <a:cubicBezTo>
                    <a:pt x="26403" y="0"/>
                    <a:pt x="30175" y="1194"/>
                    <a:pt x="32969" y="3581"/>
                  </a:cubicBezTo>
                  <a:cubicBezTo>
                    <a:pt x="35776" y="5969"/>
                    <a:pt x="37173" y="8636"/>
                    <a:pt x="37173" y="11595"/>
                  </a:cubicBezTo>
                  <a:cubicBezTo>
                    <a:pt x="37173" y="13449"/>
                    <a:pt x="36614" y="14935"/>
                    <a:pt x="35484" y="16053"/>
                  </a:cubicBezTo>
                  <a:cubicBezTo>
                    <a:pt x="34353" y="17170"/>
                    <a:pt x="32880" y="17729"/>
                    <a:pt x="31039" y="17729"/>
                  </a:cubicBezTo>
                  <a:cubicBezTo>
                    <a:pt x="29108" y="17729"/>
                    <a:pt x="27508" y="17081"/>
                    <a:pt x="26251" y="15811"/>
                  </a:cubicBezTo>
                  <a:cubicBezTo>
                    <a:pt x="24981" y="14529"/>
                    <a:pt x="24206" y="12255"/>
                    <a:pt x="23914" y="8992"/>
                  </a:cubicBezTo>
                  <a:cubicBezTo>
                    <a:pt x="23724" y="6921"/>
                    <a:pt x="23241" y="5473"/>
                    <a:pt x="22492" y="4661"/>
                  </a:cubicBezTo>
                  <a:lnTo>
                    <a:pt x="19837" y="3428"/>
                  </a:lnTo>
                  <a:cubicBezTo>
                    <a:pt x="18263" y="3428"/>
                    <a:pt x="16929" y="4267"/>
                    <a:pt x="15812" y="5931"/>
                  </a:cubicBezTo>
                  <a:cubicBezTo>
                    <a:pt x="14110" y="8471"/>
                    <a:pt x="13259" y="12319"/>
                    <a:pt x="13259" y="17526"/>
                  </a:cubicBezTo>
                  <a:cubicBezTo>
                    <a:pt x="13259" y="21844"/>
                    <a:pt x="13945" y="25984"/>
                    <a:pt x="15329" y="29934"/>
                  </a:cubicBezTo>
                  <a:cubicBezTo>
                    <a:pt x="16688" y="33883"/>
                    <a:pt x="18580" y="36817"/>
                    <a:pt x="20968" y="38747"/>
                  </a:cubicBezTo>
                  <a:cubicBezTo>
                    <a:pt x="22771" y="40157"/>
                    <a:pt x="24905" y="40856"/>
                    <a:pt x="27356" y="40856"/>
                  </a:cubicBezTo>
                  <a:cubicBezTo>
                    <a:pt x="28956" y="40856"/>
                    <a:pt x="30480" y="40487"/>
                    <a:pt x="31915" y="39725"/>
                  </a:cubicBezTo>
                  <a:cubicBezTo>
                    <a:pt x="33363" y="38976"/>
                    <a:pt x="35052" y="37554"/>
                    <a:pt x="37033" y="35458"/>
                  </a:cubicBezTo>
                  <a:lnTo>
                    <a:pt x="38557" y="36626"/>
                  </a:lnTo>
                  <a:cubicBezTo>
                    <a:pt x="36385" y="40703"/>
                    <a:pt x="33693" y="43713"/>
                    <a:pt x="30467" y="45694"/>
                  </a:cubicBezTo>
                  <a:cubicBezTo>
                    <a:pt x="27241" y="47675"/>
                    <a:pt x="23825" y="48679"/>
                    <a:pt x="20193" y="48679"/>
                  </a:cubicBezTo>
                  <a:cubicBezTo>
                    <a:pt x="14059" y="48679"/>
                    <a:pt x="9157" y="46355"/>
                    <a:pt x="5499" y="41745"/>
                  </a:cubicBezTo>
                  <a:cubicBezTo>
                    <a:pt x="1829" y="37122"/>
                    <a:pt x="0" y="31572"/>
                    <a:pt x="0" y="25095"/>
                  </a:cubicBezTo>
                  <a:cubicBezTo>
                    <a:pt x="0" y="18847"/>
                    <a:pt x="1676" y="13335"/>
                    <a:pt x="5004" y="8585"/>
                  </a:cubicBezTo>
                  <a:cubicBezTo>
                    <a:pt x="9042" y="2857"/>
                    <a:pt x="14580" y="0"/>
                    <a:pt x="2165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2" name="Shape 940"/>
            <p:cNvSpPr/>
            <p:nvPr/>
          </p:nvSpPr>
          <p:spPr>
            <a:xfrm>
              <a:off x="491935" y="20879"/>
              <a:ext cx="18758" cy="22695"/>
            </a:xfrm>
            <a:custGeom>
              <a:avLst/>
              <a:gdLst/>
              <a:ahLst/>
              <a:cxnLst/>
              <a:rect l="0" t="0" r="0" b="0"/>
              <a:pathLst>
                <a:path w="18758" h="22695">
                  <a:moveTo>
                    <a:pt x="1118" y="0"/>
                  </a:moveTo>
                  <a:cubicBezTo>
                    <a:pt x="5766" y="0"/>
                    <a:pt x="9817" y="1905"/>
                    <a:pt x="13233" y="5728"/>
                  </a:cubicBezTo>
                  <a:cubicBezTo>
                    <a:pt x="16650" y="9537"/>
                    <a:pt x="18491" y="15189"/>
                    <a:pt x="18758" y="22695"/>
                  </a:cubicBezTo>
                  <a:lnTo>
                    <a:pt x="0" y="22695"/>
                  </a:lnTo>
                  <a:lnTo>
                    <a:pt x="0" y="19393"/>
                  </a:lnTo>
                  <a:lnTo>
                    <a:pt x="6680" y="19393"/>
                  </a:lnTo>
                  <a:cubicBezTo>
                    <a:pt x="6680" y="14122"/>
                    <a:pt x="6388" y="10516"/>
                    <a:pt x="5817" y="8534"/>
                  </a:cubicBezTo>
                  <a:cubicBezTo>
                    <a:pt x="5232" y="6579"/>
                    <a:pt x="4343" y="5093"/>
                    <a:pt x="3137" y="4076"/>
                  </a:cubicBezTo>
                  <a:cubicBezTo>
                    <a:pt x="2451" y="3480"/>
                    <a:pt x="1524" y="3187"/>
                    <a:pt x="394" y="3187"/>
                  </a:cubicBezTo>
                  <a:lnTo>
                    <a:pt x="0" y="3424"/>
                  </a:lnTo>
                  <a:lnTo>
                    <a:pt x="0" y="523"/>
                  </a:lnTo>
                  <a:lnTo>
                    <a:pt x="11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3" name="Shape 941"/>
            <p:cNvSpPr/>
            <p:nvPr/>
          </p:nvSpPr>
          <p:spPr>
            <a:xfrm>
              <a:off x="572656" y="0"/>
              <a:ext cx="15164" cy="15177"/>
            </a:xfrm>
            <a:custGeom>
              <a:avLst/>
              <a:gdLst/>
              <a:ahLst/>
              <a:cxnLst/>
              <a:rect l="0" t="0" r="0" b="0"/>
              <a:pathLst>
                <a:path w="15164" h="15177">
                  <a:moveTo>
                    <a:pt x="7557" y="0"/>
                  </a:moveTo>
                  <a:cubicBezTo>
                    <a:pt x="9690" y="0"/>
                    <a:pt x="11481" y="750"/>
                    <a:pt x="12954" y="2236"/>
                  </a:cubicBezTo>
                  <a:cubicBezTo>
                    <a:pt x="14440" y="3734"/>
                    <a:pt x="15164" y="5524"/>
                    <a:pt x="15164" y="7620"/>
                  </a:cubicBezTo>
                  <a:cubicBezTo>
                    <a:pt x="15164" y="9716"/>
                    <a:pt x="14427" y="11494"/>
                    <a:pt x="12929" y="12967"/>
                  </a:cubicBezTo>
                  <a:cubicBezTo>
                    <a:pt x="11443" y="14440"/>
                    <a:pt x="9652" y="15177"/>
                    <a:pt x="7557" y="15177"/>
                  </a:cubicBezTo>
                  <a:cubicBezTo>
                    <a:pt x="5461" y="15177"/>
                    <a:pt x="3683" y="14440"/>
                    <a:pt x="2210" y="12967"/>
                  </a:cubicBezTo>
                  <a:cubicBezTo>
                    <a:pt x="724" y="11494"/>
                    <a:pt x="0" y="9716"/>
                    <a:pt x="0" y="7620"/>
                  </a:cubicBezTo>
                  <a:cubicBezTo>
                    <a:pt x="0" y="5524"/>
                    <a:pt x="724" y="3734"/>
                    <a:pt x="2210" y="2236"/>
                  </a:cubicBezTo>
                  <a:cubicBezTo>
                    <a:pt x="3683" y="750"/>
                    <a:pt x="5461" y="0"/>
                    <a:pt x="755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4" name="Shape 942"/>
            <p:cNvSpPr/>
            <p:nvPr/>
          </p:nvSpPr>
          <p:spPr>
            <a:xfrm>
              <a:off x="662426" y="54521"/>
              <a:ext cx="18764" cy="15037"/>
            </a:xfrm>
            <a:custGeom>
              <a:avLst/>
              <a:gdLst/>
              <a:ahLst/>
              <a:cxnLst/>
              <a:rect l="0" t="0" r="0" b="0"/>
              <a:pathLst>
                <a:path w="18764" h="15037">
                  <a:moveTo>
                    <a:pt x="17088" y="0"/>
                  </a:moveTo>
                  <a:lnTo>
                    <a:pt x="18764" y="1080"/>
                  </a:lnTo>
                  <a:cubicBezTo>
                    <a:pt x="16262" y="6147"/>
                    <a:pt x="13519" y="9754"/>
                    <a:pt x="10497" y="11862"/>
                  </a:cubicBezTo>
                  <a:cubicBezTo>
                    <a:pt x="7499" y="13970"/>
                    <a:pt x="4007" y="15037"/>
                    <a:pt x="44" y="15037"/>
                  </a:cubicBezTo>
                  <a:lnTo>
                    <a:pt x="0" y="15014"/>
                  </a:lnTo>
                  <a:lnTo>
                    <a:pt x="0" y="4271"/>
                  </a:lnTo>
                  <a:lnTo>
                    <a:pt x="6585" y="7569"/>
                  </a:lnTo>
                  <a:cubicBezTo>
                    <a:pt x="8541" y="7569"/>
                    <a:pt x="10331" y="7010"/>
                    <a:pt x="11932" y="5918"/>
                  </a:cubicBezTo>
                  <a:cubicBezTo>
                    <a:pt x="13545" y="4826"/>
                    <a:pt x="15246" y="2845"/>
                    <a:pt x="1708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5" name="Shape 943"/>
            <p:cNvSpPr/>
            <p:nvPr/>
          </p:nvSpPr>
          <p:spPr>
            <a:xfrm>
              <a:off x="688543" y="20879"/>
              <a:ext cx="31572" cy="48679"/>
            </a:xfrm>
            <a:custGeom>
              <a:avLst/>
              <a:gdLst/>
              <a:ahLst/>
              <a:cxnLst/>
              <a:rect l="0" t="0" r="0" b="0"/>
              <a:pathLst>
                <a:path w="31572" h="48679">
                  <a:moveTo>
                    <a:pt x="14237" y="0"/>
                  </a:moveTo>
                  <a:cubicBezTo>
                    <a:pt x="16726" y="0"/>
                    <a:pt x="19139" y="597"/>
                    <a:pt x="21450" y="1816"/>
                  </a:cubicBezTo>
                  <a:lnTo>
                    <a:pt x="23622" y="2553"/>
                  </a:lnTo>
                  <a:lnTo>
                    <a:pt x="25044" y="2171"/>
                  </a:lnTo>
                  <a:cubicBezTo>
                    <a:pt x="25413" y="1943"/>
                    <a:pt x="25984" y="1244"/>
                    <a:pt x="26759" y="88"/>
                  </a:cubicBezTo>
                  <a:lnTo>
                    <a:pt x="28435" y="88"/>
                  </a:lnTo>
                  <a:lnTo>
                    <a:pt x="29172" y="15760"/>
                  </a:lnTo>
                  <a:lnTo>
                    <a:pt x="27508" y="15760"/>
                  </a:lnTo>
                  <a:cubicBezTo>
                    <a:pt x="25502" y="11113"/>
                    <a:pt x="23432" y="7938"/>
                    <a:pt x="21298" y="6235"/>
                  </a:cubicBezTo>
                  <a:cubicBezTo>
                    <a:pt x="19152" y="4534"/>
                    <a:pt x="17005" y="3683"/>
                    <a:pt x="14884" y="3683"/>
                  </a:cubicBezTo>
                  <a:cubicBezTo>
                    <a:pt x="13526" y="3683"/>
                    <a:pt x="12383" y="4140"/>
                    <a:pt x="11443" y="5029"/>
                  </a:cubicBezTo>
                  <a:cubicBezTo>
                    <a:pt x="10490" y="5931"/>
                    <a:pt x="10020" y="6959"/>
                    <a:pt x="10020" y="8153"/>
                  </a:cubicBezTo>
                  <a:lnTo>
                    <a:pt x="10998" y="10693"/>
                  </a:lnTo>
                  <a:cubicBezTo>
                    <a:pt x="12040" y="12052"/>
                    <a:pt x="14986" y="14338"/>
                    <a:pt x="19787" y="17602"/>
                  </a:cubicBezTo>
                  <a:cubicBezTo>
                    <a:pt x="24600" y="20866"/>
                    <a:pt x="27762" y="23634"/>
                    <a:pt x="29286" y="25908"/>
                  </a:cubicBezTo>
                  <a:cubicBezTo>
                    <a:pt x="30823" y="28181"/>
                    <a:pt x="31572" y="30721"/>
                    <a:pt x="31572" y="33541"/>
                  </a:cubicBezTo>
                  <a:cubicBezTo>
                    <a:pt x="31572" y="36093"/>
                    <a:pt x="30937" y="38608"/>
                    <a:pt x="29667" y="41059"/>
                  </a:cubicBezTo>
                  <a:cubicBezTo>
                    <a:pt x="28385" y="43510"/>
                    <a:pt x="26594" y="45402"/>
                    <a:pt x="24257" y="46698"/>
                  </a:cubicBezTo>
                  <a:cubicBezTo>
                    <a:pt x="21933" y="48019"/>
                    <a:pt x="19355" y="48679"/>
                    <a:pt x="16548" y="48679"/>
                  </a:cubicBezTo>
                  <a:cubicBezTo>
                    <a:pt x="14364" y="48679"/>
                    <a:pt x="11417" y="47980"/>
                    <a:pt x="7760" y="46596"/>
                  </a:cubicBezTo>
                  <a:lnTo>
                    <a:pt x="5740" y="46062"/>
                  </a:lnTo>
                  <a:cubicBezTo>
                    <a:pt x="4661" y="46062"/>
                    <a:pt x="3759" y="46888"/>
                    <a:pt x="3035" y="48526"/>
                  </a:cubicBezTo>
                  <a:lnTo>
                    <a:pt x="1422" y="48526"/>
                  </a:lnTo>
                  <a:lnTo>
                    <a:pt x="635" y="32017"/>
                  </a:lnTo>
                  <a:lnTo>
                    <a:pt x="2299" y="32017"/>
                  </a:lnTo>
                  <a:cubicBezTo>
                    <a:pt x="3785" y="36347"/>
                    <a:pt x="5804" y="39586"/>
                    <a:pt x="8369" y="41745"/>
                  </a:cubicBezTo>
                  <a:cubicBezTo>
                    <a:pt x="10935" y="43904"/>
                    <a:pt x="13373" y="44996"/>
                    <a:pt x="15659" y="44996"/>
                  </a:cubicBezTo>
                  <a:cubicBezTo>
                    <a:pt x="17234" y="44996"/>
                    <a:pt x="18517" y="44500"/>
                    <a:pt x="19520" y="43535"/>
                  </a:cubicBezTo>
                  <a:cubicBezTo>
                    <a:pt x="20523" y="42570"/>
                    <a:pt x="21018" y="41389"/>
                    <a:pt x="21018" y="40030"/>
                  </a:cubicBezTo>
                  <a:cubicBezTo>
                    <a:pt x="21018" y="38455"/>
                    <a:pt x="20523" y="37084"/>
                    <a:pt x="19545" y="35954"/>
                  </a:cubicBezTo>
                  <a:cubicBezTo>
                    <a:pt x="18567" y="34798"/>
                    <a:pt x="16370" y="33071"/>
                    <a:pt x="12954" y="30734"/>
                  </a:cubicBezTo>
                  <a:cubicBezTo>
                    <a:pt x="7950" y="27267"/>
                    <a:pt x="4712" y="24625"/>
                    <a:pt x="3239" y="22784"/>
                  </a:cubicBezTo>
                  <a:cubicBezTo>
                    <a:pt x="1080" y="20104"/>
                    <a:pt x="0" y="17132"/>
                    <a:pt x="0" y="13894"/>
                  </a:cubicBezTo>
                  <a:cubicBezTo>
                    <a:pt x="0" y="10363"/>
                    <a:pt x="1219" y="7162"/>
                    <a:pt x="3658" y="4292"/>
                  </a:cubicBezTo>
                  <a:cubicBezTo>
                    <a:pt x="6096" y="1435"/>
                    <a:pt x="9627" y="0"/>
                    <a:pt x="1423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6" name="Shape 944"/>
            <p:cNvSpPr/>
            <p:nvPr/>
          </p:nvSpPr>
          <p:spPr>
            <a:xfrm>
              <a:off x="662426" y="20879"/>
              <a:ext cx="18764" cy="22695"/>
            </a:xfrm>
            <a:custGeom>
              <a:avLst/>
              <a:gdLst/>
              <a:ahLst/>
              <a:cxnLst/>
              <a:rect l="0" t="0" r="0" b="0"/>
              <a:pathLst>
                <a:path w="18764" h="22695">
                  <a:moveTo>
                    <a:pt x="1124" y="0"/>
                  </a:moveTo>
                  <a:cubicBezTo>
                    <a:pt x="5772" y="0"/>
                    <a:pt x="9811" y="1905"/>
                    <a:pt x="13227" y="5728"/>
                  </a:cubicBezTo>
                  <a:cubicBezTo>
                    <a:pt x="16656" y="9537"/>
                    <a:pt x="18498" y="15189"/>
                    <a:pt x="18764" y="22695"/>
                  </a:cubicBezTo>
                  <a:lnTo>
                    <a:pt x="0" y="22695"/>
                  </a:lnTo>
                  <a:lnTo>
                    <a:pt x="0" y="19393"/>
                  </a:lnTo>
                  <a:lnTo>
                    <a:pt x="6687" y="19393"/>
                  </a:lnTo>
                  <a:cubicBezTo>
                    <a:pt x="6687" y="14122"/>
                    <a:pt x="6382" y="10516"/>
                    <a:pt x="5810" y="8534"/>
                  </a:cubicBezTo>
                  <a:cubicBezTo>
                    <a:pt x="5239" y="6579"/>
                    <a:pt x="4350" y="5093"/>
                    <a:pt x="3131" y="4076"/>
                  </a:cubicBezTo>
                  <a:cubicBezTo>
                    <a:pt x="2458" y="3480"/>
                    <a:pt x="1530" y="3187"/>
                    <a:pt x="387" y="3187"/>
                  </a:cubicBezTo>
                  <a:lnTo>
                    <a:pt x="0" y="3421"/>
                  </a:lnTo>
                  <a:lnTo>
                    <a:pt x="0" y="526"/>
                  </a:lnTo>
                  <a:lnTo>
                    <a:pt x="11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747" name="Group 746"/>
          <p:cNvGrpSpPr/>
          <p:nvPr/>
        </p:nvGrpSpPr>
        <p:grpSpPr>
          <a:xfrm>
            <a:off x="5591854" y="5853188"/>
            <a:ext cx="1039044" cy="474357"/>
            <a:chOff x="0" y="0"/>
            <a:chExt cx="415696" cy="207177"/>
          </a:xfrm>
        </p:grpSpPr>
        <p:sp>
          <p:nvSpPr>
            <p:cNvPr id="748" name="Shape 945"/>
            <p:cNvSpPr/>
            <p:nvPr/>
          </p:nvSpPr>
          <p:spPr>
            <a:xfrm>
              <a:off x="63824" y="23533"/>
              <a:ext cx="24174" cy="68009"/>
            </a:xfrm>
            <a:custGeom>
              <a:avLst/>
              <a:gdLst/>
              <a:ahLst/>
              <a:cxnLst/>
              <a:rect l="0" t="0" r="0" b="0"/>
              <a:pathLst>
                <a:path w="24174" h="68009">
                  <a:moveTo>
                    <a:pt x="21565" y="0"/>
                  </a:moveTo>
                  <a:lnTo>
                    <a:pt x="24174" y="734"/>
                  </a:lnTo>
                  <a:lnTo>
                    <a:pt x="24174" y="4084"/>
                  </a:lnTo>
                  <a:lnTo>
                    <a:pt x="20726" y="2349"/>
                  </a:lnTo>
                  <a:cubicBezTo>
                    <a:pt x="18301" y="2349"/>
                    <a:pt x="16269" y="3328"/>
                    <a:pt x="14631" y="5245"/>
                  </a:cubicBezTo>
                  <a:cubicBezTo>
                    <a:pt x="12992" y="7176"/>
                    <a:pt x="12179" y="10147"/>
                    <a:pt x="12179" y="14136"/>
                  </a:cubicBezTo>
                  <a:cubicBezTo>
                    <a:pt x="12179" y="19304"/>
                    <a:pt x="13297" y="23330"/>
                    <a:pt x="15519" y="26162"/>
                  </a:cubicBezTo>
                  <a:cubicBezTo>
                    <a:pt x="17221" y="28334"/>
                    <a:pt x="19380" y="29414"/>
                    <a:pt x="21997" y="29414"/>
                  </a:cubicBezTo>
                  <a:lnTo>
                    <a:pt x="24174" y="28424"/>
                  </a:lnTo>
                  <a:lnTo>
                    <a:pt x="24174" y="30868"/>
                  </a:lnTo>
                  <a:lnTo>
                    <a:pt x="21412" y="31827"/>
                  </a:lnTo>
                  <a:cubicBezTo>
                    <a:pt x="19190" y="31827"/>
                    <a:pt x="16916" y="31483"/>
                    <a:pt x="14580" y="30836"/>
                  </a:cubicBezTo>
                  <a:cubicBezTo>
                    <a:pt x="13145" y="32080"/>
                    <a:pt x="12179" y="33172"/>
                    <a:pt x="11671" y="34099"/>
                  </a:cubicBezTo>
                  <a:lnTo>
                    <a:pt x="10897" y="36488"/>
                  </a:lnTo>
                  <a:lnTo>
                    <a:pt x="11722" y="38113"/>
                  </a:lnTo>
                  <a:cubicBezTo>
                    <a:pt x="12256" y="38633"/>
                    <a:pt x="13310" y="39002"/>
                    <a:pt x="14884" y="39243"/>
                  </a:cubicBezTo>
                  <a:cubicBezTo>
                    <a:pt x="15799" y="39357"/>
                    <a:pt x="18098" y="39484"/>
                    <a:pt x="21768" y="39574"/>
                  </a:cubicBezTo>
                  <a:lnTo>
                    <a:pt x="24174" y="39702"/>
                  </a:lnTo>
                  <a:lnTo>
                    <a:pt x="24174" y="47135"/>
                  </a:lnTo>
                  <a:lnTo>
                    <a:pt x="11697" y="46304"/>
                  </a:lnTo>
                  <a:cubicBezTo>
                    <a:pt x="10160" y="47981"/>
                    <a:pt x="8992" y="49530"/>
                    <a:pt x="8204" y="50978"/>
                  </a:cubicBezTo>
                  <a:cubicBezTo>
                    <a:pt x="7417" y="52413"/>
                    <a:pt x="7036" y="53734"/>
                    <a:pt x="7036" y="54953"/>
                  </a:cubicBezTo>
                  <a:cubicBezTo>
                    <a:pt x="7036" y="56528"/>
                    <a:pt x="7976" y="57887"/>
                    <a:pt x="9868" y="59081"/>
                  </a:cubicBezTo>
                  <a:cubicBezTo>
                    <a:pt x="13145" y="61100"/>
                    <a:pt x="17882" y="62116"/>
                    <a:pt x="24067" y="62116"/>
                  </a:cubicBezTo>
                  <a:lnTo>
                    <a:pt x="24174" y="62090"/>
                  </a:lnTo>
                  <a:lnTo>
                    <a:pt x="24174" y="66405"/>
                  </a:lnTo>
                  <a:lnTo>
                    <a:pt x="19698" y="68009"/>
                  </a:lnTo>
                  <a:cubicBezTo>
                    <a:pt x="13386" y="68009"/>
                    <a:pt x="8039" y="66587"/>
                    <a:pt x="3683" y="63742"/>
                  </a:cubicBezTo>
                  <a:cubicBezTo>
                    <a:pt x="1232" y="62103"/>
                    <a:pt x="0" y="60402"/>
                    <a:pt x="0" y="58636"/>
                  </a:cubicBezTo>
                  <a:lnTo>
                    <a:pt x="546" y="56286"/>
                  </a:lnTo>
                  <a:cubicBezTo>
                    <a:pt x="1105" y="55067"/>
                    <a:pt x="2248" y="53378"/>
                    <a:pt x="3975" y="51219"/>
                  </a:cubicBezTo>
                  <a:cubicBezTo>
                    <a:pt x="4204" y="50927"/>
                    <a:pt x="5880" y="49162"/>
                    <a:pt x="8992" y="45910"/>
                  </a:cubicBezTo>
                  <a:cubicBezTo>
                    <a:pt x="7290" y="44895"/>
                    <a:pt x="6083" y="43993"/>
                    <a:pt x="5385" y="43180"/>
                  </a:cubicBezTo>
                  <a:lnTo>
                    <a:pt x="4331" y="40463"/>
                  </a:lnTo>
                  <a:cubicBezTo>
                    <a:pt x="4331" y="39319"/>
                    <a:pt x="4788" y="37973"/>
                    <a:pt x="5728" y="36437"/>
                  </a:cubicBezTo>
                  <a:cubicBezTo>
                    <a:pt x="6655" y="34900"/>
                    <a:pt x="8801" y="32715"/>
                    <a:pt x="12179" y="29896"/>
                  </a:cubicBezTo>
                  <a:cubicBezTo>
                    <a:pt x="9436" y="28563"/>
                    <a:pt x="7315" y="26683"/>
                    <a:pt x="5842" y="24283"/>
                  </a:cubicBezTo>
                  <a:cubicBezTo>
                    <a:pt x="4382" y="21882"/>
                    <a:pt x="3632" y="19215"/>
                    <a:pt x="3632" y="16294"/>
                  </a:cubicBezTo>
                  <a:cubicBezTo>
                    <a:pt x="3632" y="11836"/>
                    <a:pt x="5321" y="8014"/>
                    <a:pt x="8661" y="4814"/>
                  </a:cubicBezTo>
                  <a:cubicBezTo>
                    <a:pt x="12027" y="1601"/>
                    <a:pt x="16320" y="0"/>
                    <a:pt x="2156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49" name="Shape 946"/>
            <p:cNvSpPr/>
            <p:nvPr/>
          </p:nvSpPr>
          <p:spPr>
            <a:xfrm>
              <a:off x="87998" y="63235"/>
              <a:ext cx="20720" cy="26703"/>
            </a:xfrm>
            <a:custGeom>
              <a:avLst/>
              <a:gdLst/>
              <a:ahLst/>
              <a:cxnLst/>
              <a:rect l="0" t="0" r="0" b="0"/>
              <a:pathLst>
                <a:path w="20720" h="26703">
                  <a:moveTo>
                    <a:pt x="0" y="0"/>
                  </a:moveTo>
                  <a:lnTo>
                    <a:pt x="10700" y="570"/>
                  </a:lnTo>
                  <a:cubicBezTo>
                    <a:pt x="13735" y="989"/>
                    <a:pt x="16173" y="2120"/>
                    <a:pt x="17990" y="3948"/>
                  </a:cubicBezTo>
                  <a:cubicBezTo>
                    <a:pt x="19806" y="5790"/>
                    <a:pt x="20720" y="8050"/>
                    <a:pt x="20720" y="10743"/>
                  </a:cubicBezTo>
                  <a:cubicBezTo>
                    <a:pt x="20720" y="14438"/>
                    <a:pt x="18980" y="17905"/>
                    <a:pt x="15513" y="21144"/>
                  </a:cubicBezTo>
                  <a:lnTo>
                    <a:pt x="0" y="26703"/>
                  </a:lnTo>
                  <a:lnTo>
                    <a:pt x="0" y="22388"/>
                  </a:lnTo>
                  <a:lnTo>
                    <a:pt x="12935" y="19302"/>
                  </a:lnTo>
                  <a:cubicBezTo>
                    <a:pt x="15729" y="17219"/>
                    <a:pt x="17139" y="14997"/>
                    <a:pt x="17139" y="12648"/>
                  </a:cubicBezTo>
                  <a:cubicBezTo>
                    <a:pt x="17139" y="10946"/>
                    <a:pt x="16288" y="9727"/>
                    <a:pt x="14624" y="9015"/>
                  </a:cubicBezTo>
                  <a:cubicBezTo>
                    <a:pt x="12922" y="8291"/>
                    <a:pt x="9544" y="7873"/>
                    <a:pt x="4515" y="7733"/>
                  </a:cubicBezTo>
                  <a:lnTo>
                    <a:pt x="0" y="7433"/>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0" name="Shape 947"/>
            <p:cNvSpPr/>
            <p:nvPr/>
          </p:nvSpPr>
          <p:spPr>
            <a:xfrm>
              <a:off x="113341" y="24955"/>
              <a:ext cx="17386" cy="45239"/>
            </a:xfrm>
            <a:custGeom>
              <a:avLst/>
              <a:gdLst/>
              <a:ahLst/>
              <a:cxnLst/>
              <a:rect l="0" t="0" r="0" b="0"/>
              <a:pathLst>
                <a:path w="17386" h="45239">
                  <a:moveTo>
                    <a:pt x="17386" y="0"/>
                  </a:moveTo>
                  <a:lnTo>
                    <a:pt x="17386" y="2283"/>
                  </a:lnTo>
                  <a:lnTo>
                    <a:pt x="10732" y="5170"/>
                  </a:lnTo>
                  <a:cubicBezTo>
                    <a:pt x="8585" y="7277"/>
                    <a:pt x="7328" y="10237"/>
                    <a:pt x="6972" y="13996"/>
                  </a:cubicBezTo>
                  <a:lnTo>
                    <a:pt x="17386" y="13996"/>
                  </a:lnTo>
                  <a:lnTo>
                    <a:pt x="17386" y="16840"/>
                  </a:lnTo>
                  <a:lnTo>
                    <a:pt x="6972" y="16840"/>
                  </a:lnTo>
                  <a:cubicBezTo>
                    <a:pt x="6947" y="23521"/>
                    <a:pt x="8560" y="28766"/>
                    <a:pt x="11836" y="32564"/>
                  </a:cubicBezTo>
                  <a:lnTo>
                    <a:pt x="17386" y="35299"/>
                  </a:lnTo>
                  <a:lnTo>
                    <a:pt x="17386" y="45239"/>
                  </a:lnTo>
                  <a:lnTo>
                    <a:pt x="5766" y="39955"/>
                  </a:lnTo>
                  <a:cubicBezTo>
                    <a:pt x="1931" y="35751"/>
                    <a:pt x="0" y="30087"/>
                    <a:pt x="0" y="22987"/>
                  </a:cubicBezTo>
                  <a:cubicBezTo>
                    <a:pt x="0" y="15279"/>
                    <a:pt x="1981" y="9297"/>
                    <a:pt x="5918" y="497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1" name="Shape 948"/>
            <p:cNvSpPr/>
            <p:nvPr/>
          </p:nvSpPr>
          <p:spPr>
            <a:xfrm>
              <a:off x="87998" y="24267"/>
              <a:ext cx="21304" cy="30134"/>
            </a:xfrm>
            <a:custGeom>
              <a:avLst/>
              <a:gdLst/>
              <a:ahLst/>
              <a:cxnLst/>
              <a:rect l="0" t="0" r="0" b="0"/>
              <a:pathLst>
                <a:path w="21304" h="30134">
                  <a:moveTo>
                    <a:pt x="0" y="0"/>
                  </a:moveTo>
                  <a:lnTo>
                    <a:pt x="8541" y="2403"/>
                  </a:lnTo>
                  <a:lnTo>
                    <a:pt x="18066" y="2403"/>
                  </a:lnTo>
                  <a:cubicBezTo>
                    <a:pt x="19463" y="2403"/>
                    <a:pt x="20288" y="2441"/>
                    <a:pt x="20517" y="2530"/>
                  </a:cubicBezTo>
                  <a:lnTo>
                    <a:pt x="20999" y="2949"/>
                  </a:lnTo>
                  <a:lnTo>
                    <a:pt x="21304" y="4511"/>
                  </a:lnTo>
                  <a:lnTo>
                    <a:pt x="21050" y="6289"/>
                  </a:lnTo>
                  <a:lnTo>
                    <a:pt x="20542" y="6683"/>
                  </a:lnTo>
                  <a:cubicBezTo>
                    <a:pt x="20301" y="6785"/>
                    <a:pt x="19463" y="6835"/>
                    <a:pt x="18066" y="6835"/>
                  </a:cubicBezTo>
                  <a:lnTo>
                    <a:pt x="12224" y="6835"/>
                  </a:lnTo>
                  <a:cubicBezTo>
                    <a:pt x="14053" y="9185"/>
                    <a:pt x="14967" y="12182"/>
                    <a:pt x="14967" y="15852"/>
                  </a:cubicBezTo>
                  <a:cubicBezTo>
                    <a:pt x="14967" y="20056"/>
                    <a:pt x="13367" y="23637"/>
                    <a:pt x="10154" y="26609"/>
                  </a:cubicBezTo>
                  <a:lnTo>
                    <a:pt x="0" y="30134"/>
                  </a:lnTo>
                  <a:lnTo>
                    <a:pt x="0" y="27689"/>
                  </a:lnTo>
                  <a:lnTo>
                    <a:pt x="3969" y="25885"/>
                  </a:lnTo>
                  <a:cubicBezTo>
                    <a:pt x="5582" y="24018"/>
                    <a:pt x="6369" y="21085"/>
                    <a:pt x="6369" y="17084"/>
                  </a:cubicBezTo>
                  <a:cubicBezTo>
                    <a:pt x="6369" y="11877"/>
                    <a:pt x="5239" y="7813"/>
                    <a:pt x="2991" y="4854"/>
                  </a:cubicBezTo>
                  <a:lnTo>
                    <a:pt x="0" y="3349"/>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2" name="Shape 949"/>
            <p:cNvSpPr/>
            <p:nvPr/>
          </p:nvSpPr>
          <p:spPr>
            <a:xfrm>
              <a:off x="130727" y="52451"/>
              <a:ext cx="20676" cy="18770"/>
            </a:xfrm>
            <a:custGeom>
              <a:avLst/>
              <a:gdLst/>
              <a:ahLst/>
              <a:cxnLst/>
              <a:rect l="0" t="0" r="0" b="0"/>
              <a:pathLst>
                <a:path w="20676" h="18770">
                  <a:moveTo>
                    <a:pt x="19152" y="0"/>
                  </a:moveTo>
                  <a:lnTo>
                    <a:pt x="20676" y="977"/>
                  </a:lnTo>
                  <a:cubicBezTo>
                    <a:pt x="20003" y="5473"/>
                    <a:pt x="17996" y="9550"/>
                    <a:pt x="14694" y="13233"/>
                  </a:cubicBezTo>
                  <a:cubicBezTo>
                    <a:pt x="11379" y="16916"/>
                    <a:pt x="7239" y="18770"/>
                    <a:pt x="2261" y="18770"/>
                  </a:cubicBezTo>
                  <a:lnTo>
                    <a:pt x="0" y="17742"/>
                  </a:lnTo>
                  <a:lnTo>
                    <a:pt x="0" y="7802"/>
                  </a:lnTo>
                  <a:lnTo>
                    <a:pt x="5995" y="10757"/>
                  </a:lnTo>
                  <a:cubicBezTo>
                    <a:pt x="8941" y="10757"/>
                    <a:pt x="11506" y="9944"/>
                    <a:pt x="13691" y="8318"/>
                  </a:cubicBezTo>
                  <a:cubicBezTo>
                    <a:pt x="15850" y="6718"/>
                    <a:pt x="17679"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3" name="Shape 950"/>
            <p:cNvSpPr/>
            <p:nvPr/>
          </p:nvSpPr>
          <p:spPr>
            <a:xfrm>
              <a:off x="210712" y="24954"/>
              <a:ext cx="17386" cy="45239"/>
            </a:xfrm>
            <a:custGeom>
              <a:avLst/>
              <a:gdLst/>
              <a:ahLst/>
              <a:cxnLst/>
              <a:rect l="0" t="0" r="0" b="0"/>
              <a:pathLst>
                <a:path w="17386" h="45239">
                  <a:moveTo>
                    <a:pt x="17386" y="0"/>
                  </a:moveTo>
                  <a:lnTo>
                    <a:pt x="17386" y="2283"/>
                  </a:lnTo>
                  <a:lnTo>
                    <a:pt x="10732" y="5170"/>
                  </a:lnTo>
                  <a:cubicBezTo>
                    <a:pt x="8585" y="7278"/>
                    <a:pt x="7328" y="10237"/>
                    <a:pt x="6972" y="13996"/>
                  </a:cubicBezTo>
                  <a:lnTo>
                    <a:pt x="17386" y="13996"/>
                  </a:lnTo>
                  <a:lnTo>
                    <a:pt x="17386" y="16841"/>
                  </a:lnTo>
                  <a:lnTo>
                    <a:pt x="6972" y="16841"/>
                  </a:lnTo>
                  <a:cubicBezTo>
                    <a:pt x="6934" y="23521"/>
                    <a:pt x="8560" y="28766"/>
                    <a:pt x="11836" y="32564"/>
                  </a:cubicBezTo>
                  <a:lnTo>
                    <a:pt x="17386" y="35299"/>
                  </a:lnTo>
                  <a:lnTo>
                    <a:pt x="17386" y="45239"/>
                  </a:lnTo>
                  <a:lnTo>
                    <a:pt x="5766" y="39955"/>
                  </a:lnTo>
                  <a:cubicBezTo>
                    <a:pt x="1930" y="35751"/>
                    <a:pt x="0" y="30087"/>
                    <a:pt x="0" y="22988"/>
                  </a:cubicBezTo>
                  <a:cubicBezTo>
                    <a:pt x="0" y="15279"/>
                    <a:pt x="1981" y="9297"/>
                    <a:pt x="5918" y="4979"/>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4" name="Shape 951"/>
            <p:cNvSpPr/>
            <p:nvPr/>
          </p:nvSpPr>
          <p:spPr>
            <a:xfrm>
              <a:off x="155873" y="23533"/>
              <a:ext cx="49251" cy="46304"/>
            </a:xfrm>
            <a:custGeom>
              <a:avLst/>
              <a:gdLst/>
              <a:ahLst/>
              <a:cxnLst/>
              <a:rect l="0" t="0" r="0" b="0"/>
              <a:pathLst>
                <a:path w="49251" h="46304">
                  <a:moveTo>
                    <a:pt x="13551" y="0"/>
                  </a:moveTo>
                  <a:lnTo>
                    <a:pt x="15659" y="0"/>
                  </a:lnTo>
                  <a:lnTo>
                    <a:pt x="15659" y="9525"/>
                  </a:lnTo>
                  <a:cubicBezTo>
                    <a:pt x="20930" y="3175"/>
                    <a:pt x="25959" y="0"/>
                    <a:pt x="30747" y="0"/>
                  </a:cubicBezTo>
                  <a:cubicBezTo>
                    <a:pt x="33198" y="0"/>
                    <a:pt x="35306" y="610"/>
                    <a:pt x="37071" y="1829"/>
                  </a:cubicBezTo>
                  <a:cubicBezTo>
                    <a:pt x="38837" y="3061"/>
                    <a:pt x="40246" y="5080"/>
                    <a:pt x="41300" y="7900"/>
                  </a:cubicBezTo>
                  <a:cubicBezTo>
                    <a:pt x="42012" y="9868"/>
                    <a:pt x="42380" y="12878"/>
                    <a:pt x="42380" y="16942"/>
                  </a:cubicBezTo>
                  <a:lnTo>
                    <a:pt x="42380" y="36144"/>
                  </a:lnTo>
                  <a:cubicBezTo>
                    <a:pt x="42380" y="38989"/>
                    <a:pt x="42596" y="40932"/>
                    <a:pt x="43066" y="41949"/>
                  </a:cubicBezTo>
                  <a:lnTo>
                    <a:pt x="44806" y="43853"/>
                  </a:lnTo>
                  <a:cubicBezTo>
                    <a:pt x="45619" y="44310"/>
                    <a:pt x="47092" y="44539"/>
                    <a:pt x="49251" y="44539"/>
                  </a:cubicBezTo>
                  <a:lnTo>
                    <a:pt x="49251" y="46304"/>
                  </a:lnTo>
                  <a:lnTo>
                    <a:pt x="27013" y="46304"/>
                  </a:lnTo>
                  <a:lnTo>
                    <a:pt x="27013" y="44539"/>
                  </a:lnTo>
                  <a:lnTo>
                    <a:pt x="27940" y="44539"/>
                  </a:lnTo>
                  <a:cubicBezTo>
                    <a:pt x="30036" y="44539"/>
                    <a:pt x="31496" y="44221"/>
                    <a:pt x="32334" y="43586"/>
                  </a:cubicBezTo>
                  <a:cubicBezTo>
                    <a:pt x="33172" y="42952"/>
                    <a:pt x="33744" y="41999"/>
                    <a:pt x="34074" y="40755"/>
                  </a:cubicBezTo>
                  <a:cubicBezTo>
                    <a:pt x="34201" y="40272"/>
                    <a:pt x="34277" y="38736"/>
                    <a:pt x="34277" y="36144"/>
                  </a:cubicBezTo>
                  <a:lnTo>
                    <a:pt x="34277" y="17717"/>
                  </a:lnTo>
                  <a:cubicBezTo>
                    <a:pt x="34277" y="13627"/>
                    <a:pt x="33744" y="10668"/>
                    <a:pt x="32677" y="8801"/>
                  </a:cubicBezTo>
                  <a:cubicBezTo>
                    <a:pt x="31610" y="6960"/>
                    <a:pt x="29832" y="6033"/>
                    <a:pt x="27292" y="6033"/>
                  </a:cubicBezTo>
                  <a:cubicBezTo>
                    <a:pt x="23406" y="6033"/>
                    <a:pt x="19520" y="8154"/>
                    <a:pt x="15659" y="12421"/>
                  </a:cubicBezTo>
                  <a:lnTo>
                    <a:pt x="15659" y="36144"/>
                  </a:lnTo>
                  <a:cubicBezTo>
                    <a:pt x="15659" y="39192"/>
                    <a:pt x="15837" y="41072"/>
                    <a:pt x="16193" y="41796"/>
                  </a:cubicBezTo>
                  <a:lnTo>
                    <a:pt x="18098" y="43879"/>
                  </a:lnTo>
                  <a:cubicBezTo>
                    <a:pt x="18885" y="44323"/>
                    <a:pt x="20523" y="44539"/>
                    <a:pt x="22974" y="44539"/>
                  </a:cubicBezTo>
                  <a:lnTo>
                    <a:pt x="22974" y="46304"/>
                  </a:lnTo>
                  <a:lnTo>
                    <a:pt x="724" y="46304"/>
                  </a:lnTo>
                  <a:lnTo>
                    <a:pt x="724" y="44539"/>
                  </a:lnTo>
                  <a:lnTo>
                    <a:pt x="1715" y="44539"/>
                  </a:lnTo>
                  <a:cubicBezTo>
                    <a:pt x="4001" y="44539"/>
                    <a:pt x="5550" y="43955"/>
                    <a:pt x="6350" y="42799"/>
                  </a:cubicBezTo>
                  <a:cubicBezTo>
                    <a:pt x="7150" y="41631"/>
                    <a:pt x="7557" y="39408"/>
                    <a:pt x="7557" y="36144"/>
                  </a:cubicBezTo>
                  <a:lnTo>
                    <a:pt x="7557" y="19444"/>
                  </a:lnTo>
                  <a:cubicBezTo>
                    <a:pt x="7557" y="14034"/>
                    <a:pt x="7442" y="10757"/>
                    <a:pt x="7188" y="9576"/>
                  </a:cubicBezTo>
                  <a:cubicBezTo>
                    <a:pt x="6947" y="8395"/>
                    <a:pt x="6566" y="7595"/>
                    <a:pt x="6058" y="7163"/>
                  </a:cubicBezTo>
                  <a:lnTo>
                    <a:pt x="4013" y="6528"/>
                  </a:lnTo>
                  <a:cubicBezTo>
                    <a:pt x="3099" y="6528"/>
                    <a:pt x="2007" y="6769"/>
                    <a:pt x="724" y="7265"/>
                  </a:cubicBezTo>
                  <a:lnTo>
                    <a:pt x="0" y="5486"/>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5" name="Shape 952"/>
            <p:cNvSpPr/>
            <p:nvPr/>
          </p:nvSpPr>
          <p:spPr>
            <a:xfrm>
              <a:off x="130727" y="23482"/>
              <a:ext cx="20676" cy="18313"/>
            </a:xfrm>
            <a:custGeom>
              <a:avLst/>
              <a:gdLst/>
              <a:ahLst/>
              <a:cxnLst/>
              <a:rect l="0" t="0" r="0" b="0"/>
              <a:pathLst>
                <a:path w="20676" h="18313">
                  <a:moveTo>
                    <a:pt x="3391" y="0"/>
                  </a:moveTo>
                  <a:cubicBezTo>
                    <a:pt x="8433" y="0"/>
                    <a:pt x="12586" y="1663"/>
                    <a:pt x="15824" y="4991"/>
                  </a:cubicBezTo>
                  <a:cubicBezTo>
                    <a:pt x="19050" y="8306"/>
                    <a:pt x="20676" y="12750"/>
                    <a:pt x="20676" y="18313"/>
                  </a:cubicBezTo>
                  <a:lnTo>
                    <a:pt x="0" y="18313"/>
                  </a:lnTo>
                  <a:lnTo>
                    <a:pt x="0" y="15468"/>
                  </a:lnTo>
                  <a:lnTo>
                    <a:pt x="10414" y="15468"/>
                  </a:lnTo>
                  <a:cubicBezTo>
                    <a:pt x="10249" y="12585"/>
                    <a:pt x="9906" y="10554"/>
                    <a:pt x="9385" y="9372"/>
                  </a:cubicBezTo>
                  <a:cubicBezTo>
                    <a:pt x="8560" y="7544"/>
                    <a:pt x="7353" y="6096"/>
                    <a:pt x="5728" y="5055"/>
                  </a:cubicBezTo>
                  <a:cubicBezTo>
                    <a:pt x="4115" y="4001"/>
                    <a:pt x="2413" y="3480"/>
                    <a:pt x="635" y="3480"/>
                  </a:cubicBezTo>
                  <a:lnTo>
                    <a:pt x="0" y="3755"/>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6" name="Shape 953"/>
            <p:cNvSpPr/>
            <p:nvPr/>
          </p:nvSpPr>
          <p:spPr>
            <a:xfrm>
              <a:off x="228098" y="52451"/>
              <a:ext cx="20675" cy="18770"/>
            </a:xfrm>
            <a:custGeom>
              <a:avLst/>
              <a:gdLst/>
              <a:ahLst/>
              <a:cxnLst/>
              <a:rect l="0" t="0" r="0" b="0"/>
              <a:pathLst>
                <a:path w="20675" h="18770">
                  <a:moveTo>
                    <a:pt x="19152" y="0"/>
                  </a:moveTo>
                  <a:lnTo>
                    <a:pt x="20675" y="977"/>
                  </a:lnTo>
                  <a:cubicBezTo>
                    <a:pt x="19990" y="5473"/>
                    <a:pt x="17983" y="9550"/>
                    <a:pt x="14681" y="13233"/>
                  </a:cubicBezTo>
                  <a:cubicBezTo>
                    <a:pt x="11379" y="16916"/>
                    <a:pt x="7239" y="18770"/>
                    <a:pt x="2261" y="18770"/>
                  </a:cubicBezTo>
                  <a:lnTo>
                    <a:pt x="0" y="17742"/>
                  </a:lnTo>
                  <a:lnTo>
                    <a:pt x="0" y="7802"/>
                  </a:lnTo>
                  <a:lnTo>
                    <a:pt x="5994" y="10757"/>
                  </a:lnTo>
                  <a:cubicBezTo>
                    <a:pt x="8941" y="10757"/>
                    <a:pt x="11506" y="9944"/>
                    <a:pt x="13678" y="8318"/>
                  </a:cubicBezTo>
                  <a:cubicBezTo>
                    <a:pt x="15849" y="6718"/>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7" name="Shape 954"/>
            <p:cNvSpPr/>
            <p:nvPr/>
          </p:nvSpPr>
          <p:spPr>
            <a:xfrm>
              <a:off x="286709" y="43661"/>
              <a:ext cx="16643" cy="27116"/>
            </a:xfrm>
            <a:custGeom>
              <a:avLst/>
              <a:gdLst/>
              <a:ahLst/>
              <a:cxnLst/>
              <a:rect l="0" t="0" r="0" b="0"/>
              <a:pathLst>
                <a:path w="16643" h="27116">
                  <a:moveTo>
                    <a:pt x="16643" y="0"/>
                  </a:moveTo>
                  <a:lnTo>
                    <a:pt x="16643" y="3016"/>
                  </a:lnTo>
                  <a:lnTo>
                    <a:pt x="15456" y="3532"/>
                  </a:lnTo>
                  <a:cubicBezTo>
                    <a:pt x="12878" y="4979"/>
                    <a:pt x="11036" y="6491"/>
                    <a:pt x="9919" y="8066"/>
                  </a:cubicBezTo>
                  <a:cubicBezTo>
                    <a:pt x="8801" y="9628"/>
                    <a:pt x="8242" y="11343"/>
                    <a:pt x="8242" y="13209"/>
                  </a:cubicBezTo>
                  <a:cubicBezTo>
                    <a:pt x="8242" y="15572"/>
                    <a:pt x="8954" y="17527"/>
                    <a:pt x="10363" y="19089"/>
                  </a:cubicBezTo>
                  <a:cubicBezTo>
                    <a:pt x="11760" y="20639"/>
                    <a:pt x="13386" y="21413"/>
                    <a:pt x="15227" y="21413"/>
                  </a:cubicBezTo>
                  <a:lnTo>
                    <a:pt x="16643" y="20706"/>
                  </a:lnTo>
                  <a:lnTo>
                    <a:pt x="16643" y="25681"/>
                  </a:lnTo>
                  <a:lnTo>
                    <a:pt x="16358" y="25884"/>
                  </a:lnTo>
                  <a:cubicBezTo>
                    <a:pt x="14580" y="26697"/>
                    <a:pt x="12700" y="27116"/>
                    <a:pt x="10693" y="27116"/>
                  </a:cubicBezTo>
                  <a:cubicBezTo>
                    <a:pt x="7582" y="27116"/>
                    <a:pt x="5029" y="26049"/>
                    <a:pt x="3023" y="23928"/>
                  </a:cubicBezTo>
                  <a:cubicBezTo>
                    <a:pt x="1003" y="21795"/>
                    <a:pt x="0" y="18988"/>
                    <a:pt x="0" y="15521"/>
                  </a:cubicBezTo>
                  <a:cubicBezTo>
                    <a:pt x="0" y="13336"/>
                    <a:pt x="495" y="11432"/>
                    <a:pt x="1473" y="9819"/>
                  </a:cubicBezTo>
                  <a:cubicBezTo>
                    <a:pt x="2807" y="7596"/>
                    <a:pt x="5143" y="5500"/>
                    <a:pt x="8471" y="3532"/>
                  </a:cubicBezTo>
                  <a:lnTo>
                    <a:pt x="1664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8" name="Shape 955"/>
            <p:cNvSpPr/>
            <p:nvPr/>
          </p:nvSpPr>
          <p:spPr>
            <a:xfrm>
              <a:off x="288423" y="23975"/>
              <a:ext cx="14929" cy="15624"/>
            </a:xfrm>
            <a:custGeom>
              <a:avLst/>
              <a:gdLst/>
              <a:ahLst/>
              <a:cxnLst/>
              <a:rect l="0" t="0" r="0" b="0"/>
              <a:pathLst>
                <a:path w="14929" h="15624">
                  <a:moveTo>
                    <a:pt x="14929" y="0"/>
                  </a:moveTo>
                  <a:lnTo>
                    <a:pt x="14929" y="2558"/>
                  </a:lnTo>
                  <a:lnTo>
                    <a:pt x="10058" y="4219"/>
                  </a:lnTo>
                  <a:cubicBezTo>
                    <a:pt x="8827" y="5337"/>
                    <a:pt x="8204" y="6620"/>
                    <a:pt x="8204" y="8055"/>
                  </a:cubicBezTo>
                  <a:lnTo>
                    <a:pt x="8306" y="10887"/>
                  </a:lnTo>
                  <a:cubicBezTo>
                    <a:pt x="8306" y="12411"/>
                    <a:pt x="7912" y="13567"/>
                    <a:pt x="7150" y="14392"/>
                  </a:cubicBezTo>
                  <a:cubicBezTo>
                    <a:pt x="6375" y="15204"/>
                    <a:pt x="5372" y="15624"/>
                    <a:pt x="4128" y="15624"/>
                  </a:cubicBezTo>
                  <a:cubicBezTo>
                    <a:pt x="2921" y="15624"/>
                    <a:pt x="1931" y="15180"/>
                    <a:pt x="1156" y="14341"/>
                  </a:cubicBezTo>
                  <a:cubicBezTo>
                    <a:pt x="394" y="13491"/>
                    <a:pt x="0" y="12322"/>
                    <a:pt x="0" y="10849"/>
                  </a:cubicBezTo>
                  <a:cubicBezTo>
                    <a:pt x="0" y="8029"/>
                    <a:pt x="1448" y="5451"/>
                    <a:pt x="4318" y="3089"/>
                  </a:cubicBezTo>
                  <a:lnTo>
                    <a:pt x="1492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59" name="Shape 956"/>
            <p:cNvSpPr/>
            <p:nvPr/>
          </p:nvSpPr>
          <p:spPr>
            <a:xfrm>
              <a:off x="250260" y="23533"/>
              <a:ext cx="33490" cy="46304"/>
            </a:xfrm>
            <a:custGeom>
              <a:avLst/>
              <a:gdLst/>
              <a:ahLst/>
              <a:cxnLst/>
              <a:rect l="0" t="0" r="0" b="0"/>
              <a:pathLst>
                <a:path w="33490" h="46304">
                  <a:moveTo>
                    <a:pt x="13614" y="0"/>
                  </a:moveTo>
                  <a:lnTo>
                    <a:pt x="15672" y="0"/>
                  </a:lnTo>
                  <a:lnTo>
                    <a:pt x="15672" y="10109"/>
                  </a:lnTo>
                  <a:cubicBezTo>
                    <a:pt x="19444" y="3366"/>
                    <a:pt x="23292" y="0"/>
                    <a:pt x="27267" y="0"/>
                  </a:cubicBezTo>
                  <a:cubicBezTo>
                    <a:pt x="29070" y="0"/>
                    <a:pt x="30556" y="546"/>
                    <a:pt x="31737" y="1639"/>
                  </a:cubicBezTo>
                  <a:cubicBezTo>
                    <a:pt x="32906" y="2743"/>
                    <a:pt x="33490" y="4001"/>
                    <a:pt x="33490" y="5449"/>
                  </a:cubicBezTo>
                  <a:cubicBezTo>
                    <a:pt x="33490" y="6718"/>
                    <a:pt x="33071" y="7798"/>
                    <a:pt x="32233" y="8687"/>
                  </a:cubicBezTo>
                  <a:cubicBezTo>
                    <a:pt x="31369" y="9576"/>
                    <a:pt x="30353" y="10020"/>
                    <a:pt x="29172" y="10020"/>
                  </a:cubicBezTo>
                  <a:cubicBezTo>
                    <a:pt x="28042" y="10020"/>
                    <a:pt x="26746" y="9449"/>
                    <a:pt x="25324" y="8319"/>
                  </a:cubicBezTo>
                  <a:cubicBezTo>
                    <a:pt x="23889" y="7189"/>
                    <a:pt x="22835" y="6617"/>
                    <a:pt x="22161" y="6617"/>
                  </a:cubicBezTo>
                  <a:lnTo>
                    <a:pt x="20231" y="7595"/>
                  </a:lnTo>
                  <a:cubicBezTo>
                    <a:pt x="18758" y="8954"/>
                    <a:pt x="17247" y="11164"/>
                    <a:pt x="15672" y="14237"/>
                  </a:cubicBezTo>
                  <a:lnTo>
                    <a:pt x="15672" y="35789"/>
                  </a:lnTo>
                  <a:cubicBezTo>
                    <a:pt x="15672" y="38291"/>
                    <a:pt x="15977" y="40170"/>
                    <a:pt x="16599" y="41453"/>
                  </a:cubicBezTo>
                  <a:lnTo>
                    <a:pt x="18860" y="43650"/>
                  </a:lnTo>
                  <a:cubicBezTo>
                    <a:pt x="19952" y="44247"/>
                    <a:pt x="21501" y="44539"/>
                    <a:pt x="23533" y="44539"/>
                  </a:cubicBezTo>
                  <a:lnTo>
                    <a:pt x="23533" y="46304"/>
                  </a:lnTo>
                  <a:lnTo>
                    <a:pt x="495" y="46304"/>
                  </a:lnTo>
                  <a:lnTo>
                    <a:pt x="495" y="44539"/>
                  </a:lnTo>
                  <a:cubicBezTo>
                    <a:pt x="2781" y="44539"/>
                    <a:pt x="4483" y="44171"/>
                    <a:pt x="5601" y="43459"/>
                  </a:cubicBezTo>
                  <a:cubicBezTo>
                    <a:pt x="6413" y="42939"/>
                    <a:pt x="6985" y="42101"/>
                    <a:pt x="7328" y="40945"/>
                  </a:cubicBezTo>
                  <a:cubicBezTo>
                    <a:pt x="7480" y="40399"/>
                    <a:pt x="7569" y="38812"/>
                    <a:pt x="7569" y="36182"/>
                  </a:cubicBezTo>
                  <a:lnTo>
                    <a:pt x="7569" y="18745"/>
                  </a:lnTo>
                  <a:cubicBezTo>
                    <a:pt x="7569" y="13513"/>
                    <a:pt x="7455" y="10389"/>
                    <a:pt x="7252" y="9398"/>
                  </a:cubicBezTo>
                  <a:lnTo>
                    <a:pt x="6071" y="7214"/>
                  </a:lnTo>
                  <a:lnTo>
                    <a:pt x="3937" y="6528"/>
                  </a:lnTo>
                  <a:cubicBezTo>
                    <a:pt x="2921" y="6528"/>
                    <a:pt x="1765" y="6769"/>
                    <a:pt x="495" y="7265"/>
                  </a:cubicBezTo>
                  <a:lnTo>
                    <a:pt x="0" y="5486"/>
                  </a:lnTo>
                  <a:lnTo>
                    <a:pt x="1361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0" name="Shape 957"/>
            <p:cNvSpPr/>
            <p:nvPr/>
          </p:nvSpPr>
          <p:spPr>
            <a:xfrm>
              <a:off x="228098" y="23482"/>
              <a:ext cx="20675" cy="18313"/>
            </a:xfrm>
            <a:custGeom>
              <a:avLst/>
              <a:gdLst/>
              <a:ahLst/>
              <a:cxnLst/>
              <a:rect l="0" t="0" r="0" b="0"/>
              <a:pathLst>
                <a:path w="20675" h="18313">
                  <a:moveTo>
                    <a:pt x="3391" y="0"/>
                  </a:moveTo>
                  <a:cubicBezTo>
                    <a:pt x="8420" y="0"/>
                    <a:pt x="12573" y="1663"/>
                    <a:pt x="15811" y="4991"/>
                  </a:cubicBezTo>
                  <a:cubicBezTo>
                    <a:pt x="19050" y="8306"/>
                    <a:pt x="20675" y="12750"/>
                    <a:pt x="20675" y="18313"/>
                  </a:cubicBezTo>
                  <a:lnTo>
                    <a:pt x="0" y="18313"/>
                  </a:lnTo>
                  <a:lnTo>
                    <a:pt x="0" y="15468"/>
                  </a:lnTo>
                  <a:lnTo>
                    <a:pt x="10414" y="15468"/>
                  </a:lnTo>
                  <a:cubicBezTo>
                    <a:pt x="10249" y="12585"/>
                    <a:pt x="9906" y="10554"/>
                    <a:pt x="9385" y="9372"/>
                  </a:cubicBezTo>
                  <a:cubicBezTo>
                    <a:pt x="8560" y="7544"/>
                    <a:pt x="7340" y="6096"/>
                    <a:pt x="5728" y="5055"/>
                  </a:cubicBezTo>
                  <a:cubicBezTo>
                    <a:pt x="4102" y="4001"/>
                    <a:pt x="2400" y="3480"/>
                    <a:pt x="635" y="3480"/>
                  </a:cubicBezTo>
                  <a:lnTo>
                    <a:pt x="0" y="3755"/>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1" name="Shape 958"/>
            <p:cNvSpPr/>
            <p:nvPr/>
          </p:nvSpPr>
          <p:spPr>
            <a:xfrm>
              <a:off x="303352" y="23533"/>
              <a:ext cx="24212" cy="47193"/>
            </a:xfrm>
            <a:custGeom>
              <a:avLst/>
              <a:gdLst/>
              <a:ahLst/>
              <a:cxnLst/>
              <a:rect l="0" t="0" r="0" b="0"/>
              <a:pathLst>
                <a:path w="24212" h="47193">
                  <a:moveTo>
                    <a:pt x="1518" y="0"/>
                  </a:moveTo>
                  <a:cubicBezTo>
                    <a:pt x="5518" y="0"/>
                    <a:pt x="8795" y="674"/>
                    <a:pt x="11347" y="2007"/>
                  </a:cubicBezTo>
                  <a:cubicBezTo>
                    <a:pt x="13278" y="3023"/>
                    <a:pt x="14700" y="4611"/>
                    <a:pt x="15627" y="6769"/>
                  </a:cubicBezTo>
                  <a:cubicBezTo>
                    <a:pt x="16212" y="8179"/>
                    <a:pt x="16504" y="11062"/>
                    <a:pt x="16504" y="15418"/>
                  </a:cubicBezTo>
                  <a:lnTo>
                    <a:pt x="16504" y="30696"/>
                  </a:lnTo>
                  <a:cubicBezTo>
                    <a:pt x="16504" y="34976"/>
                    <a:pt x="16593" y="37605"/>
                    <a:pt x="16758" y="38571"/>
                  </a:cubicBezTo>
                  <a:lnTo>
                    <a:pt x="17558" y="40513"/>
                  </a:lnTo>
                  <a:lnTo>
                    <a:pt x="18866" y="40996"/>
                  </a:lnTo>
                  <a:lnTo>
                    <a:pt x="20238" y="40653"/>
                  </a:lnTo>
                  <a:cubicBezTo>
                    <a:pt x="20923" y="40234"/>
                    <a:pt x="22244" y="39040"/>
                    <a:pt x="24212" y="37071"/>
                  </a:cubicBezTo>
                  <a:lnTo>
                    <a:pt x="24212" y="39828"/>
                  </a:lnTo>
                  <a:cubicBezTo>
                    <a:pt x="20542" y="44730"/>
                    <a:pt x="17050" y="47193"/>
                    <a:pt x="13697" y="47193"/>
                  </a:cubicBezTo>
                  <a:cubicBezTo>
                    <a:pt x="12097" y="47193"/>
                    <a:pt x="10827" y="46634"/>
                    <a:pt x="9874" y="45530"/>
                  </a:cubicBezTo>
                  <a:cubicBezTo>
                    <a:pt x="8922" y="44412"/>
                    <a:pt x="8426" y="42520"/>
                    <a:pt x="8401" y="39828"/>
                  </a:cubicBezTo>
                  <a:lnTo>
                    <a:pt x="0" y="45809"/>
                  </a:lnTo>
                  <a:lnTo>
                    <a:pt x="0" y="40835"/>
                  </a:lnTo>
                  <a:lnTo>
                    <a:pt x="8401" y="36640"/>
                  </a:lnTo>
                  <a:lnTo>
                    <a:pt x="8401" y="19495"/>
                  </a:lnTo>
                  <a:lnTo>
                    <a:pt x="0" y="23145"/>
                  </a:lnTo>
                  <a:lnTo>
                    <a:pt x="0" y="20128"/>
                  </a:lnTo>
                  <a:lnTo>
                    <a:pt x="8401" y="16497"/>
                  </a:lnTo>
                  <a:lnTo>
                    <a:pt x="8401" y="14732"/>
                  </a:lnTo>
                  <a:cubicBezTo>
                    <a:pt x="8401" y="10237"/>
                    <a:pt x="7690" y="7163"/>
                    <a:pt x="6255" y="5486"/>
                  </a:cubicBezTo>
                  <a:cubicBezTo>
                    <a:pt x="4832" y="3823"/>
                    <a:pt x="2775" y="2985"/>
                    <a:pt x="44" y="2985"/>
                  </a:cubicBezTo>
                  <a:lnTo>
                    <a:pt x="0" y="3000"/>
                  </a:lnTo>
                  <a:lnTo>
                    <a:pt x="0" y="442"/>
                  </a:lnTo>
                  <a:lnTo>
                    <a:pt x="151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2" name="Shape 959"/>
            <p:cNvSpPr/>
            <p:nvPr/>
          </p:nvSpPr>
          <p:spPr>
            <a:xfrm>
              <a:off x="331769" y="0"/>
              <a:ext cx="22898" cy="69837"/>
            </a:xfrm>
            <a:custGeom>
              <a:avLst/>
              <a:gdLst/>
              <a:ahLst/>
              <a:cxnLst/>
              <a:rect l="0" t="0" r="0" b="0"/>
              <a:pathLst>
                <a:path w="22898" h="69837">
                  <a:moveTo>
                    <a:pt x="13424" y="0"/>
                  </a:moveTo>
                  <a:lnTo>
                    <a:pt x="15634" y="0"/>
                  </a:lnTo>
                  <a:lnTo>
                    <a:pt x="15634" y="59677"/>
                  </a:lnTo>
                  <a:cubicBezTo>
                    <a:pt x="15634" y="62484"/>
                    <a:pt x="15837" y="64364"/>
                    <a:pt x="16243" y="65278"/>
                  </a:cubicBezTo>
                  <a:lnTo>
                    <a:pt x="18136" y="67360"/>
                  </a:lnTo>
                  <a:cubicBezTo>
                    <a:pt x="18986" y="67831"/>
                    <a:pt x="20574" y="68072"/>
                    <a:pt x="22898" y="68072"/>
                  </a:cubicBezTo>
                  <a:lnTo>
                    <a:pt x="22898" y="69837"/>
                  </a:lnTo>
                  <a:lnTo>
                    <a:pt x="851" y="69837"/>
                  </a:lnTo>
                  <a:lnTo>
                    <a:pt x="851" y="68072"/>
                  </a:lnTo>
                  <a:cubicBezTo>
                    <a:pt x="2908" y="68072"/>
                    <a:pt x="4318" y="67856"/>
                    <a:pt x="5067" y="67437"/>
                  </a:cubicBezTo>
                  <a:lnTo>
                    <a:pt x="6845" y="65329"/>
                  </a:lnTo>
                  <a:cubicBezTo>
                    <a:pt x="7264" y="64338"/>
                    <a:pt x="7468" y="62458"/>
                    <a:pt x="7468" y="59677"/>
                  </a:cubicBezTo>
                  <a:lnTo>
                    <a:pt x="7468" y="18821"/>
                  </a:lnTo>
                  <a:cubicBezTo>
                    <a:pt x="7468" y="13729"/>
                    <a:pt x="7366" y="10617"/>
                    <a:pt x="7137" y="9448"/>
                  </a:cubicBezTo>
                  <a:cubicBezTo>
                    <a:pt x="6896" y="8293"/>
                    <a:pt x="6528" y="7493"/>
                    <a:pt x="6032" y="7074"/>
                  </a:cubicBezTo>
                  <a:lnTo>
                    <a:pt x="4089" y="6438"/>
                  </a:lnTo>
                  <a:cubicBezTo>
                    <a:pt x="3226" y="6438"/>
                    <a:pt x="2146" y="6706"/>
                    <a:pt x="851" y="7226"/>
                  </a:cubicBezTo>
                  <a:lnTo>
                    <a:pt x="0" y="5499"/>
                  </a:lnTo>
                  <a:lnTo>
                    <a:pt x="134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3" name="Shape 960"/>
            <p:cNvSpPr/>
            <p:nvPr/>
          </p:nvSpPr>
          <p:spPr>
            <a:xfrm>
              <a:off x="42596" y="139356"/>
              <a:ext cx="21717" cy="47691"/>
            </a:xfrm>
            <a:custGeom>
              <a:avLst/>
              <a:gdLst/>
              <a:ahLst/>
              <a:cxnLst/>
              <a:rect l="0" t="0" r="0" b="0"/>
              <a:pathLst>
                <a:path w="21717" h="47691">
                  <a:moveTo>
                    <a:pt x="21717" y="0"/>
                  </a:moveTo>
                  <a:lnTo>
                    <a:pt x="21717" y="3972"/>
                  </a:lnTo>
                  <a:lnTo>
                    <a:pt x="20244" y="3190"/>
                  </a:lnTo>
                  <a:cubicBezTo>
                    <a:pt x="18517" y="3190"/>
                    <a:pt x="16764" y="3711"/>
                    <a:pt x="15011" y="4740"/>
                  </a:cubicBezTo>
                  <a:cubicBezTo>
                    <a:pt x="13259" y="5768"/>
                    <a:pt x="11849" y="7584"/>
                    <a:pt x="10757" y="10163"/>
                  </a:cubicBezTo>
                  <a:cubicBezTo>
                    <a:pt x="9678" y="12753"/>
                    <a:pt x="9144" y="16081"/>
                    <a:pt x="9144" y="20132"/>
                  </a:cubicBezTo>
                  <a:cubicBezTo>
                    <a:pt x="9144" y="26672"/>
                    <a:pt x="10452" y="32336"/>
                    <a:pt x="13056" y="37073"/>
                  </a:cubicBezTo>
                  <a:lnTo>
                    <a:pt x="21717" y="43069"/>
                  </a:lnTo>
                  <a:lnTo>
                    <a:pt x="21717" y="47553"/>
                  </a:lnTo>
                  <a:lnTo>
                    <a:pt x="21222" y="47691"/>
                  </a:lnTo>
                  <a:cubicBezTo>
                    <a:pt x="14440" y="47691"/>
                    <a:pt x="9055" y="44986"/>
                    <a:pt x="5067" y="39575"/>
                  </a:cubicBezTo>
                  <a:cubicBezTo>
                    <a:pt x="1689" y="35029"/>
                    <a:pt x="0" y="29923"/>
                    <a:pt x="0" y="24259"/>
                  </a:cubicBezTo>
                  <a:cubicBezTo>
                    <a:pt x="0" y="20132"/>
                    <a:pt x="1041" y="16030"/>
                    <a:pt x="3086" y="11953"/>
                  </a:cubicBezTo>
                  <a:cubicBezTo>
                    <a:pt x="5131" y="7877"/>
                    <a:pt x="7823" y="4867"/>
                    <a:pt x="11151" y="2910"/>
                  </a:cubicBezTo>
                  <a:lnTo>
                    <a:pt x="2171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4" name="Shape 961"/>
            <p:cNvSpPr/>
            <p:nvPr/>
          </p:nvSpPr>
          <p:spPr>
            <a:xfrm>
              <a:off x="0" y="139346"/>
              <a:ext cx="37922" cy="47701"/>
            </a:xfrm>
            <a:custGeom>
              <a:avLst/>
              <a:gdLst/>
              <a:ahLst/>
              <a:cxnLst/>
              <a:rect l="0" t="0" r="0" b="0"/>
              <a:pathLst>
                <a:path w="37922" h="47701">
                  <a:moveTo>
                    <a:pt x="21463" y="0"/>
                  </a:moveTo>
                  <a:cubicBezTo>
                    <a:pt x="25883" y="0"/>
                    <a:pt x="29515" y="1181"/>
                    <a:pt x="32372" y="3518"/>
                  </a:cubicBezTo>
                  <a:cubicBezTo>
                    <a:pt x="35217" y="5855"/>
                    <a:pt x="36652" y="8281"/>
                    <a:pt x="36652" y="10808"/>
                  </a:cubicBezTo>
                  <a:cubicBezTo>
                    <a:pt x="36652" y="12053"/>
                    <a:pt x="36233" y="13056"/>
                    <a:pt x="35446" y="13830"/>
                  </a:cubicBezTo>
                  <a:cubicBezTo>
                    <a:pt x="34646" y="14592"/>
                    <a:pt x="33515" y="14986"/>
                    <a:pt x="32067" y="14986"/>
                  </a:cubicBezTo>
                  <a:cubicBezTo>
                    <a:pt x="30150" y="14986"/>
                    <a:pt x="28689" y="14363"/>
                    <a:pt x="27711" y="13119"/>
                  </a:cubicBezTo>
                  <a:cubicBezTo>
                    <a:pt x="27153" y="12421"/>
                    <a:pt x="26771" y="11126"/>
                    <a:pt x="26606" y="9195"/>
                  </a:cubicBezTo>
                  <a:cubicBezTo>
                    <a:pt x="26416" y="7251"/>
                    <a:pt x="25756" y="5779"/>
                    <a:pt x="24600" y="4776"/>
                  </a:cubicBezTo>
                  <a:cubicBezTo>
                    <a:pt x="23469" y="3785"/>
                    <a:pt x="21882" y="3302"/>
                    <a:pt x="19837" y="3302"/>
                  </a:cubicBezTo>
                  <a:cubicBezTo>
                    <a:pt x="16573" y="3302"/>
                    <a:pt x="13944" y="4508"/>
                    <a:pt x="11938" y="6934"/>
                  </a:cubicBezTo>
                  <a:cubicBezTo>
                    <a:pt x="9284" y="10147"/>
                    <a:pt x="7963" y="14389"/>
                    <a:pt x="7963" y="19647"/>
                  </a:cubicBezTo>
                  <a:cubicBezTo>
                    <a:pt x="7963" y="25032"/>
                    <a:pt x="9271" y="29769"/>
                    <a:pt x="11912" y="33871"/>
                  </a:cubicBezTo>
                  <a:cubicBezTo>
                    <a:pt x="14541" y="37973"/>
                    <a:pt x="18110" y="40031"/>
                    <a:pt x="22593" y="40031"/>
                  </a:cubicBezTo>
                  <a:cubicBezTo>
                    <a:pt x="25806" y="40031"/>
                    <a:pt x="28689" y="38938"/>
                    <a:pt x="31242" y="36741"/>
                  </a:cubicBezTo>
                  <a:cubicBezTo>
                    <a:pt x="33045" y="35230"/>
                    <a:pt x="34785" y="32512"/>
                    <a:pt x="36500" y="28537"/>
                  </a:cubicBezTo>
                  <a:lnTo>
                    <a:pt x="37922" y="29235"/>
                  </a:lnTo>
                  <a:cubicBezTo>
                    <a:pt x="36716" y="35154"/>
                    <a:pt x="34341" y="39713"/>
                    <a:pt x="30797" y="42914"/>
                  </a:cubicBezTo>
                  <a:cubicBezTo>
                    <a:pt x="27254" y="46101"/>
                    <a:pt x="23355" y="47701"/>
                    <a:pt x="19063" y="47701"/>
                  </a:cubicBezTo>
                  <a:cubicBezTo>
                    <a:pt x="13957" y="47701"/>
                    <a:pt x="9499" y="45555"/>
                    <a:pt x="5702" y="41263"/>
                  </a:cubicBezTo>
                  <a:cubicBezTo>
                    <a:pt x="1905" y="36970"/>
                    <a:pt x="0" y="31179"/>
                    <a:pt x="0" y="23876"/>
                  </a:cubicBezTo>
                  <a:cubicBezTo>
                    <a:pt x="0" y="16802"/>
                    <a:pt x="2108" y="11062"/>
                    <a:pt x="6312" y="6630"/>
                  </a:cubicBezTo>
                  <a:cubicBezTo>
                    <a:pt x="10528" y="2222"/>
                    <a:pt x="15583" y="0"/>
                    <a:pt x="2146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5" name="Shape 962"/>
            <p:cNvSpPr/>
            <p:nvPr/>
          </p:nvSpPr>
          <p:spPr>
            <a:xfrm>
              <a:off x="169723" y="139549"/>
              <a:ext cx="27216" cy="67628"/>
            </a:xfrm>
            <a:custGeom>
              <a:avLst/>
              <a:gdLst/>
              <a:ahLst/>
              <a:cxnLst/>
              <a:rect l="0" t="0" r="0" b="0"/>
              <a:pathLst>
                <a:path w="27216" h="67628">
                  <a:moveTo>
                    <a:pt x="14110" y="0"/>
                  </a:moveTo>
                  <a:lnTo>
                    <a:pt x="15964" y="0"/>
                  </a:lnTo>
                  <a:lnTo>
                    <a:pt x="15964" y="10516"/>
                  </a:lnTo>
                  <a:cubicBezTo>
                    <a:pt x="18301" y="6541"/>
                    <a:pt x="20625" y="3772"/>
                    <a:pt x="22974" y="2184"/>
                  </a:cubicBezTo>
                  <a:lnTo>
                    <a:pt x="27216" y="814"/>
                  </a:lnTo>
                  <a:lnTo>
                    <a:pt x="27216" y="7300"/>
                  </a:lnTo>
                  <a:lnTo>
                    <a:pt x="26479" y="6922"/>
                  </a:lnTo>
                  <a:cubicBezTo>
                    <a:pt x="24905" y="6922"/>
                    <a:pt x="23355" y="7315"/>
                    <a:pt x="21819" y="8103"/>
                  </a:cubicBezTo>
                  <a:cubicBezTo>
                    <a:pt x="20638" y="8687"/>
                    <a:pt x="18682" y="10465"/>
                    <a:pt x="15964" y="13398"/>
                  </a:cubicBezTo>
                  <a:lnTo>
                    <a:pt x="15964" y="30200"/>
                  </a:lnTo>
                  <a:cubicBezTo>
                    <a:pt x="15964" y="33846"/>
                    <a:pt x="16116" y="36233"/>
                    <a:pt x="16408" y="37376"/>
                  </a:cubicBezTo>
                  <a:cubicBezTo>
                    <a:pt x="16865" y="39269"/>
                    <a:pt x="17983" y="40945"/>
                    <a:pt x="19774" y="42380"/>
                  </a:cubicBezTo>
                  <a:cubicBezTo>
                    <a:pt x="21565" y="43828"/>
                    <a:pt x="23813" y="44539"/>
                    <a:pt x="26530" y="44539"/>
                  </a:cubicBezTo>
                  <a:lnTo>
                    <a:pt x="27216" y="44209"/>
                  </a:lnTo>
                  <a:lnTo>
                    <a:pt x="27216" y="47258"/>
                  </a:lnTo>
                  <a:lnTo>
                    <a:pt x="26683" y="47498"/>
                  </a:lnTo>
                  <a:cubicBezTo>
                    <a:pt x="24244" y="47498"/>
                    <a:pt x="22149" y="47143"/>
                    <a:pt x="20396" y="46457"/>
                  </a:cubicBezTo>
                  <a:cubicBezTo>
                    <a:pt x="19075" y="45974"/>
                    <a:pt x="17602" y="44996"/>
                    <a:pt x="15964" y="43511"/>
                  </a:cubicBezTo>
                  <a:lnTo>
                    <a:pt x="15964" y="57214"/>
                  </a:lnTo>
                  <a:cubicBezTo>
                    <a:pt x="15964" y="60300"/>
                    <a:pt x="16167" y="62256"/>
                    <a:pt x="16535" y="63081"/>
                  </a:cubicBezTo>
                  <a:lnTo>
                    <a:pt x="18491" y="65075"/>
                  </a:lnTo>
                  <a:cubicBezTo>
                    <a:pt x="19444" y="65570"/>
                    <a:pt x="21120" y="65811"/>
                    <a:pt x="23584" y="65811"/>
                  </a:cubicBezTo>
                  <a:lnTo>
                    <a:pt x="23584" y="67628"/>
                  </a:lnTo>
                  <a:lnTo>
                    <a:pt x="0" y="67628"/>
                  </a:lnTo>
                  <a:lnTo>
                    <a:pt x="0" y="65811"/>
                  </a:lnTo>
                  <a:lnTo>
                    <a:pt x="1232" y="65811"/>
                  </a:lnTo>
                  <a:cubicBezTo>
                    <a:pt x="3035" y="65837"/>
                    <a:pt x="4585" y="65507"/>
                    <a:pt x="5855" y="64783"/>
                  </a:cubicBezTo>
                  <a:lnTo>
                    <a:pt x="7290" y="63030"/>
                  </a:lnTo>
                  <a:cubicBezTo>
                    <a:pt x="7645" y="62230"/>
                    <a:pt x="7810" y="60198"/>
                    <a:pt x="7810" y="56921"/>
                  </a:cubicBezTo>
                  <a:lnTo>
                    <a:pt x="7810" y="14389"/>
                  </a:lnTo>
                  <a:cubicBezTo>
                    <a:pt x="7810" y="11481"/>
                    <a:pt x="7683" y="9614"/>
                    <a:pt x="7417" y="8840"/>
                  </a:cubicBezTo>
                  <a:lnTo>
                    <a:pt x="6172" y="7074"/>
                  </a:lnTo>
                  <a:lnTo>
                    <a:pt x="3835" y="6477"/>
                  </a:lnTo>
                  <a:cubicBezTo>
                    <a:pt x="3048" y="6477"/>
                    <a:pt x="2045" y="6718"/>
                    <a:pt x="851" y="7163"/>
                  </a:cubicBezTo>
                  <a:lnTo>
                    <a:pt x="254" y="5601"/>
                  </a:lnTo>
                  <a:lnTo>
                    <a:pt x="1411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6" name="Shape 963"/>
            <p:cNvSpPr/>
            <p:nvPr/>
          </p:nvSpPr>
          <p:spPr>
            <a:xfrm>
              <a:off x="91757" y="139346"/>
              <a:ext cx="76949" cy="46317"/>
            </a:xfrm>
            <a:custGeom>
              <a:avLst/>
              <a:gdLst/>
              <a:ahLst/>
              <a:cxnLst/>
              <a:rect l="0" t="0" r="0" b="0"/>
              <a:pathLst>
                <a:path w="76949" h="46317">
                  <a:moveTo>
                    <a:pt x="13551" y="0"/>
                  </a:moveTo>
                  <a:lnTo>
                    <a:pt x="15659" y="0"/>
                  </a:lnTo>
                  <a:lnTo>
                    <a:pt x="15659" y="9589"/>
                  </a:lnTo>
                  <a:cubicBezTo>
                    <a:pt x="18936" y="6312"/>
                    <a:pt x="20866" y="4432"/>
                    <a:pt x="21450" y="3925"/>
                  </a:cubicBezTo>
                  <a:cubicBezTo>
                    <a:pt x="22924" y="2693"/>
                    <a:pt x="24511" y="1727"/>
                    <a:pt x="26213" y="1042"/>
                  </a:cubicBezTo>
                  <a:cubicBezTo>
                    <a:pt x="27927" y="343"/>
                    <a:pt x="29616" y="0"/>
                    <a:pt x="31267" y="0"/>
                  </a:cubicBezTo>
                  <a:cubicBezTo>
                    <a:pt x="34087" y="0"/>
                    <a:pt x="36525" y="813"/>
                    <a:pt x="38545" y="2451"/>
                  </a:cubicBezTo>
                  <a:cubicBezTo>
                    <a:pt x="40577" y="4102"/>
                    <a:pt x="41935" y="6477"/>
                    <a:pt x="42621" y="9589"/>
                  </a:cubicBezTo>
                  <a:cubicBezTo>
                    <a:pt x="46000" y="5652"/>
                    <a:pt x="48844" y="3073"/>
                    <a:pt x="51168" y="1842"/>
                  </a:cubicBezTo>
                  <a:cubicBezTo>
                    <a:pt x="53492" y="622"/>
                    <a:pt x="55880" y="0"/>
                    <a:pt x="58331" y="0"/>
                  </a:cubicBezTo>
                  <a:cubicBezTo>
                    <a:pt x="60731" y="0"/>
                    <a:pt x="62852" y="622"/>
                    <a:pt x="64694" y="1842"/>
                  </a:cubicBezTo>
                  <a:cubicBezTo>
                    <a:pt x="66548" y="3073"/>
                    <a:pt x="68008" y="5080"/>
                    <a:pt x="69101" y="7862"/>
                  </a:cubicBezTo>
                  <a:cubicBezTo>
                    <a:pt x="69825" y="9754"/>
                    <a:pt x="70180" y="12751"/>
                    <a:pt x="70180" y="16802"/>
                  </a:cubicBezTo>
                  <a:lnTo>
                    <a:pt x="70180" y="36157"/>
                  </a:lnTo>
                  <a:cubicBezTo>
                    <a:pt x="70180" y="38964"/>
                    <a:pt x="70396" y="40907"/>
                    <a:pt x="70815" y="41949"/>
                  </a:cubicBezTo>
                  <a:lnTo>
                    <a:pt x="72631" y="43790"/>
                  </a:lnTo>
                  <a:cubicBezTo>
                    <a:pt x="73520" y="44298"/>
                    <a:pt x="74956" y="44552"/>
                    <a:pt x="76949" y="44552"/>
                  </a:cubicBezTo>
                  <a:lnTo>
                    <a:pt x="76949" y="46317"/>
                  </a:lnTo>
                  <a:lnTo>
                    <a:pt x="54750" y="46317"/>
                  </a:lnTo>
                  <a:lnTo>
                    <a:pt x="54750" y="44552"/>
                  </a:lnTo>
                  <a:lnTo>
                    <a:pt x="55677" y="44552"/>
                  </a:lnTo>
                  <a:cubicBezTo>
                    <a:pt x="57620" y="44552"/>
                    <a:pt x="59131" y="44171"/>
                    <a:pt x="60211" y="43421"/>
                  </a:cubicBezTo>
                  <a:cubicBezTo>
                    <a:pt x="60947" y="42900"/>
                    <a:pt x="61493" y="42063"/>
                    <a:pt x="61824" y="40919"/>
                  </a:cubicBezTo>
                  <a:cubicBezTo>
                    <a:pt x="61951" y="40361"/>
                    <a:pt x="62014" y="38774"/>
                    <a:pt x="62014" y="36157"/>
                  </a:cubicBezTo>
                  <a:lnTo>
                    <a:pt x="62014" y="16802"/>
                  </a:lnTo>
                  <a:cubicBezTo>
                    <a:pt x="62014" y="13132"/>
                    <a:pt x="61582" y="10554"/>
                    <a:pt x="60693" y="9043"/>
                  </a:cubicBezTo>
                  <a:cubicBezTo>
                    <a:pt x="59411" y="6947"/>
                    <a:pt x="57366" y="5906"/>
                    <a:pt x="54546" y="5906"/>
                  </a:cubicBezTo>
                  <a:cubicBezTo>
                    <a:pt x="52819" y="5906"/>
                    <a:pt x="51079" y="6338"/>
                    <a:pt x="49327" y="7201"/>
                  </a:cubicBezTo>
                  <a:cubicBezTo>
                    <a:pt x="47574" y="8077"/>
                    <a:pt x="45453" y="9690"/>
                    <a:pt x="42964" y="12040"/>
                  </a:cubicBezTo>
                  <a:lnTo>
                    <a:pt x="42875" y="12573"/>
                  </a:lnTo>
                  <a:lnTo>
                    <a:pt x="42964" y="14694"/>
                  </a:lnTo>
                  <a:lnTo>
                    <a:pt x="42964" y="36157"/>
                  </a:lnTo>
                  <a:cubicBezTo>
                    <a:pt x="42964" y="39230"/>
                    <a:pt x="43142" y="41148"/>
                    <a:pt x="43472" y="41897"/>
                  </a:cubicBezTo>
                  <a:lnTo>
                    <a:pt x="45428" y="43790"/>
                  </a:lnTo>
                  <a:cubicBezTo>
                    <a:pt x="46368" y="44298"/>
                    <a:pt x="47993" y="44552"/>
                    <a:pt x="50292" y="44552"/>
                  </a:cubicBezTo>
                  <a:lnTo>
                    <a:pt x="50292" y="46317"/>
                  </a:lnTo>
                  <a:lnTo>
                    <a:pt x="27546" y="46317"/>
                  </a:lnTo>
                  <a:lnTo>
                    <a:pt x="27546" y="44552"/>
                  </a:lnTo>
                  <a:cubicBezTo>
                    <a:pt x="30036" y="44552"/>
                    <a:pt x="31750" y="44247"/>
                    <a:pt x="32677" y="43662"/>
                  </a:cubicBezTo>
                  <a:cubicBezTo>
                    <a:pt x="33604" y="43079"/>
                    <a:pt x="34265" y="42190"/>
                    <a:pt x="34620" y="41008"/>
                  </a:cubicBezTo>
                  <a:cubicBezTo>
                    <a:pt x="34785" y="40449"/>
                    <a:pt x="34861" y="38850"/>
                    <a:pt x="34861" y="36157"/>
                  </a:cubicBezTo>
                  <a:lnTo>
                    <a:pt x="34861" y="16802"/>
                  </a:lnTo>
                  <a:cubicBezTo>
                    <a:pt x="34861" y="13132"/>
                    <a:pt x="34328" y="10503"/>
                    <a:pt x="33249" y="8890"/>
                  </a:cubicBezTo>
                  <a:cubicBezTo>
                    <a:pt x="31801" y="6795"/>
                    <a:pt x="29782" y="5753"/>
                    <a:pt x="27203" y="5753"/>
                  </a:cubicBezTo>
                  <a:cubicBezTo>
                    <a:pt x="25438" y="5753"/>
                    <a:pt x="23686" y="6223"/>
                    <a:pt x="21946" y="7176"/>
                  </a:cubicBezTo>
                  <a:cubicBezTo>
                    <a:pt x="19228" y="8624"/>
                    <a:pt x="17132" y="10249"/>
                    <a:pt x="15659" y="12040"/>
                  </a:cubicBezTo>
                  <a:lnTo>
                    <a:pt x="15659" y="36157"/>
                  </a:lnTo>
                  <a:cubicBezTo>
                    <a:pt x="15659" y="39103"/>
                    <a:pt x="15875" y="41008"/>
                    <a:pt x="16281" y="41897"/>
                  </a:cubicBezTo>
                  <a:lnTo>
                    <a:pt x="18085" y="43891"/>
                  </a:lnTo>
                  <a:cubicBezTo>
                    <a:pt x="18898" y="44323"/>
                    <a:pt x="20523" y="44552"/>
                    <a:pt x="22974" y="44552"/>
                  </a:cubicBezTo>
                  <a:lnTo>
                    <a:pt x="22974" y="46317"/>
                  </a:lnTo>
                  <a:lnTo>
                    <a:pt x="724" y="46317"/>
                  </a:lnTo>
                  <a:lnTo>
                    <a:pt x="724" y="44552"/>
                  </a:lnTo>
                  <a:cubicBezTo>
                    <a:pt x="2794" y="44552"/>
                    <a:pt x="4242" y="44323"/>
                    <a:pt x="5055" y="43891"/>
                  </a:cubicBezTo>
                  <a:lnTo>
                    <a:pt x="6921" y="41770"/>
                  </a:lnTo>
                  <a:cubicBezTo>
                    <a:pt x="7341" y="40818"/>
                    <a:pt x="7557" y="38938"/>
                    <a:pt x="7557" y="36157"/>
                  </a:cubicBezTo>
                  <a:lnTo>
                    <a:pt x="7557" y="18961"/>
                  </a:lnTo>
                  <a:cubicBezTo>
                    <a:pt x="7557" y="14008"/>
                    <a:pt x="7417" y="10820"/>
                    <a:pt x="7112" y="9385"/>
                  </a:cubicBezTo>
                  <a:lnTo>
                    <a:pt x="6033" y="7150"/>
                  </a:lnTo>
                  <a:lnTo>
                    <a:pt x="4026" y="6541"/>
                  </a:lnTo>
                  <a:cubicBezTo>
                    <a:pt x="3111" y="6541"/>
                    <a:pt x="2007" y="6782"/>
                    <a:pt x="724" y="7277"/>
                  </a:cubicBezTo>
                  <a:lnTo>
                    <a:pt x="0" y="5512"/>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7" name="Shape 964"/>
            <p:cNvSpPr/>
            <p:nvPr/>
          </p:nvSpPr>
          <p:spPr>
            <a:xfrm>
              <a:off x="64313" y="139346"/>
              <a:ext cx="21704" cy="47563"/>
            </a:xfrm>
            <a:custGeom>
              <a:avLst/>
              <a:gdLst/>
              <a:ahLst/>
              <a:cxnLst/>
              <a:rect l="0" t="0" r="0" b="0"/>
              <a:pathLst>
                <a:path w="21704" h="47563">
                  <a:moveTo>
                    <a:pt x="38" y="0"/>
                  </a:moveTo>
                  <a:cubicBezTo>
                    <a:pt x="6858" y="0"/>
                    <a:pt x="12319" y="2591"/>
                    <a:pt x="16446" y="7760"/>
                  </a:cubicBezTo>
                  <a:cubicBezTo>
                    <a:pt x="19964" y="12192"/>
                    <a:pt x="21704" y="17259"/>
                    <a:pt x="21704" y="22987"/>
                  </a:cubicBezTo>
                  <a:cubicBezTo>
                    <a:pt x="21704" y="27013"/>
                    <a:pt x="20739" y="31090"/>
                    <a:pt x="18809" y="35217"/>
                  </a:cubicBezTo>
                  <a:cubicBezTo>
                    <a:pt x="16878" y="39345"/>
                    <a:pt x="14224" y="42456"/>
                    <a:pt x="10833" y="44552"/>
                  </a:cubicBezTo>
                  <a:lnTo>
                    <a:pt x="0" y="47563"/>
                  </a:lnTo>
                  <a:lnTo>
                    <a:pt x="0" y="43079"/>
                  </a:lnTo>
                  <a:lnTo>
                    <a:pt x="1613" y="44196"/>
                  </a:lnTo>
                  <a:cubicBezTo>
                    <a:pt x="4788" y="44196"/>
                    <a:pt x="7404" y="42900"/>
                    <a:pt x="9487" y="40284"/>
                  </a:cubicBezTo>
                  <a:cubicBezTo>
                    <a:pt x="11544" y="37656"/>
                    <a:pt x="12573" y="33160"/>
                    <a:pt x="12573" y="26772"/>
                  </a:cubicBezTo>
                  <a:cubicBezTo>
                    <a:pt x="12573" y="18783"/>
                    <a:pt x="10858" y="12497"/>
                    <a:pt x="7404" y="7912"/>
                  </a:cubicBezTo>
                  <a:lnTo>
                    <a:pt x="0" y="3982"/>
                  </a:lnTo>
                  <a:lnTo>
                    <a:pt x="0" y="10"/>
                  </a:lnTo>
                  <a:lnTo>
                    <a:pt x="3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8" name="Shape 965"/>
            <p:cNvSpPr/>
            <p:nvPr/>
          </p:nvSpPr>
          <p:spPr>
            <a:xfrm>
              <a:off x="304660" y="140775"/>
              <a:ext cx="17399" cy="45249"/>
            </a:xfrm>
            <a:custGeom>
              <a:avLst/>
              <a:gdLst/>
              <a:ahLst/>
              <a:cxnLst/>
              <a:rect l="0" t="0" r="0" b="0"/>
              <a:pathLst>
                <a:path w="17399" h="45249">
                  <a:moveTo>
                    <a:pt x="17399" y="0"/>
                  </a:moveTo>
                  <a:lnTo>
                    <a:pt x="17399" y="2288"/>
                  </a:lnTo>
                  <a:lnTo>
                    <a:pt x="10744" y="5175"/>
                  </a:lnTo>
                  <a:cubicBezTo>
                    <a:pt x="8598" y="7284"/>
                    <a:pt x="7340" y="10230"/>
                    <a:pt x="6985" y="14002"/>
                  </a:cubicBezTo>
                  <a:lnTo>
                    <a:pt x="17399" y="14002"/>
                  </a:lnTo>
                  <a:lnTo>
                    <a:pt x="17399" y="16847"/>
                  </a:lnTo>
                  <a:lnTo>
                    <a:pt x="6985" y="16847"/>
                  </a:lnTo>
                  <a:cubicBezTo>
                    <a:pt x="6947" y="23527"/>
                    <a:pt x="8573" y="28772"/>
                    <a:pt x="11849" y="32569"/>
                  </a:cubicBezTo>
                  <a:lnTo>
                    <a:pt x="17399" y="35307"/>
                  </a:lnTo>
                  <a:lnTo>
                    <a:pt x="17399" y="45249"/>
                  </a:lnTo>
                  <a:lnTo>
                    <a:pt x="5779" y="39961"/>
                  </a:lnTo>
                  <a:cubicBezTo>
                    <a:pt x="1930" y="35757"/>
                    <a:pt x="0" y="30092"/>
                    <a:pt x="0" y="22994"/>
                  </a:cubicBezTo>
                  <a:cubicBezTo>
                    <a:pt x="0" y="15284"/>
                    <a:pt x="1981" y="9290"/>
                    <a:pt x="5918" y="4985"/>
                  </a:cubicBezTo>
                  <a:lnTo>
                    <a:pt x="1739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69" name="Shape 966"/>
            <p:cNvSpPr/>
            <p:nvPr/>
          </p:nvSpPr>
          <p:spPr>
            <a:xfrm>
              <a:off x="218948" y="140667"/>
              <a:ext cx="50063" cy="46380"/>
            </a:xfrm>
            <a:custGeom>
              <a:avLst/>
              <a:gdLst/>
              <a:ahLst/>
              <a:cxnLst/>
              <a:rect l="0" t="0" r="0" b="0"/>
              <a:pathLst>
                <a:path w="50063" h="46380">
                  <a:moveTo>
                    <a:pt x="0" y="0"/>
                  </a:moveTo>
                  <a:lnTo>
                    <a:pt x="15773" y="0"/>
                  </a:lnTo>
                  <a:lnTo>
                    <a:pt x="15773" y="30125"/>
                  </a:lnTo>
                  <a:cubicBezTo>
                    <a:pt x="15773" y="34316"/>
                    <a:pt x="16497" y="37059"/>
                    <a:pt x="17958" y="38367"/>
                  </a:cubicBezTo>
                  <a:cubicBezTo>
                    <a:pt x="19418" y="39675"/>
                    <a:pt x="21171" y="40336"/>
                    <a:pt x="23241" y="40336"/>
                  </a:cubicBezTo>
                  <a:cubicBezTo>
                    <a:pt x="24651" y="40336"/>
                    <a:pt x="26251" y="39891"/>
                    <a:pt x="28029" y="39015"/>
                  </a:cubicBezTo>
                  <a:cubicBezTo>
                    <a:pt x="29807" y="38112"/>
                    <a:pt x="31928" y="36437"/>
                    <a:pt x="34379" y="33948"/>
                  </a:cubicBezTo>
                  <a:lnTo>
                    <a:pt x="34379" y="8458"/>
                  </a:lnTo>
                  <a:cubicBezTo>
                    <a:pt x="34379" y="5906"/>
                    <a:pt x="33922" y="4178"/>
                    <a:pt x="32995" y="3277"/>
                  </a:cubicBezTo>
                  <a:cubicBezTo>
                    <a:pt x="32055" y="2375"/>
                    <a:pt x="30112" y="1892"/>
                    <a:pt x="27165" y="1829"/>
                  </a:cubicBezTo>
                  <a:lnTo>
                    <a:pt x="27165" y="0"/>
                  </a:lnTo>
                  <a:lnTo>
                    <a:pt x="42494" y="0"/>
                  </a:lnTo>
                  <a:lnTo>
                    <a:pt x="42494" y="27267"/>
                  </a:lnTo>
                  <a:cubicBezTo>
                    <a:pt x="42494" y="32474"/>
                    <a:pt x="42621" y="35661"/>
                    <a:pt x="42863" y="36817"/>
                  </a:cubicBezTo>
                  <a:cubicBezTo>
                    <a:pt x="43104" y="37986"/>
                    <a:pt x="43498" y="38786"/>
                    <a:pt x="44044" y="39243"/>
                  </a:cubicBezTo>
                  <a:lnTo>
                    <a:pt x="45923" y="39942"/>
                  </a:lnTo>
                  <a:cubicBezTo>
                    <a:pt x="46952" y="39942"/>
                    <a:pt x="48082" y="39650"/>
                    <a:pt x="49365" y="39116"/>
                  </a:cubicBezTo>
                  <a:lnTo>
                    <a:pt x="50063" y="40818"/>
                  </a:lnTo>
                  <a:lnTo>
                    <a:pt x="36601" y="46380"/>
                  </a:lnTo>
                  <a:lnTo>
                    <a:pt x="34379" y="46380"/>
                  </a:lnTo>
                  <a:lnTo>
                    <a:pt x="34379" y="36843"/>
                  </a:lnTo>
                  <a:cubicBezTo>
                    <a:pt x="30531" y="41034"/>
                    <a:pt x="27572" y="43676"/>
                    <a:pt x="25553" y="44755"/>
                  </a:cubicBezTo>
                  <a:cubicBezTo>
                    <a:pt x="23520" y="45834"/>
                    <a:pt x="21374" y="46380"/>
                    <a:pt x="19114" y="46380"/>
                  </a:cubicBezTo>
                  <a:cubicBezTo>
                    <a:pt x="16599" y="46380"/>
                    <a:pt x="14402" y="45644"/>
                    <a:pt x="12548" y="44183"/>
                  </a:cubicBezTo>
                  <a:cubicBezTo>
                    <a:pt x="10706" y="42735"/>
                    <a:pt x="9411" y="40856"/>
                    <a:pt x="8699" y="38570"/>
                  </a:cubicBezTo>
                  <a:cubicBezTo>
                    <a:pt x="7976" y="36271"/>
                    <a:pt x="7620" y="33033"/>
                    <a:pt x="7620" y="28842"/>
                  </a:cubicBezTo>
                  <a:lnTo>
                    <a:pt x="7620" y="8751"/>
                  </a:lnTo>
                  <a:cubicBezTo>
                    <a:pt x="7620" y="6630"/>
                    <a:pt x="7391" y="5156"/>
                    <a:pt x="6934" y="4331"/>
                  </a:cubicBezTo>
                  <a:lnTo>
                    <a:pt x="4890" y="2439"/>
                  </a:lnTo>
                  <a:cubicBezTo>
                    <a:pt x="4001" y="2007"/>
                    <a:pt x="2375" y="1791"/>
                    <a:pt x="0" y="1829"/>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0" name="Shape 967"/>
            <p:cNvSpPr/>
            <p:nvPr/>
          </p:nvSpPr>
          <p:spPr>
            <a:xfrm>
              <a:off x="196939" y="139346"/>
              <a:ext cx="19990" cy="47461"/>
            </a:xfrm>
            <a:custGeom>
              <a:avLst/>
              <a:gdLst/>
              <a:ahLst/>
              <a:cxnLst/>
              <a:rect l="0" t="0" r="0" b="0"/>
              <a:pathLst>
                <a:path w="19990" h="47461">
                  <a:moveTo>
                    <a:pt x="3150" y="0"/>
                  </a:moveTo>
                  <a:cubicBezTo>
                    <a:pt x="7658" y="0"/>
                    <a:pt x="11430" y="1778"/>
                    <a:pt x="14440" y="5309"/>
                  </a:cubicBezTo>
                  <a:cubicBezTo>
                    <a:pt x="18148" y="9640"/>
                    <a:pt x="19990" y="15266"/>
                    <a:pt x="19990" y="22199"/>
                  </a:cubicBezTo>
                  <a:cubicBezTo>
                    <a:pt x="19990" y="29959"/>
                    <a:pt x="17755" y="36385"/>
                    <a:pt x="13310" y="41466"/>
                  </a:cubicBezTo>
                  <a:lnTo>
                    <a:pt x="0" y="47461"/>
                  </a:lnTo>
                  <a:lnTo>
                    <a:pt x="0" y="44412"/>
                  </a:lnTo>
                  <a:lnTo>
                    <a:pt x="7264" y="40919"/>
                  </a:lnTo>
                  <a:cubicBezTo>
                    <a:pt x="9919" y="37579"/>
                    <a:pt x="11252" y="32880"/>
                    <a:pt x="11252" y="26822"/>
                  </a:cubicBezTo>
                  <a:cubicBezTo>
                    <a:pt x="11252" y="19939"/>
                    <a:pt x="9741" y="14656"/>
                    <a:pt x="6731" y="10961"/>
                  </a:cubicBezTo>
                  <a:lnTo>
                    <a:pt x="0" y="7503"/>
                  </a:lnTo>
                  <a:lnTo>
                    <a:pt x="0" y="1017"/>
                  </a:lnTo>
                  <a:lnTo>
                    <a:pt x="315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1" name="Shape 968"/>
            <p:cNvSpPr/>
            <p:nvPr/>
          </p:nvSpPr>
          <p:spPr>
            <a:xfrm>
              <a:off x="271539" y="125884"/>
              <a:ext cx="27114" cy="60516"/>
            </a:xfrm>
            <a:custGeom>
              <a:avLst/>
              <a:gdLst/>
              <a:ahLst/>
              <a:cxnLst/>
              <a:rect l="0" t="0" r="0" b="0"/>
              <a:pathLst>
                <a:path w="27114" h="60516">
                  <a:moveTo>
                    <a:pt x="13703" y="0"/>
                  </a:moveTo>
                  <a:lnTo>
                    <a:pt x="15227" y="0"/>
                  </a:lnTo>
                  <a:lnTo>
                    <a:pt x="15227" y="14783"/>
                  </a:lnTo>
                  <a:lnTo>
                    <a:pt x="25730" y="14783"/>
                  </a:lnTo>
                  <a:lnTo>
                    <a:pt x="25730" y="18238"/>
                  </a:lnTo>
                  <a:lnTo>
                    <a:pt x="15227" y="18238"/>
                  </a:lnTo>
                  <a:lnTo>
                    <a:pt x="15227" y="47410"/>
                  </a:lnTo>
                  <a:cubicBezTo>
                    <a:pt x="15227" y="50318"/>
                    <a:pt x="15646" y="52286"/>
                    <a:pt x="16484" y="53302"/>
                  </a:cubicBezTo>
                  <a:cubicBezTo>
                    <a:pt x="17310" y="54318"/>
                    <a:pt x="18390" y="54826"/>
                    <a:pt x="19698" y="54826"/>
                  </a:cubicBezTo>
                  <a:lnTo>
                    <a:pt x="22847" y="53823"/>
                  </a:lnTo>
                  <a:cubicBezTo>
                    <a:pt x="23850" y="53149"/>
                    <a:pt x="24638" y="52159"/>
                    <a:pt x="25197" y="50838"/>
                  </a:cubicBezTo>
                  <a:lnTo>
                    <a:pt x="27114" y="50838"/>
                  </a:lnTo>
                  <a:cubicBezTo>
                    <a:pt x="25971" y="54051"/>
                    <a:pt x="24346" y="56477"/>
                    <a:pt x="22250" y="58090"/>
                  </a:cubicBezTo>
                  <a:cubicBezTo>
                    <a:pt x="20155" y="59716"/>
                    <a:pt x="17996" y="60516"/>
                    <a:pt x="15761" y="60516"/>
                  </a:cubicBezTo>
                  <a:cubicBezTo>
                    <a:pt x="14262" y="60516"/>
                    <a:pt x="12789" y="60096"/>
                    <a:pt x="11341" y="59258"/>
                  </a:cubicBezTo>
                  <a:cubicBezTo>
                    <a:pt x="9906" y="58433"/>
                    <a:pt x="8839" y="57239"/>
                    <a:pt x="8153" y="55677"/>
                  </a:cubicBezTo>
                  <a:cubicBezTo>
                    <a:pt x="7468" y="54128"/>
                    <a:pt x="7125" y="51727"/>
                    <a:pt x="7125" y="48489"/>
                  </a:cubicBezTo>
                  <a:lnTo>
                    <a:pt x="7125" y="18238"/>
                  </a:lnTo>
                  <a:lnTo>
                    <a:pt x="0" y="18238"/>
                  </a:lnTo>
                  <a:lnTo>
                    <a:pt x="0" y="16611"/>
                  </a:lnTo>
                  <a:cubicBezTo>
                    <a:pt x="1791" y="15887"/>
                    <a:pt x="3645" y="14681"/>
                    <a:pt x="5524" y="12954"/>
                  </a:cubicBezTo>
                  <a:cubicBezTo>
                    <a:pt x="7417" y="11227"/>
                    <a:pt x="9093" y="9195"/>
                    <a:pt x="10566" y="6833"/>
                  </a:cubicBezTo>
                  <a:cubicBezTo>
                    <a:pt x="11303" y="5600"/>
                    <a:pt x="12357" y="3315"/>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2" name="Shape 969"/>
            <p:cNvSpPr/>
            <p:nvPr/>
          </p:nvSpPr>
          <p:spPr>
            <a:xfrm>
              <a:off x="322059" y="168277"/>
              <a:ext cx="20663" cy="18770"/>
            </a:xfrm>
            <a:custGeom>
              <a:avLst/>
              <a:gdLst/>
              <a:ahLst/>
              <a:cxnLst/>
              <a:rect l="0" t="0" r="0" b="0"/>
              <a:pathLst>
                <a:path w="20663" h="18770">
                  <a:moveTo>
                    <a:pt x="19152" y="0"/>
                  </a:moveTo>
                  <a:lnTo>
                    <a:pt x="20663" y="977"/>
                  </a:lnTo>
                  <a:cubicBezTo>
                    <a:pt x="19990" y="5473"/>
                    <a:pt x="17983" y="9551"/>
                    <a:pt x="14681" y="13233"/>
                  </a:cubicBezTo>
                  <a:cubicBezTo>
                    <a:pt x="11379" y="16916"/>
                    <a:pt x="7239" y="18770"/>
                    <a:pt x="2248" y="18770"/>
                  </a:cubicBezTo>
                  <a:lnTo>
                    <a:pt x="0" y="17747"/>
                  </a:lnTo>
                  <a:lnTo>
                    <a:pt x="0" y="7805"/>
                  </a:lnTo>
                  <a:lnTo>
                    <a:pt x="5982" y="10757"/>
                  </a:lnTo>
                  <a:cubicBezTo>
                    <a:pt x="8928" y="10757"/>
                    <a:pt x="11493" y="9944"/>
                    <a:pt x="13678" y="8331"/>
                  </a:cubicBezTo>
                  <a:cubicBezTo>
                    <a:pt x="15850" y="6718"/>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3" name="Shape 970"/>
            <p:cNvSpPr/>
            <p:nvPr/>
          </p:nvSpPr>
          <p:spPr>
            <a:xfrm>
              <a:off x="385000" y="139346"/>
              <a:ext cx="30696" cy="47701"/>
            </a:xfrm>
            <a:custGeom>
              <a:avLst/>
              <a:gdLst/>
              <a:ahLst/>
              <a:cxnLst/>
              <a:rect l="0" t="0" r="0" b="0"/>
              <a:pathLst>
                <a:path w="30696" h="47701">
                  <a:moveTo>
                    <a:pt x="13665" y="0"/>
                  </a:moveTo>
                  <a:cubicBezTo>
                    <a:pt x="15418" y="0"/>
                    <a:pt x="17564" y="381"/>
                    <a:pt x="20091" y="1143"/>
                  </a:cubicBezTo>
                  <a:cubicBezTo>
                    <a:pt x="21755" y="1625"/>
                    <a:pt x="22873" y="1867"/>
                    <a:pt x="23432" y="1867"/>
                  </a:cubicBezTo>
                  <a:lnTo>
                    <a:pt x="24663" y="1524"/>
                  </a:lnTo>
                  <a:lnTo>
                    <a:pt x="25692" y="0"/>
                  </a:lnTo>
                  <a:lnTo>
                    <a:pt x="27318" y="0"/>
                  </a:lnTo>
                  <a:lnTo>
                    <a:pt x="27318" y="15329"/>
                  </a:lnTo>
                  <a:lnTo>
                    <a:pt x="25692" y="15329"/>
                  </a:lnTo>
                  <a:cubicBezTo>
                    <a:pt x="24448" y="10516"/>
                    <a:pt x="22847" y="7239"/>
                    <a:pt x="20904" y="5512"/>
                  </a:cubicBezTo>
                  <a:cubicBezTo>
                    <a:pt x="18961" y="3772"/>
                    <a:pt x="16472" y="2896"/>
                    <a:pt x="13462" y="2896"/>
                  </a:cubicBezTo>
                  <a:cubicBezTo>
                    <a:pt x="11163" y="2896"/>
                    <a:pt x="9322" y="3505"/>
                    <a:pt x="7912" y="4725"/>
                  </a:cubicBezTo>
                  <a:cubicBezTo>
                    <a:pt x="6503" y="5931"/>
                    <a:pt x="5791" y="7277"/>
                    <a:pt x="5791" y="8737"/>
                  </a:cubicBezTo>
                  <a:cubicBezTo>
                    <a:pt x="5791" y="10579"/>
                    <a:pt x="6312" y="12154"/>
                    <a:pt x="7366" y="13462"/>
                  </a:cubicBezTo>
                  <a:cubicBezTo>
                    <a:pt x="8395" y="14808"/>
                    <a:pt x="10452" y="16231"/>
                    <a:pt x="13564" y="17729"/>
                  </a:cubicBezTo>
                  <a:lnTo>
                    <a:pt x="20726" y="21222"/>
                  </a:lnTo>
                  <a:cubicBezTo>
                    <a:pt x="27381" y="24473"/>
                    <a:pt x="30696" y="28740"/>
                    <a:pt x="30696" y="34049"/>
                  </a:cubicBezTo>
                  <a:cubicBezTo>
                    <a:pt x="30696" y="38138"/>
                    <a:pt x="29146" y="41440"/>
                    <a:pt x="26060" y="43942"/>
                  </a:cubicBezTo>
                  <a:cubicBezTo>
                    <a:pt x="22962" y="46444"/>
                    <a:pt x="19507" y="47701"/>
                    <a:pt x="15672" y="47701"/>
                  </a:cubicBezTo>
                  <a:cubicBezTo>
                    <a:pt x="12916" y="47701"/>
                    <a:pt x="9779" y="47206"/>
                    <a:pt x="6248" y="46228"/>
                  </a:cubicBezTo>
                  <a:lnTo>
                    <a:pt x="3594" y="45733"/>
                  </a:lnTo>
                  <a:lnTo>
                    <a:pt x="1816" y="47003"/>
                  </a:lnTo>
                  <a:lnTo>
                    <a:pt x="203" y="47003"/>
                  </a:lnTo>
                  <a:lnTo>
                    <a:pt x="203" y="30938"/>
                  </a:lnTo>
                  <a:lnTo>
                    <a:pt x="1816" y="30938"/>
                  </a:lnTo>
                  <a:cubicBezTo>
                    <a:pt x="2731" y="35535"/>
                    <a:pt x="4496" y="38977"/>
                    <a:pt x="7074" y="41313"/>
                  </a:cubicBezTo>
                  <a:cubicBezTo>
                    <a:pt x="9665" y="43624"/>
                    <a:pt x="12560" y="44793"/>
                    <a:pt x="15773" y="44793"/>
                  </a:cubicBezTo>
                  <a:cubicBezTo>
                    <a:pt x="18021" y="44793"/>
                    <a:pt x="19876" y="44145"/>
                    <a:pt x="21298" y="42812"/>
                  </a:cubicBezTo>
                  <a:cubicBezTo>
                    <a:pt x="22708" y="41491"/>
                    <a:pt x="23432" y="39891"/>
                    <a:pt x="23432" y="38024"/>
                  </a:cubicBezTo>
                  <a:cubicBezTo>
                    <a:pt x="23432" y="35751"/>
                    <a:pt x="22644" y="33858"/>
                    <a:pt x="21057" y="32321"/>
                  </a:cubicBezTo>
                  <a:cubicBezTo>
                    <a:pt x="19469" y="30785"/>
                    <a:pt x="16294" y="28829"/>
                    <a:pt x="11557" y="26480"/>
                  </a:cubicBezTo>
                  <a:cubicBezTo>
                    <a:pt x="6807" y="24117"/>
                    <a:pt x="3683" y="21984"/>
                    <a:pt x="2210" y="20092"/>
                  </a:cubicBezTo>
                  <a:cubicBezTo>
                    <a:pt x="737" y="18224"/>
                    <a:pt x="0" y="15875"/>
                    <a:pt x="0" y="13018"/>
                  </a:cubicBezTo>
                  <a:cubicBezTo>
                    <a:pt x="0" y="9322"/>
                    <a:pt x="1270" y="6223"/>
                    <a:pt x="3810" y="3734"/>
                  </a:cubicBezTo>
                  <a:cubicBezTo>
                    <a:pt x="6337" y="1257"/>
                    <a:pt x="9627" y="0"/>
                    <a:pt x="13665"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4" name="Shape 971"/>
            <p:cNvSpPr/>
            <p:nvPr/>
          </p:nvSpPr>
          <p:spPr>
            <a:xfrm>
              <a:off x="344221" y="139346"/>
              <a:ext cx="33490" cy="46317"/>
            </a:xfrm>
            <a:custGeom>
              <a:avLst/>
              <a:gdLst/>
              <a:ahLst/>
              <a:cxnLst/>
              <a:rect l="0" t="0" r="0" b="0"/>
              <a:pathLst>
                <a:path w="33490" h="46317">
                  <a:moveTo>
                    <a:pt x="13602" y="0"/>
                  </a:moveTo>
                  <a:lnTo>
                    <a:pt x="15672" y="0"/>
                  </a:lnTo>
                  <a:lnTo>
                    <a:pt x="15672" y="10122"/>
                  </a:lnTo>
                  <a:cubicBezTo>
                    <a:pt x="19431" y="3378"/>
                    <a:pt x="23292" y="0"/>
                    <a:pt x="27254" y="0"/>
                  </a:cubicBezTo>
                  <a:cubicBezTo>
                    <a:pt x="29058" y="0"/>
                    <a:pt x="30556" y="559"/>
                    <a:pt x="31737" y="1651"/>
                  </a:cubicBezTo>
                  <a:cubicBezTo>
                    <a:pt x="32906" y="2756"/>
                    <a:pt x="33490" y="4013"/>
                    <a:pt x="33490" y="5461"/>
                  </a:cubicBezTo>
                  <a:cubicBezTo>
                    <a:pt x="33490" y="6731"/>
                    <a:pt x="33071" y="7810"/>
                    <a:pt x="32220" y="8687"/>
                  </a:cubicBezTo>
                  <a:cubicBezTo>
                    <a:pt x="31369" y="9589"/>
                    <a:pt x="30353" y="10020"/>
                    <a:pt x="29172" y="10020"/>
                  </a:cubicBezTo>
                  <a:cubicBezTo>
                    <a:pt x="28029" y="10020"/>
                    <a:pt x="26746" y="9461"/>
                    <a:pt x="25324" y="8331"/>
                  </a:cubicBezTo>
                  <a:cubicBezTo>
                    <a:pt x="23889" y="7201"/>
                    <a:pt x="22835" y="6630"/>
                    <a:pt x="22149" y="6630"/>
                  </a:cubicBezTo>
                  <a:lnTo>
                    <a:pt x="20231" y="7620"/>
                  </a:lnTo>
                  <a:cubicBezTo>
                    <a:pt x="18758" y="8966"/>
                    <a:pt x="17234" y="11176"/>
                    <a:pt x="15672" y="14250"/>
                  </a:cubicBezTo>
                  <a:lnTo>
                    <a:pt x="15672" y="35802"/>
                  </a:lnTo>
                  <a:cubicBezTo>
                    <a:pt x="15672" y="38303"/>
                    <a:pt x="15977" y="40183"/>
                    <a:pt x="16599" y="41466"/>
                  </a:cubicBezTo>
                  <a:lnTo>
                    <a:pt x="18860" y="43662"/>
                  </a:lnTo>
                  <a:cubicBezTo>
                    <a:pt x="19939" y="44247"/>
                    <a:pt x="21501" y="44552"/>
                    <a:pt x="23520" y="44552"/>
                  </a:cubicBezTo>
                  <a:lnTo>
                    <a:pt x="23520" y="46317"/>
                  </a:lnTo>
                  <a:lnTo>
                    <a:pt x="495" y="46317"/>
                  </a:lnTo>
                  <a:lnTo>
                    <a:pt x="495" y="44552"/>
                  </a:lnTo>
                  <a:cubicBezTo>
                    <a:pt x="2781" y="44552"/>
                    <a:pt x="4483" y="44183"/>
                    <a:pt x="5601" y="43473"/>
                  </a:cubicBezTo>
                  <a:cubicBezTo>
                    <a:pt x="6414" y="42952"/>
                    <a:pt x="6985" y="42113"/>
                    <a:pt x="7328" y="40970"/>
                  </a:cubicBezTo>
                  <a:cubicBezTo>
                    <a:pt x="7480" y="40411"/>
                    <a:pt x="7557" y="38824"/>
                    <a:pt x="7557" y="36208"/>
                  </a:cubicBezTo>
                  <a:lnTo>
                    <a:pt x="7557" y="18758"/>
                  </a:lnTo>
                  <a:cubicBezTo>
                    <a:pt x="7557" y="13526"/>
                    <a:pt x="7455" y="10402"/>
                    <a:pt x="7252" y="9411"/>
                  </a:cubicBezTo>
                  <a:lnTo>
                    <a:pt x="6071" y="7227"/>
                  </a:lnTo>
                  <a:lnTo>
                    <a:pt x="3924" y="6541"/>
                  </a:lnTo>
                  <a:cubicBezTo>
                    <a:pt x="2908" y="6541"/>
                    <a:pt x="1765" y="6782"/>
                    <a:pt x="495" y="7277"/>
                  </a:cubicBezTo>
                  <a:lnTo>
                    <a:pt x="0" y="5512"/>
                  </a:lnTo>
                  <a:lnTo>
                    <a:pt x="13602"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5" name="Shape 972"/>
            <p:cNvSpPr/>
            <p:nvPr/>
          </p:nvSpPr>
          <p:spPr>
            <a:xfrm>
              <a:off x="322059" y="139308"/>
              <a:ext cx="20663" cy="18314"/>
            </a:xfrm>
            <a:custGeom>
              <a:avLst/>
              <a:gdLst/>
              <a:ahLst/>
              <a:cxnLst/>
              <a:rect l="0" t="0" r="0" b="0"/>
              <a:pathLst>
                <a:path w="20663" h="18314">
                  <a:moveTo>
                    <a:pt x="3378" y="0"/>
                  </a:moveTo>
                  <a:cubicBezTo>
                    <a:pt x="8420" y="0"/>
                    <a:pt x="12573" y="1663"/>
                    <a:pt x="15799" y="4979"/>
                  </a:cubicBezTo>
                  <a:cubicBezTo>
                    <a:pt x="19050" y="8293"/>
                    <a:pt x="20663" y="12751"/>
                    <a:pt x="20663" y="18314"/>
                  </a:cubicBezTo>
                  <a:lnTo>
                    <a:pt x="0" y="18314"/>
                  </a:lnTo>
                  <a:lnTo>
                    <a:pt x="0" y="15469"/>
                  </a:lnTo>
                  <a:lnTo>
                    <a:pt x="10414" y="15469"/>
                  </a:lnTo>
                  <a:cubicBezTo>
                    <a:pt x="10236" y="12586"/>
                    <a:pt x="9906" y="10554"/>
                    <a:pt x="9372" y="9372"/>
                  </a:cubicBezTo>
                  <a:cubicBezTo>
                    <a:pt x="8547" y="7544"/>
                    <a:pt x="7341" y="6096"/>
                    <a:pt x="5715" y="5042"/>
                  </a:cubicBezTo>
                  <a:cubicBezTo>
                    <a:pt x="4102" y="4001"/>
                    <a:pt x="2400" y="3480"/>
                    <a:pt x="635" y="3480"/>
                  </a:cubicBezTo>
                  <a:lnTo>
                    <a:pt x="0" y="3755"/>
                  </a:lnTo>
                  <a:lnTo>
                    <a:pt x="0" y="1467"/>
                  </a:lnTo>
                  <a:lnTo>
                    <a:pt x="337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grpSp>
        <p:nvGrpSpPr>
          <p:cNvPr id="776" name="Group 775"/>
          <p:cNvGrpSpPr/>
          <p:nvPr/>
        </p:nvGrpSpPr>
        <p:grpSpPr>
          <a:xfrm>
            <a:off x="7245176" y="5977745"/>
            <a:ext cx="1491148" cy="430571"/>
            <a:chOff x="0" y="0"/>
            <a:chExt cx="596862" cy="187046"/>
          </a:xfrm>
        </p:grpSpPr>
        <p:sp>
          <p:nvSpPr>
            <p:cNvPr id="777" name="Shape 973"/>
            <p:cNvSpPr/>
            <p:nvPr/>
          </p:nvSpPr>
          <p:spPr>
            <a:xfrm>
              <a:off x="78981" y="43656"/>
              <a:ext cx="16663" cy="27121"/>
            </a:xfrm>
            <a:custGeom>
              <a:avLst/>
              <a:gdLst/>
              <a:ahLst/>
              <a:cxnLst/>
              <a:rect l="0" t="0" r="0" b="0"/>
              <a:pathLst>
                <a:path w="16663" h="27121">
                  <a:moveTo>
                    <a:pt x="16663" y="0"/>
                  </a:moveTo>
                  <a:lnTo>
                    <a:pt x="16663" y="3024"/>
                  </a:lnTo>
                  <a:lnTo>
                    <a:pt x="15481" y="3537"/>
                  </a:lnTo>
                  <a:cubicBezTo>
                    <a:pt x="12891" y="4999"/>
                    <a:pt x="11036" y="6497"/>
                    <a:pt x="9932" y="8071"/>
                  </a:cubicBezTo>
                  <a:cubicBezTo>
                    <a:pt x="8814" y="9634"/>
                    <a:pt x="8268" y="11361"/>
                    <a:pt x="8268" y="13215"/>
                  </a:cubicBezTo>
                  <a:cubicBezTo>
                    <a:pt x="8268" y="15590"/>
                    <a:pt x="8954" y="17533"/>
                    <a:pt x="10376" y="19095"/>
                  </a:cubicBezTo>
                  <a:cubicBezTo>
                    <a:pt x="11773" y="20645"/>
                    <a:pt x="13399" y="21419"/>
                    <a:pt x="15240" y="21419"/>
                  </a:cubicBezTo>
                  <a:lnTo>
                    <a:pt x="16663" y="20709"/>
                  </a:lnTo>
                  <a:lnTo>
                    <a:pt x="16663" y="25673"/>
                  </a:lnTo>
                  <a:lnTo>
                    <a:pt x="16358" y="25890"/>
                  </a:lnTo>
                  <a:cubicBezTo>
                    <a:pt x="14592" y="26715"/>
                    <a:pt x="12713" y="27121"/>
                    <a:pt x="10719" y="27121"/>
                  </a:cubicBezTo>
                  <a:cubicBezTo>
                    <a:pt x="7607" y="27121"/>
                    <a:pt x="5042" y="26055"/>
                    <a:pt x="3035" y="23934"/>
                  </a:cubicBezTo>
                  <a:cubicBezTo>
                    <a:pt x="1016" y="21801"/>
                    <a:pt x="0" y="18994"/>
                    <a:pt x="0" y="15539"/>
                  </a:cubicBezTo>
                  <a:cubicBezTo>
                    <a:pt x="0" y="13342"/>
                    <a:pt x="495" y="11437"/>
                    <a:pt x="1486" y="9824"/>
                  </a:cubicBezTo>
                  <a:cubicBezTo>
                    <a:pt x="2820" y="7615"/>
                    <a:pt x="5156" y="5519"/>
                    <a:pt x="8471" y="3537"/>
                  </a:cubicBezTo>
                  <a:lnTo>
                    <a:pt x="1666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8" name="Shape 974"/>
            <p:cNvSpPr/>
            <p:nvPr/>
          </p:nvSpPr>
          <p:spPr>
            <a:xfrm>
              <a:off x="80708" y="23977"/>
              <a:ext cx="14935" cy="15622"/>
            </a:xfrm>
            <a:custGeom>
              <a:avLst/>
              <a:gdLst/>
              <a:ahLst/>
              <a:cxnLst/>
              <a:rect l="0" t="0" r="0" b="0"/>
              <a:pathLst>
                <a:path w="14935" h="15622">
                  <a:moveTo>
                    <a:pt x="14935" y="0"/>
                  </a:moveTo>
                  <a:lnTo>
                    <a:pt x="14935" y="2558"/>
                  </a:lnTo>
                  <a:lnTo>
                    <a:pt x="10071" y="4218"/>
                  </a:lnTo>
                  <a:cubicBezTo>
                    <a:pt x="8814" y="5336"/>
                    <a:pt x="8204" y="6618"/>
                    <a:pt x="8204" y="8053"/>
                  </a:cubicBezTo>
                  <a:lnTo>
                    <a:pt x="8293" y="10898"/>
                  </a:lnTo>
                  <a:cubicBezTo>
                    <a:pt x="8293" y="12410"/>
                    <a:pt x="7912" y="13578"/>
                    <a:pt x="7150" y="14391"/>
                  </a:cubicBezTo>
                  <a:cubicBezTo>
                    <a:pt x="6375" y="15203"/>
                    <a:pt x="5372" y="15622"/>
                    <a:pt x="4128" y="15622"/>
                  </a:cubicBezTo>
                  <a:cubicBezTo>
                    <a:pt x="2921" y="15622"/>
                    <a:pt x="1918" y="15178"/>
                    <a:pt x="1156" y="14340"/>
                  </a:cubicBezTo>
                  <a:cubicBezTo>
                    <a:pt x="381" y="13489"/>
                    <a:pt x="0" y="12320"/>
                    <a:pt x="0" y="10847"/>
                  </a:cubicBezTo>
                  <a:cubicBezTo>
                    <a:pt x="0" y="8028"/>
                    <a:pt x="1435" y="5449"/>
                    <a:pt x="4318" y="3088"/>
                  </a:cubicBezTo>
                  <a:lnTo>
                    <a:pt x="14935"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79" name="Shape 975"/>
            <p:cNvSpPr/>
            <p:nvPr/>
          </p:nvSpPr>
          <p:spPr>
            <a:xfrm>
              <a:off x="0" y="23533"/>
              <a:ext cx="76949" cy="46304"/>
            </a:xfrm>
            <a:custGeom>
              <a:avLst/>
              <a:gdLst/>
              <a:ahLst/>
              <a:cxnLst/>
              <a:rect l="0" t="0" r="0" b="0"/>
              <a:pathLst>
                <a:path w="76949" h="46304">
                  <a:moveTo>
                    <a:pt x="13551" y="0"/>
                  </a:moveTo>
                  <a:lnTo>
                    <a:pt x="15659" y="0"/>
                  </a:lnTo>
                  <a:lnTo>
                    <a:pt x="15659" y="9576"/>
                  </a:lnTo>
                  <a:cubicBezTo>
                    <a:pt x="18936" y="6299"/>
                    <a:pt x="20866" y="4420"/>
                    <a:pt x="21463" y="3925"/>
                  </a:cubicBezTo>
                  <a:cubicBezTo>
                    <a:pt x="22924" y="2680"/>
                    <a:pt x="24511" y="1715"/>
                    <a:pt x="26226" y="1029"/>
                  </a:cubicBezTo>
                  <a:cubicBezTo>
                    <a:pt x="27927" y="330"/>
                    <a:pt x="29616" y="0"/>
                    <a:pt x="31280" y="0"/>
                  </a:cubicBezTo>
                  <a:cubicBezTo>
                    <a:pt x="34099" y="0"/>
                    <a:pt x="36525" y="813"/>
                    <a:pt x="38557" y="2451"/>
                  </a:cubicBezTo>
                  <a:cubicBezTo>
                    <a:pt x="40577" y="4090"/>
                    <a:pt x="41935" y="6464"/>
                    <a:pt x="42621" y="9576"/>
                  </a:cubicBezTo>
                  <a:cubicBezTo>
                    <a:pt x="46000" y="5638"/>
                    <a:pt x="48844" y="3061"/>
                    <a:pt x="51168" y="1842"/>
                  </a:cubicBezTo>
                  <a:cubicBezTo>
                    <a:pt x="53492" y="609"/>
                    <a:pt x="55893" y="0"/>
                    <a:pt x="58344" y="0"/>
                  </a:cubicBezTo>
                  <a:cubicBezTo>
                    <a:pt x="60731" y="0"/>
                    <a:pt x="62852" y="609"/>
                    <a:pt x="64694" y="1842"/>
                  </a:cubicBezTo>
                  <a:cubicBezTo>
                    <a:pt x="66561" y="3061"/>
                    <a:pt x="68021" y="5067"/>
                    <a:pt x="69101" y="7848"/>
                  </a:cubicBezTo>
                  <a:cubicBezTo>
                    <a:pt x="69825" y="9754"/>
                    <a:pt x="70180" y="12738"/>
                    <a:pt x="70180" y="16790"/>
                  </a:cubicBezTo>
                  <a:lnTo>
                    <a:pt x="70180" y="36144"/>
                  </a:lnTo>
                  <a:cubicBezTo>
                    <a:pt x="70180" y="38951"/>
                    <a:pt x="70396" y="40894"/>
                    <a:pt x="70815" y="41948"/>
                  </a:cubicBezTo>
                  <a:lnTo>
                    <a:pt x="72631" y="43777"/>
                  </a:lnTo>
                  <a:cubicBezTo>
                    <a:pt x="73520" y="44285"/>
                    <a:pt x="74956" y="44539"/>
                    <a:pt x="76949" y="44539"/>
                  </a:cubicBezTo>
                  <a:lnTo>
                    <a:pt x="76949" y="46304"/>
                  </a:lnTo>
                  <a:lnTo>
                    <a:pt x="54762" y="46304"/>
                  </a:lnTo>
                  <a:lnTo>
                    <a:pt x="54762" y="44539"/>
                  </a:lnTo>
                  <a:lnTo>
                    <a:pt x="55689" y="44539"/>
                  </a:lnTo>
                  <a:cubicBezTo>
                    <a:pt x="57633" y="44539"/>
                    <a:pt x="59131" y="44171"/>
                    <a:pt x="60211" y="43409"/>
                  </a:cubicBezTo>
                  <a:cubicBezTo>
                    <a:pt x="60960" y="42888"/>
                    <a:pt x="61493" y="42063"/>
                    <a:pt x="61836" y="40907"/>
                  </a:cubicBezTo>
                  <a:cubicBezTo>
                    <a:pt x="61963" y="40348"/>
                    <a:pt x="62027" y="38760"/>
                    <a:pt x="62027" y="36144"/>
                  </a:cubicBezTo>
                  <a:lnTo>
                    <a:pt x="62027" y="16790"/>
                  </a:lnTo>
                  <a:cubicBezTo>
                    <a:pt x="62027" y="13119"/>
                    <a:pt x="61582" y="10541"/>
                    <a:pt x="60706" y="9030"/>
                  </a:cubicBezTo>
                  <a:cubicBezTo>
                    <a:pt x="59423" y="6934"/>
                    <a:pt x="57379" y="5893"/>
                    <a:pt x="54559" y="5893"/>
                  </a:cubicBezTo>
                  <a:cubicBezTo>
                    <a:pt x="52832" y="5893"/>
                    <a:pt x="51079" y="6324"/>
                    <a:pt x="49327" y="7188"/>
                  </a:cubicBezTo>
                  <a:cubicBezTo>
                    <a:pt x="47587" y="8065"/>
                    <a:pt x="45466" y="9678"/>
                    <a:pt x="42964" y="12027"/>
                  </a:cubicBezTo>
                  <a:lnTo>
                    <a:pt x="42875" y="12560"/>
                  </a:lnTo>
                  <a:lnTo>
                    <a:pt x="42964" y="14681"/>
                  </a:lnTo>
                  <a:lnTo>
                    <a:pt x="42964" y="36144"/>
                  </a:lnTo>
                  <a:cubicBezTo>
                    <a:pt x="42964" y="39218"/>
                    <a:pt x="43142" y="41135"/>
                    <a:pt x="43485" y="41897"/>
                  </a:cubicBezTo>
                  <a:lnTo>
                    <a:pt x="45428" y="43777"/>
                  </a:lnTo>
                  <a:cubicBezTo>
                    <a:pt x="46381" y="44285"/>
                    <a:pt x="47993" y="44539"/>
                    <a:pt x="50292" y="44539"/>
                  </a:cubicBezTo>
                  <a:lnTo>
                    <a:pt x="50292" y="46304"/>
                  </a:lnTo>
                  <a:lnTo>
                    <a:pt x="27559" y="46304"/>
                  </a:lnTo>
                  <a:lnTo>
                    <a:pt x="27559" y="44539"/>
                  </a:lnTo>
                  <a:cubicBezTo>
                    <a:pt x="30036" y="44539"/>
                    <a:pt x="31750" y="44247"/>
                    <a:pt x="32690" y="43662"/>
                  </a:cubicBezTo>
                  <a:cubicBezTo>
                    <a:pt x="33617" y="43079"/>
                    <a:pt x="34265" y="42176"/>
                    <a:pt x="34620" y="41008"/>
                  </a:cubicBezTo>
                  <a:cubicBezTo>
                    <a:pt x="34785" y="40449"/>
                    <a:pt x="34874" y="38836"/>
                    <a:pt x="34874" y="36144"/>
                  </a:cubicBezTo>
                  <a:lnTo>
                    <a:pt x="34874" y="16790"/>
                  </a:lnTo>
                  <a:cubicBezTo>
                    <a:pt x="34874" y="13119"/>
                    <a:pt x="34328" y="10490"/>
                    <a:pt x="33249" y="8877"/>
                  </a:cubicBezTo>
                  <a:cubicBezTo>
                    <a:pt x="31801" y="6794"/>
                    <a:pt x="29794" y="5741"/>
                    <a:pt x="27203" y="5741"/>
                  </a:cubicBezTo>
                  <a:cubicBezTo>
                    <a:pt x="25438" y="5741"/>
                    <a:pt x="23686" y="6210"/>
                    <a:pt x="21946" y="7163"/>
                  </a:cubicBezTo>
                  <a:cubicBezTo>
                    <a:pt x="19228" y="8610"/>
                    <a:pt x="17132" y="10237"/>
                    <a:pt x="15659" y="12027"/>
                  </a:cubicBezTo>
                  <a:lnTo>
                    <a:pt x="15659" y="36144"/>
                  </a:lnTo>
                  <a:cubicBezTo>
                    <a:pt x="15659" y="39091"/>
                    <a:pt x="15875" y="41008"/>
                    <a:pt x="16281" y="41897"/>
                  </a:cubicBezTo>
                  <a:lnTo>
                    <a:pt x="18085" y="43879"/>
                  </a:lnTo>
                  <a:cubicBezTo>
                    <a:pt x="18898" y="44323"/>
                    <a:pt x="20523" y="44539"/>
                    <a:pt x="22974" y="44539"/>
                  </a:cubicBezTo>
                  <a:lnTo>
                    <a:pt x="22974" y="46304"/>
                  </a:lnTo>
                  <a:lnTo>
                    <a:pt x="737" y="46304"/>
                  </a:lnTo>
                  <a:lnTo>
                    <a:pt x="737" y="44539"/>
                  </a:lnTo>
                  <a:cubicBezTo>
                    <a:pt x="2794" y="44539"/>
                    <a:pt x="4242" y="44323"/>
                    <a:pt x="5055" y="43879"/>
                  </a:cubicBezTo>
                  <a:lnTo>
                    <a:pt x="6921" y="41770"/>
                  </a:lnTo>
                  <a:cubicBezTo>
                    <a:pt x="7353" y="40805"/>
                    <a:pt x="7557" y="38926"/>
                    <a:pt x="7557" y="36144"/>
                  </a:cubicBezTo>
                  <a:lnTo>
                    <a:pt x="7557" y="18948"/>
                  </a:lnTo>
                  <a:cubicBezTo>
                    <a:pt x="7557" y="14021"/>
                    <a:pt x="7417" y="10820"/>
                    <a:pt x="7112" y="9372"/>
                  </a:cubicBezTo>
                  <a:lnTo>
                    <a:pt x="6033" y="7150"/>
                  </a:lnTo>
                  <a:lnTo>
                    <a:pt x="4026" y="6528"/>
                  </a:lnTo>
                  <a:cubicBezTo>
                    <a:pt x="3111" y="6528"/>
                    <a:pt x="2019" y="6769"/>
                    <a:pt x="737"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0" name="Shape 976"/>
            <p:cNvSpPr/>
            <p:nvPr/>
          </p:nvSpPr>
          <p:spPr>
            <a:xfrm>
              <a:off x="173355" y="24854"/>
              <a:ext cx="49111" cy="66687"/>
            </a:xfrm>
            <a:custGeom>
              <a:avLst/>
              <a:gdLst/>
              <a:ahLst/>
              <a:cxnLst/>
              <a:rect l="0" t="0" r="0" b="0"/>
              <a:pathLst>
                <a:path w="49111" h="66687">
                  <a:moveTo>
                    <a:pt x="0" y="0"/>
                  </a:moveTo>
                  <a:lnTo>
                    <a:pt x="20968" y="0"/>
                  </a:lnTo>
                  <a:lnTo>
                    <a:pt x="20968" y="1816"/>
                  </a:lnTo>
                  <a:lnTo>
                    <a:pt x="19939" y="1816"/>
                  </a:lnTo>
                  <a:cubicBezTo>
                    <a:pt x="18466" y="1816"/>
                    <a:pt x="17361" y="2133"/>
                    <a:pt x="16637" y="2769"/>
                  </a:cubicBezTo>
                  <a:lnTo>
                    <a:pt x="15532" y="5156"/>
                  </a:lnTo>
                  <a:cubicBezTo>
                    <a:pt x="15532" y="6426"/>
                    <a:pt x="16066" y="8204"/>
                    <a:pt x="17145" y="10464"/>
                  </a:cubicBezTo>
                  <a:lnTo>
                    <a:pt x="28092" y="33160"/>
                  </a:lnTo>
                  <a:lnTo>
                    <a:pt x="38164" y="8306"/>
                  </a:lnTo>
                  <a:cubicBezTo>
                    <a:pt x="38722" y="6959"/>
                    <a:pt x="39002" y="5638"/>
                    <a:pt x="39002" y="4318"/>
                  </a:cubicBezTo>
                  <a:lnTo>
                    <a:pt x="38659" y="2997"/>
                  </a:lnTo>
                  <a:lnTo>
                    <a:pt x="37427" y="2133"/>
                  </a:lnTo>
                  <a:cubicBezTo>
                    <a:pt x="36868" y="1930"/>
                    <a:pt x="35890" y="1816"/>
                    <a:pt x="34481" y="1816"/>
                  </a:cubicBezTo>
                  <a:lnTo>
                    <a:pt x="34481" y="0"/>
                  </a:lnTo>
                  <a:lnTo>
                    <a:pt x="49111" y="0"/>
                  </a:lnTo>
                  <a:lnTo>
                    <a:pt x="49111" y="1816"/>
                  </a:lnTo>
                  <a:cubicBezTo>
                    <a:pt x="47904" y="1956"/>
                    <a:pt x="46965" y="2210"/>
                    <a:pt x="46317" y="2604"/>
                  </a:cubicBezTo>
                  <a:lnTo>
                    <a:pt x="44158" y="4813"/>
                  </a:lnTo>
                  <a:cubicBezTo>
                    <a:pt x="43866" y="5283"/>
                    <a:pt x="43307" y="6528"/>
                    <a:pt x="42494" y="8598"/>
                  </a:cubicBezTo>
                  <a:lnTo>
                    <a:pt x="24168" y="53480"/>
                  </a:lnTo>
                  <a:cubicBezTo>
                    <a:pt x="22403" y="57836"/>
                    <a:pt x="20079" y="61125"/>
                    <a:pt x="17209" y="63360"/>
                  </a:cubicBezTo>
                  <a:cubicBezTo>
                    <a:pt x="14351" y="65583"/>
                    <a:pt x="11595" y="66687"/>
                    <a:pt x="8941" y="66687"/>
                  </a:cubicBezTo>
                  <a:cubicBezTo>
                    <a:pt x="7010" y="66687"/>
                    <a:pt x="5423" y="66142"/>
                    <a:pt x="4178" y="65036"/>
                  </a:cubicBezTo>
                  <a:cubicBezTo>
                    <a:pt x="2934" y="63919"/>
                    <a:pt x="2311" y="62636"/>
                    <a:pt x="2311" y="61201"/>
                  </a:cubicBezTo>
                  <a:cubicBezTo>
                    <a:pt x="2311" y="59817"/>
                    <a:pt x="2769" y="58725"/>
                    <a:pt x="3658" y="57874"/>
                  </a:cubicBezTo>
                  <a:cubicBezTo>
                    <a:pt x="4559" y="57048"/>
                    <a:pt x="5804" y="56629"/>
                    <a:pt x="7366" y="56629"/>
                  </a:cubicBezTo>
                  <a:cubicBezTo>
                    <a:pt x="8446" y="56629"/>
                    <a:pt x="9919" y="56985"/>
                    <a:pt x="11798" y="57709"/>
                  </a:cubicBezTo>
                  <a:cubicBezTo>
                    <a:pt x="13094" y="58204"/>
                    <a:pt x="13919" y="58445"/>
                    <a:pt x="14250" y="58445"/>
                  </a:cubicBezTo>
                  <a:cubicBezTo>
                    <a:pt x="15227" y="58445"/>
                    <a:pt x="16294" y="57938"/>
                    <a:pt x="17463" y="56921"/>
                  </a:cubicBezTo>
                  <a:cubicBezTo>
                    <a:pt x="18631" y="55905"/>
                    <a:pt x="19799" y="53949"/>
                    <a:pt x="20968" y="51029"/>
                  </a:cubicBezTo>
                  <a:lnTo>
                    <a:pt x="24168" y="43218"/>
                  </a:lnTo>
                  <a:lnTo>
                    <a:pt x="8014" y="9284"/>
                  </a:lnTo>
                  <a:cubicBezTo>
                    <a:pt x="7519" y="8268"/>
                    <a:pt x="6731" y="7010"/>
                    <a:pt x="5652" y="5499"/>
                  </a:cubicBezTo>
                  <a:cubicBezTo>
                    <a:pt x="4839" y="4356"/>
                    <a:pt x="4166" y="3594"/>
                    <a:pt x="3632" y="3187"/>
                  </a:cubicBezTo>
                  <a:cubicBezTo>
                    <a:pt x="2896" y="2667"/>
                    <a:pt x="1676" y="2210"/>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1" name="Shape 977"/>
            <p:cNvSpPr/>
            <p:nvPr/>
          </p:nvSpPr>
          <p:spPr>
            <a:xfrm>
              <a:off x="252247" y="24240"/>
              <a:ext cx="20288" cy="46982"/>
            </a:xfrm>
            <a:custGeom>
              <a:avLst/>
              <a:gdLst/>
              <a:ahLst/>
              <a:cxnLst/>
              <a:rect l="0" t="0" r="0" b="0"/>
              <a:pathLst>
                <a:path w="20288" h="46982">
                  <a:moveTo>
                    <a:pt x="20288" y="0"/>
                  </a:moveTo>
                  <a:lnTo>
                    <a:pt x="20288" y="2723"/>
                  </a:lnTo>
                  <a:lnTo>
                    <a:pt x="13462" y="6164"/>
                  </a:lnTo>
                  <a:cubicBezTo>
                    <a:pt x="10477" y="9580"/>
                    <a:pt x="8992" y="14546"/>
                    <a:pt x="8992" y="21099"/>
                  </a:cubicBezTo>
                  <a:cubicBezTo>
                    <a:pt x="8992" y="27703"/>
                    <a:pt x="10427" y="32784"/>
                    <a:pt x="13322" y="36301"/>
                  </a:cubicBezTo>
                  <a:lnTo>
                    <a:pt x="20288" y="40115"/>
                  </a:lnTo>
                  <a:lnTo>
                    <a:pt x="20288" y="46559"/>
                  </a:lnTo>
                  <a:lnTo>
                    <a:pt x="18377" y="46982"/>
                  </a:lnTo>
                  <a:cubicBezTo>
                    <a:pt x="13462" y="46982"/>
                    <a:pt x="9182" y="44925"/>
                    <a:pt x="5512" y="40823"/>
                  </a:cubicBezTo>
                  <a:cubicBezTo>
                    <a:pt x="1829" y="36695"/>
                    <a:pt x="0" y="31425"/>
                    <a:pt x="0" y="24973"/>
                  </a:cubicBezTo>
                  <a:cubicBezTo>
                    <a:pt x="0" y="18534"/>
                    <a:pt x="2032" y="12628"/>
                    <a:pt x="6096" y="7269"/>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2" name="Shape 978"/>
            <p:cNvSpPr/>
            <p:nvPr/>
          </p:nvSpPr>
          <p:spPr>
            <a:xfrm>
              <a:off x="121666" y="23533"/>
              <a:ext cx="49263" cy="46304"/>
            </a:xfrm>
            <a:custGeom>
              <a:avLst/>
              <a:gdLst/>
              <a:ahLst/>
              <a:cxnLst/>
              <a:rect l="0" t="0" r="0" b="0"/>
              <a:pathLst>
                <a:path w="49263" h="46304">
                  <a:moveTo>
                    <a:pt x="13551" y="0"/>
                  </a:moveTo>
                  <a:lnTo>
                    <a:pt x="15659" y="0"/>
                  </a:lnTo>
                  <a:lnTo>
                    <a:pt x="15659" y="9525"/>
                  </a:lnTo>
                  <a:cubicBezTo>
                    <a:pt x="20930" y="3175"/>
                    <a:pt x="25959" y="0"/>
                    <a:pt x="30747" y="0"/>
                  </a:cubicBezTo>
                  <a:cubicBezTo>
                    <a:pt x="33198" y="0"/>
                    <a:pt x="35306" y="609"/>
                    <a:pt x="37084" y="1842"/>
                  </a:cubicBezTo>
                  <a:cubicBezTo>
                    <a:pt x="38837" y="3061"/>
                    <a:pt x="40259" y="5080"/>
                    <a:pt x="41300" y="7900"/>
                  </a:cubicBezTo>
                  <a:cubicBezTo>
                    <a:pt x="42012" y="9868"/>
                    <a:pt x="42380" y="12878"/>
                    <a:pt x="42380" y="16942"/>
                  </a:cubicBezTo>
                  <a:lnTo>
                    <a:pt x="42380" y="36144"/>
                  </a:lnTo>
                  <a:cubicBezTo>
                    <a:pt x="42380" y="38989"/>
                    <a:pt x="42608" y="40932"/>
                    <a:pt x="43066" y="41948"/>
                  </a:cubicBezTo>
                  <a:lnTo>
                    <a:pt x="44806" y="43853"/>
                  </a:lnTo>
                  <a:cubicBezTo>
                    <a:pt x="45606" y="44310"/>
                    <a:pt x="47092" y="44539"/>
                    <a:pt x="49263" y="44539"/>
                  </a:cubicBezTo>
                  <a:lnTo>
                    <a:pt x="49263" y="46304"/>
                  </a:lnTo>
                  <a:lnTo>
                    <a:pt x="27013" y="46304"/>
                  </a:lnTo>
                  <a:lnTo>
                    <a:pt x="27013" y="44539"/>
                  </a:lnTo>
                  <a:lnTo>
                    <a:pt x="27940" y="44539"/>
                  </a:lnTo>
                  <a:cubicBezTo>
                    <a:pt x="30036" y="44539"/>
                    <a:pt x="31496" y="44221"/>
                    <a:pt x="32334" y="43586"/>
                  </a:cubicBezTo>
                  <a:cubicBezTo>
                    <a:pt x="33172" y="42952"/>
                    <a:pt x="33757" y="42011"/>
                    <a:pt x="34074" y="40754"/>
                  </a:cubicBezTo>
                  <a:cubicBezTo>
                    <a:pt x="34214" y="40272"/>
                    <a:pt x="34277" y="38735"/>
                    <a:pt x="34277" y="36144"/>
                  </a:cubicBezTo>
                  <a:lnTo>
                    <a:pt x="34277" y="17729"/>
                  </a:lnTo>
                  <a:cubicBezTo>
                    <a:pt x="34277" y="13627"/>
                    <a:pt x="33744" y="10668"/>
                    <a:pt x="32677" y="8801"/>
                  </a:cubicBezTo>
                  <a:cubicBezTo>
                    <a:pt x="31610" y="6959"/>
                    <a:pt x="29820" y="6045"/>
                    <a:pt x="27305" y="6045"/>
                  </a:cubicBezTo>
                  <a:cubicBezTo>
                    <a:pt x="23393" y="6045"/>
                    <a:pt x="19533" y="8166"/>
                    <a:pt x="15659" y="12433"/>
                  </a:cubicBezTo>
                  <a:lnTo>
                    <a:pt x="15659" y="36144"/>
                  </a:lnTo>
                  <a:cubicBezTo>
                    <a:pt x="15659" y="39192"/>
                    <a:pt x="15837" y="41072"/>
                    <a:pt x="16205" y="41796"/>
                  </a:cubicBezTo>
                  <a:lnTo>
                    <a:pt x="18085" y="43879"/>
                  </a:lnTo>
                  <a:cubicBezTo>
                    <a:pt x="18898" y="44323"/>
                    <a:pt x="20523" y="44539"/>
                    <a:pt x="22974" y="44539"/>
                  </a:cubicBezTo>
                  <a:lnTo>
                    <a:pt x="22974" y="46304"/>
                  </a:lnTo>
                  <a:lnTo>
                    <a:pt x="724" y="46304"/>
                  </a:lnTo>
                  <a:lnTo>
                    <a:pt x="724" y="44539"/>
                  </a:lnTo>
                  <a:lnTo>
                    <a:pt x="1702" y="44539"/>
                  </a:lnTo>
                  <a:cubicBezTo>
                    <a:pt x="4001" y="44539"/>
                    <a:pt x="5550" y="43955"/>
                    <a:pt x="6363" y="42799"/>
                  </a:cubicBezTo>
                  <a:cubicBezTo>
                    <a:pt x="7150" y="41631"/>
                    <a:pt x="7557" y="39421"/>
                    <a:pt x="7557" y="36144"/>
                  </a:cubicBezTo>
                  <a:lnTo>
                    <a:pt x="7557" y="19444"/>
                  </a:lnTo>
                  <a:cubicBezTo>
                    <a:pt x="7557" y="14033"/>
                    <a:pt x="7442" y="10757"/>
                    <a:pt x="7188" y="9576"/>
                  </a:cubicBezTo>
                  <a:cubicBezTo>
                    <a:pt x="6947" y="8395"/>
                    <a:pt x="6566" y="7595"/>
                    <a:pt x="6058" y="7163"/>
                  </a:cubicBezTo>
                  <a:lnTo>
                    <a:pt x="4026" y="6528"/>
                  </a:lnTo>
                  <a:cubicBezTo>
                    <a:pt x="3111" y="6528"/>
                    <a:pt x="2007" y="6769"/>
                    <a:pt x="724"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3" name="Shape 979"/>
            <p:cNvSpPr/>
            <p:nvPr/>
          </p:nvSpPr>
          <p:spPr>
            <a:xfrm>
              <a:off x="95644" y="23533"/>
              <a:ext cx="24206" cy="47193"/>
            </a:xfrm>
            <a:custGeom>
              <a:avLst/>
              <a:gdLst/>
              <a:ahLst/>
              <a:cxnLst/>
              <a:rect l="0" t="0" r="0" b="0"/>
              <a:pathLst>
                <a:path w="24206" h="47193">
                  <a:moveTo>
                    <a:pt x="1524" y="0"/>
                  </a:moveTo>
                  <a:cubicBezTo>
                    <a:pt x="5512" y="0"/>
                    <a:pt x="8788" y="673"/>
                    <a:pt x="11341" y="2007"/>
                  </a:cubicBezTo>
                  <a:cubicBezTo>
                    <a:pt x="13271" y="3022"/>
                    <a:pt x="14694" y="4610"/>
                    <a:pt x="15608" y="6769"/>
                  </a:cubicBezTo>
                  <a:cubicBezTo>
                    <a:pt x="16205" y="8192"/>
                    <a:pt x="16497" y="11061"/>
                    <a:pt x="16497" y="15418"/>
                  </a:cubicBezTo>
                  <a:lnTo>
                    <a:pt x="16497" y="30696"/>
                  </a:lnTo>
                  <a:cubicBezTo>
                    <a:pt x="16497" y="34976"/>
                    <a:pt x="16586" y="37605"/>
                    <a:pt x="16739" y="38570"/>
                  </a:cubicBezTo>
                  <a:lnTo>
                    <a:pt x="17551" y="40513"/>
                  </a:lnTo>
                  <a:lnTo>
                    <a:pt x="18847" y="41008"/>
                  </a:lnTo>
                  <a:lnTo>
                    <a:pt x="20231" y="40653"/>
                  </a:lnTo>
                  <a:cubicBezTo>
                    <a:pt x="20917" y="40234"/>
                    <a:pt x="22250" y="39039"/>
                    <a:pt x="24206" y="37071"/>
                  </a:cubicBezTo>
                  <a:lnTo>
                    <a:pt x="24206" y="39827"/>
                  </a:lnTo>
                  <a:cubicBezTo>
                    <a:pt x="20536" y="44729"/>
                    <a:pt x="17043" y="47193"/>
                    <a:pt x="13703" y="47193"/>
                  </a:cubicBezTo>
                  <a:cubicBezTo>
                    <a:pt x="12090" y="47193"/>
                    <a:pt x="10808" y="46634"/>
                    <a:pt x="9868" y="45530"/>
                  </a:cubicBezTo>
                  <a:cubicBezTo>
                    <a:pt x="8915" y="44412"/>
                    <a:pt x="8433" y="42520"/>
                    <a:pt x="8395" y="39827"/>
                  </a:cubicBezTo>
                  <a:lnTo>
                    <a:pt x="0" y="45795"/>
                  </a:lnTo>
                  <a:lnTo>
                    <a:pt x="0" y="40831"/>
                  </a:lnTo>
                  <a:lnTo>
                    <a:pt x="8395" y="36640"/>
                  </a:lnTo>
                  <a:lnTo>
                    <a:pt x="8395" y="19494"/>
                  </a:lnTo>
                  <a:lnTo>
                    <a:pt x="0" y="23146"/>
                  </a:lnTo>
                  <a:lnTo>
                    <a:pt x="0" y="20122"/>
                  </a:lnTo>
                  <a:lnTo>
                    <a:pt x="8395" y="16497"/>
                  </a:lnTo>
                  <a:lnTo>
                    <a:pt x="8395" y="14732"/>
                  </a:lnTo>
                  <a:cubicBezTo>
                    <a:pt x="8395" y="10249"/>
                    <a:pt x="7683" y="7163"/>
                    <a:pt x="6261" y="5499"/>
                  </a:cubicBezTo>
                  <a:cubicBezTo>
                    <a:pt x="4839" y="3823"/>
                    <a:pt x="2769" y="2984"/>
                    <a:pt x="51" y="2984"/>
                  </a:cubicBezTo>
                  <a:lnTo>
                    <a:pt x="0" y="3002"/>
                  </a:lnTo>
                  <a:lnTo>
                    <a:pt x="0" y="443"/>
                  </a:lnTo>
                  <a:lnTo>
                    <a:pt x="152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4" name="Shape 980"/>
            <p:cNvSpPr/>
            <p:nvPr/>
          </p:nvSpPr>
          <p:spPr>
            <a:xfrm>
              <a:off x="398793" y="24958"/>
              <a:ext cx="17380" cy="45234"/>
            </a:xfrm>
            <a:custGeom>
              <a:avLst/>
              <a:gdLst/>
              <a:ahLst/>
              <a:cxnLst/>
              <a:rect l="0" t="0" r="0" b="0"/>
              <a:pathLst>
                <a:path w="17380" h="45234">
                  <a:moveTo>
                    <a:pt x="17380" y="0"/>
                  </a:moveTo>
                  <a:lnTo>
                    <a:pt x="17380" y="2296"/>
                  </a:lnTo>
                  <a:lnTo>
                    <a:pt x="10732" y="5180"/>
                  </a:lnTo>
                  <a:cubicBezTo>
                    <a:pt x="8585" y="7288"/>
                    <a:pt x="7328" y="10235"/>
                    <a:pt x="6972" y="13994"/>
                  </a:cubicBezTo>
                  <a:lnTo>
                    <a:pt x="17380" y="13994"/>
                  </a:lnTo>
                  <a:lnTo>
                    <a:pt x="17380" y="16838"/>
                  </a:lnTo>
                  <a:lnTo>
                    <a:pt x="6972" y="16838"/>
                  </a:lnTo>
                  <a:cubicBezTo>
                    <a:pt x="6947" y="23519"/>
                    <a:pt x="8560" y="28764"/>
                    <a:pt x="11836" y="32561"/>
                  </a:cubicBezTo>
                  <a:lnTo>
                    <a:pt x="17380" y="35293"/>
                  </a:lnTo>
                  <a:lnTo>
                    <a:pt x="17380" y="45234"/>
                  </a:lnTo>
                  <a:lnTo>
                    <a:pt x="5766" y="39952"/>
                  </a:lnTo>
                  <a:cubicBezTo>
                    <a:pt x="1918" y="35749"/>
                    <a:pt x="0" y="30085"/>
                    <a:pt x="0" y="22985"/>
                  </a:cubicBezTo>
                  <a:cubicBezTo>
                    <a:pt x="0" y="15276"/>
                    <a:pt x="1968" y="9295"/>
                    <a:pt x="5918" y="4977"/>
                  </a:cubicBezTo>
                  <a:lnTo>
                    <a:pt x="1738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5" name="Shape 981"/>
            <p:cNvSpPr/>
            <p:nvPr/>
          </p:nvSpPr>
          <p:spPr>
            <a:xfrm>
              <a:off x="300634" y="23533"/>
              <a:ext cx="22555" cy="46304"/>
            </a:xfrm>
            <a:custGeom>
              <a:avLst/>
              <a:gdLst/>
              <a:ahLst/>
              <a:cxnLst/>
              <a:rect l="0" t="0" r="0" b="0"/>
              <a:pathLst>
                <a:path w="22555" h="46304">
                  <a:moveTo>
                    <a:pt x="13564" y="0"/>
                  </a:moveTo>
                  <a:lnTo>
                    <a:pt x="15723" y="0"/>
                  </a:lnTo>
                  <a:lnTo>
                    <a:pt x="15723" y="36144"/>
                  </a:lnTo>
                  <a:cubicBezTo>
                    <a:pt x="15723" y="38951"/>
                    <a:pt x="15926" y="40831"/>
                    <a:pt x="16345" y="41770"/>
                  </a:cubicBezTo>
                  <a:lnTo>
                    <a:pt x="18148" y="43853"/>
                  </a:lnTo>
                  <a:cubicBezTo>
                    <a:pt x="18961" y="44310"/>
                    <a:pt x="20422" y="44539"/>
                    <a:pt x="22555" y="44539"/>
                  </a:cubicBezTo>
                  <a:lnTo>
                    <a:pt x="22555" y="46304"/>
                  </a:lnTo>
                  <a:lnTo>
                    <a:pt x="699" y="46304"/>
                  </a:lnTo>
                  <a:lnTo>
                    <a:pt x="699" y="44539"/>
                  </a:lnTo>
                  <a:cubicBezTo>
                    <a:pt x="2883" y="44539"/>
                    <a:pt x="4356" y="44323"/>
                    <a:pt x="5118" y="43904"/>
                  </a:cubicBezTo>
                  <a:lnTo>
                    <a:pt x="6909" y="41796"/>
                  </a:lnTo>
                  <a:cubicBezTo>
                    <a:pt x="7353" y="40805"/>
                    <a:pt x="7569" y="38926"/>
                    <a:pt x="7569" y="36144"/>
                  </a:cubicBezTo>
                  <a:lnTo>
                    <a:pt x="7569" y="18796"/>
                  </a:lnTo>
                  <a:cubicBezTo>
                    <a:pt x="7569" y="13932"/>
                    <a:pt x="7417" y="10770"/>
                    <a:pt x="7125" y="9322"/>
                  </a:cubicBezTo>
                  <a:lnTo>
                    <a:pt x="6045" y="7150"/>
                  </a:lnTo>
                  <a:lnTo>
                    <a:pt x="4039" y="6528"/>
                  </a:lnTo>
                  <a:cubicBezTo>
                    <a:pt x="3124" y="6528"/>
                    <a:pt x="2007" y="6769"/>
                    <a:pt x="699" y="7265"/>
                  </a:cubicBezTo>
                  <a:lnTo>
                    <a:pt x="0" y="5499"/>
                  </a:lnTo>
                  <a:lnTo>
                    <a:pt x="1356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6" name="Shape 982"/>
            <p:cNvSpPr/>
            <p:nvPr/>
          </p:nvSpPr>
          <p:spPr>
            <a:xfrm>
              <a:off x="365442" y="102"/>
              <a:ext cx="39840" cy="69735"/>
            </a:xfrm>
            <a:custGeom>
              <a:avLst/>
              <a:gdLst/>
              <a:ahLst/>
              <a:cxnLst/>
              <a:rect l="0" t="0" r="0" b="0"/>
              <a:pathLst>
                <a:path w="39840" h="69735">
                  <a:moveTo>
                    <a:pt x="27508" y="0"/>
                  </a:moveTo>
                  <a:cubicBezTo>
                    <a:pt x="30950" y="0"/>
                    <a:pt x="34112" y="1105"/>
                    <a:pt x="36982" y="3340"/>
                  </a:cubicBezTo>
                  <a:cubicBezTo>
                    <a:pt x="38888" y="4813"/>
                    <a:pt x="39840" y="6464"/>
                    <a:pt x="39840" y="8306"/>
                  </a:cubicBezTo>
                  <a:lnTo>
                    <a:pt x="38557" y="11074"/>
                  </a:lnTo>
                  <a:lnTo>
                    <a:pt x="35801" y="12382"/>
                  </a:lnTo>
                  <a:lnTo>
                    <a:pt x="33426" y="11557"/>
                  </a:lnTo>
                  <a:cubicBezTo>
                    <a:pt x="32588" y="11023"/>
                    <a:pt x="31560" y="9868"/>
                    <a:pt x="30353" y="8077"/>
                  </a:cubicBezTo>
                  <a:cubicBezTo>
                    <a:pt x="29147" y="6286"/>
                    <a:pt x="28029" y="5093"/>
                    <a:pt x="27013" y="4470"/>
                  </a:cubicBezTo>
                  <a:cubicBezTo>
                    <a:pt x="25997" y="3848"/>
                    <a:pt x="24867" y="3543"/>
                    <a:pt x="23622" y="3543"/>
                  </a:cubicBezTo>
                  <a:cubicBezTo>
                    <a:pt x="22123" y="3543"/>
                    <a:pt x="20854" y="3937"/>
                    <a:pt x="19799" y="4737"/>
                  </a:cubicBezTo>
                  <a:cubicBezTo>
                    <a:pt x="18758" y="5549"/>
                    <a:pt x="17996" y="6782"/>
                    <a:pt x="17539" y="8471"/>
                  </a:cubicBezTo>
                  <a:cubicBezTo>
                    <a:pt x="17082" y="10160"/>
                    <a:pt x="16853" y="14503"/>
                    <a:pt x="16853" y="21513"/>
                  </a:cubicBezTo>
                  <a:lnTo>
                    <a:pt x="16853" y="24752"/>
                  </a:lnTo>
                  <a:lnTo>
                    <a:pt x="28435" y="24752"/>
                  </a:lnTo>
                  <a:lnTo>
                    <a:pt x="28435" y="28295"/>
                  </a:lnTo>
                  <a:lnTo>
                    <a:pt x="16853" y="28295"/>
                  </a:lnTo>
                  <a:lnTo>
                    <a:pt x="16853" y="57861"/>
                  </a:lnTo>
                  <a:cubicBezTo>
                    <a:pt x="16853" y="62052"/>
                    <a:pt x="17297" y="64694"/>
                    <a:pt x="18225" y="65811"/>
                  </a:cubicBezTo>
                  <a:cubicBezTo>
                    <a:pt x="19431" y="67246"/>
                    <a:pt x="21057" y="67970"/>
                    <a:pt x="23076" y="67970"/>
                  </a:cubicBezTo>
                  <a:lnTo>
                    <a:pt x="27165" y="67970"/>
                  </a:lnTo>
                  <a:lnTo>
                    <a:pt x="27165" y="69735"/>
                  </a:lnTo>
                  <a:lnTo>
                    <a:pt x="292" y="69735"/>
                  </a:lnTo>
                  <a:lnTo>
                    <a:pt x="292" y="67970"/>
                  </a:lnTo>
                  <a:lnTo>
                    <a:pt x="2311" y="67970"/>
                  </a:lnTo>
                  <a:cubicBezTo>
                    <a:pt x="3620" y="67970"/>
                    <a:pt x="4813" y="67640"/>
                    <a:pt x="5893" y="66992"/>
                  </a:cubicBezTo>
                  <a:lnTo>
                    <a:pt x="8141" y="64338"/>
                  </a:lnTo>
                  <a:cubicBezTo>
                    <a:pt x="8547" y="63233"/>
                    <a:pt x="8738" y="61061"/>
                    <a:pt x="8738" y="57861"/>
                  </a:cubicBezTo>
                  <a:lnTo>
                    <a:pt x="8738" y="28295"/>
                  </a:lnTo>
                  <a:lnTo>
                    <a:pt x="0" y="28295"/>
                  </a:lnTo>
                  <a:lnTo>
                    <a:pt x="0" y="24752"/>
                  </a:lnTo>
                  <a:lnTo>
                    <a:pt x="8738" y="24752"/>
                  </a:lnTo>
                  <a:lnTo>
                    <a:pt x="8738" y="21806"/>
                  </a:lnTo>
                  <a:cubicBezTo>
                    <a:pt x="8738" y="17322"/>
                    <a:pt x="9462" y="13525"/>
                    <a:pt x="10897" y="10413"/>
                  </a:cubicBezTo>
                  <a:cubicBezTo>
                    <a:pt x="12345" y="7289"/>
                    <a:pt x="14554" y="4787"/>
                    <a:pt x="17513" y="2870"/>
                  </a:cubicBezTo>
                  <a:cubicBezTo>
                    <a:pt x="20472" y="952"/>
                    <a:pt x="23800" y="0"/>
                    <a:pt x="2750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7" name="Shape 983"/>
            <p:cNvSpPr/>
            <p:nvPr/>
          </p:nvSpPr>
          <p:spPr>
            <a:xfrm>
              <a:off x="331953" y="102"/>
              <a:ext cx="39827" cy="69735"/>
            </a:xfrm>
            <a:custGeom>
              <a:avLst/>
              <a:gdLst/>
              <a:ahLst/>
              <a:cxnLst/>
              <a:rect l="0" t="0" r="0" b="0"/>
              <a:pathLst>
                <a:path w="39827" h="69735">
                  <a:moveTo>
                    <a:pt x="27496" y="0"/>
                  </a:moveTo>
                  <a:cubicBezTo>
                    <a:pt x="30937" y="0"/>
                    <a:pt x="34099" y="1105"/>
                    <a:pt x="36982" y="3340"/>
                  </a:cubicBezTo>
                  <a:cubicBezTo>
                    <a:pt x="38887" y="4813"/>
                    <a:pt x="39827" y="6464"/>
                    <a:pt x="39827" y="8306"/>
                  </a:cubicBezTo>
                  <a:lnTo>
                    <a:pt x="38545" y="11074"/>
                  </a:lnTo>
                  <a:lnTo>
                    <a:pt x="35814" y="12382"/>
                  </a:lnTo>
                  <a:lnTo>
                    <a:pt x="33414" y="11557"/>
                  </a:lnTo>
                  <a:cubicBezTo>
                    <a:pt x="32588" y="11023"/>
                    <a:pt x="31572" y="9868"/>
                    <a:pt x="30353" y="8077"/>
                  </a:cubicBezTo>
                  <a:cubicBezTo>
                    <a:pt x="29134" y="6286"/>
                    <a:pt x="28016" y="5093"/>
                    <a:pt x="27013" y="4470"/>
                  </a:cubicBezTo>
                  <a:cubicBezTo>
                    <a:pt x="25997" y="3848"/>
                    <a:pt x="24867" y="3543"/>
                    <a:pt x="23622" y="3543"/>
                  </a:cubicBezTo>
                  <a:cubicBezTo>
                    <a:pt x="22111" y="3543"/>
                    <a:pt x="20841" y="3937"/>
                    <a:pt x="19799" y="4737"/>
                  </a:cubicBezTo>
                  <a:cubicBezTo>
                    <a:pt x="18745" y="5549"/>
                    <a:pt x="17983" y="6782"/>
                    <a:pt x="17526" y="8471"/>
                  </a:cubicBezTo>
                  <a:cubicBezTo>
                    <a:pt x="17069" y="10160"/>
                    <a:pt x="16840" y="14503"/>
                    <a:pt x="16840" y="21513"/>
                  </a:cubicBezTo>
                  <a:lnTo>
                    <a:pt x="16840" y="24752"/>
                  </a:lnTo>
                  <a:lnTo>
                    <a:pt x="28448" y="24752"/>
                  </a:lnTo>
                  <a:lnTo>
                    <a:pt x="28448" y="28295"/>
                  </a:lnTo>
                  <a:lnTo>
                    <a:pt x="16840" y="28295"/>
                  </a:lnTo>
                  <a:lnTo>
                    <a:pt x="16840" y="57861"/>
                  </a:lnTo>
                  <a:cubicBezTo>
                    <a:pt x="16840" y="62052"/>
                    <a:pt x="17310" y="64694"/>
                    <a:pt x="18224" y="65811"/>
                  </a:cubicBezTo>
                  <a:cubicBezTo>
                    <a:pt x="19431" y="67246"/>
                    <a:pt x="21057" y="67970"/>
                    <a:pt x="23089" y="67970"/>
                  </a:cubicBezTo>
                  <a:lnTo>
                    <a:pt x="27165" y="67970"/>
                  </a:lnTo>
                  <a:lnTo>
                    <a:pt x="27165" y="69735"/>
                  </a:lnTo>
                  <a:lnTo>
                    <a:pt x="292" y="69735"/>
                  </a:lnTo>
                  <a:lnTo>
                    <a:pt x="292" y="67970"/>
                  </a:lnTo>
                  <a:lnTo>
                    <a:pt x="2311" y="67970"/>
                  </a:lnTo>
                  <a:cubicBezTo>
                    <a:pt x="3607" y="67970"/>
                    <a:pt x="4813" y="67640"/>
                    <a:pt x="5893" y="66992"/>
                  </a:cubicBezTo>
                  <a:lnTo>
                    <a:pt x="8128" y="64338"/>
                  </a:lnTo>
                  <a:cubicBezTo>
                    <a:pt x="8534" y="63233"/>
                    <a:pt x="8750" y="61061"/>
                    <a:pt x="8750" y="57861"/>
                  </a:cubicBezTo>
                  <a:lnTo>
                    <a:pt x="8750" y="28295"/>
                  </a:lnTo>
                  <a:lnTo>
                    <a:pt x="0" y="28295"/>
                  </a:lnTo>
                  <a:lnTo>
                    <a:pt x="0" y="24752"/>
                  </a:lnTo>
                  <a:lnTo>
                    <a:pt x="8750" y="24752"/>
                  </a:lnTo>
                  <a:lnTo>
                    <a:pt x="8750" y="21806"/>
                  </a:lnTo>
                  <a:cubicBezTo>
                    <a:pt x="8750" y="17322"/>
                    <a:pt x="9461" y="13525"/>
                    <a:pt x="10909" y="10413"/>
                  </a:cubicBezTo>
                  <a:cubicBezTo>
                    <a:pt x="12344" y="7289"/>
                    <a:pt x="14542" y="4787"/>
                    <a:pt x="17501" y="2870"/>
                  </a:cubicBezTo>
                  <a:cubicBezTo>
                    <a:pt x="20472" y="952"/>
                    <a:pt x="23800" y="0"/>
                    <a:pt x="2749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8" name="Shape 984"/>
            <p:cNvSpPr/>
            <p:nvPr/>
          </p:nvSpPr>
          <p:spPr>
            <a:xfrm>
              <a:off x="307277" y="0"/>
              <a:ext cx="9969" cy="9982"/>
            </a:xfrm>
            <a:custGeom>
              <a:avLst/>
              <a:gdLst/>
              <a:ahLst/>
              <a:cxnLst/>
              <a:rect l="0" t="0" r="0" b="0"/>
              <a:pathLst>
                <a:path w="9969" h="9982">
                  <a:moveTo>
                    <a:pt x="5004" y="0"/>
                  </a:moveTo>
                  <a:cubicBezTo>
                    <a:pt x="6388" y="0"/>
                    <a:pt x="7557" y="495"/>
                    <a:pt x="8522" y="1461"/>
                  </a:cubicBezTo>
                  <a:cubicBezTo>
                    <a:pt x="9487" y="2426"/>
                    <a:pt x="9969" y="3594"/>
                    <a:pt x="9969" y="4966"/>
                  </a:cubicBezTo>
                  <a:cubicBezTo>
                    <a:pt x="9969" y="6338"/>
                    <a:pt x="9487" y="7519"/>
                    <a:pt x="8522" y="8496"/>
                  </a:cubicBezTo>
                  <a:cubicBezTo>
                    <a:pt x="7557" y="9487"/>
                    <a:pt x="6388" y="9982"/>
                    <a:pt x="5004" y="9982"/>
                  </a:cubicBezTo>
                  <a:cubicBezTo>
                    <a:pt x="3632" y="9982"/>
                    <a:pt x="2451" y="9487"/>
                    <a:pt x="1473" y="8496"/>
                  </a:cubicBezTo>
                  <a:cubicBezTo>
                    <a:pt x="483" y="7519"/>
                    <a:pt x="0" y="6338"/>
                    <a:pt x="0" y="4966"/>
                  </a:cubicBezTo>
                  <a:cubicBezTo>
                    <a:pt x="0" y="3594"/>
                    <a:pt x="483" y="2426"/>
                    <a:pt x="1448" y="1461"/>
                  </a:cubicBezTo>
                  <a:cubicBezTo>
                    <a:pt x="2400" y="495"/>
                    <a:pt x="3594" y="0"/>
                    <a:pt x="500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89" name="Shape 985"/>
            <p:cNvSpPr/>
            <p:nvPr/>
          </p:nvSpPr>
          <p:spPr>
            <a:xfrm>
              <a:off x="272536" y="0"/>
              <a:ext cx="26918" cy="71222"/>
            </a:xfrm>
            <a:custGeom>
              <a:avLst/>
              <a:gdLst/>
              <a:ahLst/>
              <a:cxnLst/>
              <a:rect l="0" t="0" r="0" b="0"/>
              <a:pathLst>
                <a:path w="26918" h="71222">
                  <a:moveTo>
                    <a:pt x="17189" y="0"/>
                  </a:moveTo>
                  <a:lnTo>
                    <a:pt x="19399" y="0"/>
                  </a:lnTo>
                  <a:lnTo>
                    <a:pt x="19399" y="52007"/>
                  </a:lnTo>
                  <a:cubicBezTo>
                    <a:pt x="19399" y="57290"/>
                    <a:pt x="19526" y="60503"/>
                    <a:pt x="19768" y="61671"/>
                  </a:cubicBezTo>
                  <a:cubicBezTo>
                    <a:pt x="20021" y="62827"/>
                    <a:pt x="20403" y="63640"/>
                    <a:pt x="20949" y="64097"/>
                  </a:cubicBezTo>
                  <a:lnTo>
                    <a:pt x="22828" y="64783"/>
                  </a:lnTo>
                  <a:cubicBezTo>
                    <a:pt x="23730" y="64783"/>
                    <a:pt x="24911" y="64516"/>
                    <a:pt x="26371" y="63957"/>
                  </a:cubicBezTo>
                  <a:lnTo>
                    <a:pt x="26918" y="65660"/>
                  </a:lnTo>
                  <a:lnTo>
                    <a:pt x="13557" y="71222"/>
                  </a:lnTo>
                  <a:lnTo>
                    <a:pt x="11297" y="71222"/>
                  </a:lnTo>
                  <a:lnTo>
                    <a:pt x="11297" y="64783"/>
                  </a:lnTo>
                  <a:cubicBezTo>
                    <a:pt x="9099" y="67082"/>
                    <a:pt x="6953" y="68733"/>
                    <a:pt x="4858" y="69724"/>
                  </a:cubicBezTo>
                  <a:lnTo>
                    <a:pt x="0" y="70799"/>
                  </a:lnTo>
                  <a:lnTo>
                    <a:pt x="0" y="64355"/>
                  </a:lnTo>
                  <a:lnTo>
                    <a:pt x="2661" y="65811"/>
                  </a:lnTo>
                  <a:cubicBezTo>
                    <a:pt x="5632" y="65811"/>
                    <a:pt x="8503" y="64326"/>
                    <a:pt x="11297" y="61354"/>
                  </a:cubicBezTo>
                  <a:lnTo>
                    <a:pt x="11297" y="38164"/>
                  </a:lnTo>
                  <a:cubicBezTo>
                    <a:pt x="11106" y="35941"/>
                    <a:pt x="10509" y="33910"/>
                    <a:pt x="9531" y="32080"/>
                  </a:cubicBezTo>
                  <a:cubicBezTo>
                    <a:pt x="8541" y="30239"/>
                    <a:pt x="7245" y="28855"/>
                    <a:pt x="5620" y="27928"/>
                  </a:cubicBezTo>
                  <a:cubicBezTo>
                    <a:pt x="4007" y="26988"/>
                    <a:pt x="2419" y="26518"/>
                    <a:pt x="883" y="26518"/>
                  </a:cubicBezTo>
                  <a:lnTo>
                    <a:pt x="0" y="26963"/>
                  </a:lnTo>
                  <a:lnTo>
                    <a:pt x="0" y="24240"/>
                  </a:lnTo>
                  <a:lnTo>
                    <a:pt x="1480" y="23482"/>
                  </a:lnTo>
                  <a:cubicBezTo>
                    <a:pt x="5429" y="23482"/>
                    <a:pt x="8706" y="24740"/>
                    <a:pt x="11297" y="27267"/>
                  </a:cubicBezTo>
                  <a:lnTo>
                    <a:pt x="11297" y="18962"/>
                  </a:lnTo>
                  <a:cubicBezTo>
                    <a:pt x="11297" y="13818"/>
                    <a:pt x="11170" y="10656"/>
                    <a:pt x="10928" y="9487"/>
                  </a:cubicBezTo>
                  <a:cubicBezTo>
                    <a:pt x="10674" y="8306"/>
                    <a:pt x="10293" y="7493"/>
                    <a:pt x="9773" y="7074"/>
                  </a:cubicBezTo>
                  <a:lnTo>
                    <a:pt x="7817" y="6439"/>
                  </a:lnTo>
                  <a:cubicBezTo>
                    <a:pt x="6953" y="6439"/>
                    <a:pt x="5836" y="6706"/>
                    <a:pt x="4413" y="7227"/>
                  </a:cubicBezTo>
                  <a:lnTo>
                    <a:pt x="3778" y="5500"/>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0" name="Shape 986"/>
            <p:cNvSpPr/>
            <p:nvPr/>
          </p:nvSpPr>
          <p:spPr>
            <a:xfrm>
              <a:off x="416173" y="52451"/>
              <a:ext cx="20682" cy="18771"/>
            </a:xfrm>
            <a:custGeom>
              <a:avLst/>
              <a:gdLst/>
              <a:ahLst/>
              <a:cxnLst/>
              <a:rect l="0" t="0" r="0" b="0"/>
              <a:pathLst>
                <a:path w="20682" h="18771">
                  <a:moveTo>
                    <a:pt x="19158" y="0"/>
                  </a:moveTo>
                  <a:lnTo>
                    <a:pt x="20682" y="978"/>
                  </a:lnTo>
                  <a:cubicBezTo>
                    <a:pt x="19996" y="5474"/>
                    <a:pt x="17990" y="9551"/>
                    <a:pt x="14687" y="13233"/>
                  </a:cubicBezTo>
                  <a:cubicBezTo>
                    <a:pt x="11386" y="16917"/>
                    <a:pt x="7233" y="18771"/>
                    <a:pt x="2267" y="18771"/>
                  </a:cubicBezTo>
                  <a:lnTo>
                    <a:pt x="0" y="17740"/>
                  </a:lnTo>
                  <a:lnTo>
                    <a:pt x="0" y="7800"/>
                  </a:lnTo>
                  <a:lnTo>
                    <a:pt x="6001" y="10757"/>
                  </a:lnTo>
                  <a:cubicBezTo>
                    <a:pt x="8935" y="10757"/>
                    <a:pt x="11500" y="9957"/>
                    <a:pt x="13684" y="8331"/>
                  </a:cubicBezTo>
                  <a:cubicBezTo>
                    <a:pt x="15856" y="6719"/>
                    <a:pt x="17685"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1" name="Shape 987"/>
            <p:cNvSpPr/>
            <p:nvPr/>
          </p:nvSpPr>
          <p:spPr>
            <a:xfrm>
              <a:off x="478007" y="8494"/>
              <a:ext cx="17386" cy="45239"/>
            </a:xfrm>
            <a:custGeom>
              <a:avLst/>
              <a:gdLst/>
              <a:ahLst/>
              <a:cxnLst/>
              <a:rect l="0" t="0" r="0" b="0"/>
              <a:pathLst>
                <a:path w="17386" h="45239">
                  <a:moveTo>
                    <a:pt x="17386" y="0"/>
                  </a:moveTo>
                  <a:lnTo>
                    <a:pt x="17386" y="2296"/>
                  </a:lnTo>
                  <a:lnTo>
                    <a:pt x="10732" y="5183"/>
                  </a:lnTo>
                  <a:cubicBezTo>
                    <a:pt x="8585" y="7291"/>
                    <a:pt x="7328" y="10238"/>
                    <a:pt x="6972" y="13996"/>
                  </a:cubicBezTo>
                  <a:lnTo>
                    <a:pt x="17386" y="13996"/>
                  </a:lnTo>
                  <a:lnTo>
                    <a:pt x="17386" y="16841"/>
                  </a:lnTo>
                  <a:lnTo>
                    <a:pt x="6972" y="16841"/>
                  </a:lnTo>
                  <a:cubicBezTo>
                    <a:pt x="6934" y="23521"/>
                    <a:pt x="8560" y="28767"/>
                    <a:pt x="11836" y="32564"/>
                  </a:cubicBezTo>
                  <a:lnTo>
                    <a:pt x="17386" y="35300"/>
                  </a:lnTo>
                  <a:lnTo>
                    <a:pt x="17386" y="45239"/>
                  </a:lnTo>
                  <a:lnTo>
                    <a:pt x="5766" y="39955"/>
                  </a:lnTo>
                  <a:cubicBezTo>
                    <a:pt x="1931" y="35752"/>
                    <a:pt x="0" y="30088"/>
                    <a:pt x="0" y="22988"/>
                  </a:cubicBezTo>
                  <a:cubicBezTo>
                    <a:pt x="0" y="15279"/>
                    <a:pt x="1968" y="9297"/>
                    <a:pt x="5918" y="4980"/>
                  </a:cubicBezTo>
                  <a:lnTo>
                    <a:pt x="17386"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2" name="Shape 988"/>
            <p:cNvSpPr/>
            <p:nvPr/>
          </p:nvSpPr>
          <p:spPr>
            <a:xfrm>
              <a:off x="438442" y="23533"/>
              <a:ext cx="33503" cy="46304"/>
            </a:xfrm>
            <a:custGeom>
              <a:avLst/>
              <a:gdLst/>
              <a:ahLst/>
              <a:cxnLst/>
              <a:rect l="0" t="0" r="0" b="0"/>
              <a:pathLst>
                <a:path w="33503" h="46304">
                  <a:moveTo>
                    <a:pt x="13601" y="0"/>
                  </a:moveTo>
                  <a:lnTo>
                    <a:pt x="15672" y="0"/>
                  </a:lnTo>
                  <a:lnTo>
                    <a:pt x="15672" y="10109"/>
                  </a:lnTo>
                  <a:cubicBezTo>
                    <a:pt x="19431" y="3378"/>
                    <a:pt x="23304" y="0"/>
                    <a:pt x="27267" y="0"/>
                  </a:cubicBezTo>
                  <a:cubicBezTo>
                    <a:pt x="29058" y="0"/>
                    <a:pt x="30543" y="546"/>
                    <a:pt x="31724" y="1639"/>
                  </a:cubicBezTo>
                  <a:cubicBezTo>
                    <a:pt x="32906" y="2743"/>
                    <a:pt x="33503" y="4001"/>
                    <a:pt x="33503" y="5449"/>
                  </a:cubicBezTo>
                  <a:cubicBezTo>
                    <a:pt x="33503" y="6718"/>
                    <a:pt x="33083" y="7798"/>
                    <a:pt x="32220" y="8699"/>
                  </a:cubicBezTo>
                  <a:cubicBezTo>
                    <a:pt x="31369" y="9576"/>
                    <a:pt x="30366" y="10020"/>
                    <a:pt x="29184" y="10020"/>
                  </a:cubicBezTo>
                  <a:cubicBezTo>
                    <a:pt x="28029" y="10020"/>
                    <a:pt x="26746" y="9449"/>
                    <a:pt x="25324" y="8319"/>
                  </a:cubicBezTo>
                  <a:cubicBezTo>
                    <a:pt x="23901" y="7188"/>
                    <a:pt x="22847" y="6617"/>
                    <a:pt x="22149" y="6617"/>
                  </a:cubicBezTo>
                  <a:lnTo>
                    <a:pt x="20244" y="7607"/>
                  </a:lnTo>
                  <a:cubicBezTo>
                    <a:pt x="18771" y="8954"/>
                    <a:pt x="17234" y="11164"/>
                    <a:pt x="15672" y="14236"/>
                  </a:cubicBezTo>
                  <a:lnTo>
                    <a:pt x="15672" y="35789"/>
                  </a:lnTo>
                  <a:cubicBezTo>
                    <a:pt x="15672" y="38291"/>
                    <a:pt x="15989" y="40170"/>
                    <a:pt x="16611" y="41453"/>
                  </a:cubicBezTo>
                  <a:lnTo>
                    <a:pt x="18859" y="43662"/>
                  </a:lnTo>
                  <a:cubicBezTo>
                    <a:pt x="19939" y="44247"/>
                    <a:pt x="21488" y="44539"/>
                    <a:pt x="23533" y="44539"/>
                  </a:cubicBezTo>
                  <a:lnTo>
                    <a:pt x="23533" y="46304"/>
                  </a:lnTo>
                  <a:lnTo>
                    <a:pt x="495" y="46304"/>
                  </a:lnTo>
                  <a:lnTo>
                    <a:pt x="495" y="44539"/>
                  </a:lnTo>
                  <a:cubicBezTo>
                    <a:pt x="2794" y="44539"/>
                    <a:pt x="4496" y="44183"/>
                    <a:pt x="5601" y="43459"/>
                  </a:cubicBezTo>
                  <a:cubicBezTo>
                    <a:pt x="6426" y="42938"/>
                    <a:pt x="6998" y="42101"/>
                    <a:pt x="7315" y="40957"/>
                  </a:cubicBezTo>
                  <a:cubicBezTo>
                    <a:pt x="7480" y="40399"/>
                    <a:pt x="7569" y="38812"/>
                    <a:pt x="7569" y="36195"/>
                  </a:cubicBezTo>
                  <a:lnTo>
                    <a:pt x="7569" y="18758"/>
                  </a:lnTo>
                  <a:cubicBezTo>
                    <a:pt x="7569" y="13513"/>
                    <a:pt x="7467" y="10389"/>
                    <a:pt x="7239" y="9398"/>
                  </a:cubicBezTo>
                  <a:lnTo>
                    <a:pt x="6071" y="7214"/>
                  </a:lnTo>
                  <a:lnTo>
                    <a:pt x="3937" y="6528"/>
                  </a:lnTo>
                  <a:cubicBezTo>
                    <a:pt x="2921" y="6528"/>
                    <a:pt x="1778" y="6769"/>
                    <a:pt x="495" y="7265"/>
                  </a:cubicBezTo>
                  <a:lnTo>
                    <a:pt x="0" y="5499"/>
                  </a:lnTo>
                  <a:lnTo>
                    <a:pt x="1360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3" name="Shape 989"/>
            <p:cNvSpPr/>
            <p:nvPr/>
          </p:nvSpPr>
          <p:spPr>
            <a:xfrm>
              <a:off x="416173" y="23482"/>
              <a:ext cx="20682" cy="18314"/>
            </a:xfrm>
            <a:custGeom>
              <a:avLst/>
              <a:gdLst/>
              <a:ahLst/>
              <a:cxnLst/>
              <a:rect l="0" t="0" r="0" b="0"/>
              <a:pathLst>
                <a:path w="20682" h="18314">
                  <a:moveTo>
                    <a:pt x="3397" y="0"/>
                  </a:moveTo>
                  <a:cubicBezTo>
                    <a:pt x="8439" y="0"/>
                    <a:pt x="12579" y="1664"/>
                    <a:pt x="15818" y="4991"/>
                  </a:cubicBezTo>
                  <a:cubicBezTo>
                    <a:pt x="19056" y="8306"/>
                    <a:pt x="20682" y="12751"/>
                    <a:pt x="20682" y="18314"/>
                  </a:cubicBezTo>
                  <a:lnTo>
                    <a:pt x="0" y="18314"/>
                  </a:lnTo>
                  <a:lnTo>
                    <a:pt x="0" y="15469"/>
                  </a:lnTo>
                  <a:lnTo>
                    <a:pt x="10408" y="15469"/>
                  </a:lnTo>
                  <a:cubicBezTo>
                    <a:pt x="10255" y="12586"/>
                    <a:pt x="9900" y="10554"/>
                    <a:pt x="9379" y="9373"/>
                  </a:cubicBezTo>
                  <a:cubicBezTo>
                    <a:pt x="8566" y="7545"/>
                    <a:pt x="7347" y="6109"/>
                    <a:pt x="5721" y="5068"/>
                  </a:cubicBezTo>
                  <a:cubicBezTo>
                    <a:pt x="4096" y="4014"/>
                    <a:pt x="2419" y="3493"/>
                    <a:pt x="641" y="3493"/>
                  </a:cubicBezTo>
                  <a:lnTo>
                    <a:pt x="0" y="3771"/>
                  </a:lnTo>
                  <a:lnTo>
                    <a:pt x="0" y="1475"/>
                  </a:lnTo>
                  <a:lnTo>
                    <a:pt x="3397"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4" name="Shape 990"/>
            <p:cNvSpPr/>
            <p:nvPr/>
          </p:nvSpPr>
          <p:spPr>
            <a:xfrm>
              <a:off x="495440" y="52451"/>
              <a:ext cx="20676" cy="18771"/>
            </a:xfrm>
            <a:custGeom>
              <a:avLst/>
              <a:gdLst/>
              <a:ahLst/>
              <a:cxnLst/>
              <a:rect l="0" t="0" r="0" b="0"/>
              <a:pathLst>
                <a:path w="20676" h="18771">
                  <a:moveTo>
                    <a:pt x="19152" y="0"/>
                  </a:moveTo>
                  <a:lnTo>
                    <a:pt x="20676" y="978"/>
                  </a:lnTo>
                  <a:cubicBezTo>
                    <a:pt x="19990" y="5474"/>
                    <a:pt x="17983" y="9551"/>
                    <a:pt x="14681" y="13233"/>
                  </a:cubicBezTo>
                  <a:cubicBezTo>
                    <a:pt x="11379" y="16917"/>
                    <a:pt x="7239" y="18771"/>
                    <a:pt x="2261" y="18771"/>
                  </a:cubicBezTo>
                  <a:lnTo>
                    <a:pt x="0" y="17743"/>
                  </a:lnTo>
                  <a:lnTo>
                    <a:pt x="0" y="7803"/>
                  </a:lnTo>
                  <a:lnTo>
                    <a:pt x="5994" y="10757"/>
                  </a:lnTo>
                  <a:cubicBezTo>
                    <a:pt x="8928" y="10757"/>
                    <a:pt x="11506" y="9957"/>
                    <a:pt x="13665" y="8331"/>
                  </a:cubicBezTo>
                  <a:cubicBezTo>
                    <a:pt x="15850" y="6719"/>
                    <a:pt x="17678" y="3937"/>
                    <a:pt x="191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5" name="Shape 991"/>
            <p:cNvSpPr/>
            <p:nvPr/>
          </p:nvSpPr>
          <p:spPr>
            <a:xfrm>
              <a:off x="520573" y="23533"/>
              <a:ext cx="49263" cy="46304"/>
            </a:xfrm>
            <a:custGeom>
              <a:avLst/>
              <a:gdLst/>
              <a:ahLst/>
              <a:cxnLst/>
              <a:rect l="0" t="0" r="0" b="0"/>
              <a:pathLst>
                <a:path w="49263" h="46304">
                  <a:moveTo>
                    <a:pt x="13551" y="0"/>
                  </a:moveTo>
                  <a:lnTo>
                    <a:pt x="15659" y="0"/>
                  </a:lnTo>
                  <a:lnTo>
                    <a:pt x="15659" y="9525"/>
                  </a:lnTo>
                  <a:cubicBezTo>
                    <a:pt x="20930" y="3175"/>
                    <a:pt x="25971" y="0"/>
                    <a:pt x="30747" y="0"/>
                  </a:cubicBezTo>
                  <a:cubicBezTo>
                    <a:pt x="33198" y="0"/>
                    <a:pt x="35306" y="609"/>
                    <a:pt x="37084" y="1842"/>
                  </a:cubicBezTo>
                  <a:cubicBezTo>
                    <a:pt x="38849" y="3061"/>
                    <a:pt x="40259" y="5080"/>
                    <a:pt x="41313" y="7900"/>
                  </a:cubicBezTo>
                  <a:cubicBezTo>
                    <a:pt x="42024" y="9868"/>
                    <a:pt x="42393" y="12878"/>
                    <a:pt x="42393" y="16942"/>
                  </a:cubicBezTo>
                  <a:lnTo>
                    <a:pt x="42393" y="36144"/>
                  </a:lnTo>
                  <a:cubicBezTo>
                    <a:pt x="42393" y="38989"/>
                    <a:pt x="42608" y="40932"/>
                    <a:pt x="43066" y="41948"/>
                  </a:cubicBezTo>
                  <a:lnTo>
                    <a:pt x="44818" y="43853"/>
                  </a:lnTo>
                  <a:cubicBezTo>
                    <a:pt x="45618" y="44310"/>
                    <a:pt x="47104" y="44539"/>
                    <a:pt x="49263" y="44539"/>
                  </a:cubicBezTo>
                  <a:lnTo>
                    <a:pt x="49263" y="46304"/>
                  </a:lnTo>
                  <a:lnTo>
                    <a:pt x="27013" y="46304"/>
                  </a:lnTo>
                  <a:lnTo>
                    <a:pt x="27013" y="44539"/>
                  </a:lnTo>
                  <a:lnTo>
                    <a:pt x="27940" y="44539"/>
                  </a:lnTo>
                  <a:cubicBezTo>
                    <a:pt x="30036" y="44539"/>
                    <a:pt x="31509" y="44221"/>
                    <a:pt x="32347" y="43586"/>
                  </a:cubicBezTo>
                  <a:cubicBezTo>
                    <a:pt x="33172" y="42952"/>
                    <a:pt x="33757" y="42011"/>
                    <a:pt x="34074" y="40754"/>
                  </a:cubicBezTo>
                  <a:cubicBezTo>
                    <a:pt x="34214" y="40272"/>
                    <a:pt x="34277" y="38735"/>
                    <a:pt x="34277" y="36144"/>
                  </a:cubicBezTo>
                  <a:lnTo>
                    <a:pt x="34277" y="17729"/>
                  </a:lnTo>
                  <a:cubicBezTo>
                    <a:pt x="34277" y="13627"/>
                    <a:pt x="33744" y="10668"/>
                    <a:pt x="32690" y="8801"/>
                  </a:cubicBezTo>
                  <a:cubicBezTo>
                    <a:pt x="31623" y="6959"/>
                    <a:pt x="29819" y="6045"/>
                    <a:pt x="27305" y="6045"/>
                  </a:cubicBezTo>
                  <a:cubicBezTo>
                    <a:pt x="23419" y="6045"/>
                    <a:pt x="19533" y="8166"/>
                    <a:pt x="15659" y="12433"/>
                  </a:cubicBezTo>
                  <a:lnTo>
                    <a:pt x="15659" y="36144"/>
                  </a:lnTo>
                  <a:cubicBezTo>
                    <a:pt x="15659" y="39192"/>
                    <a:pt x="15850" y="41072"/>
                    <a:pt x="16205" y="41796"/>
                  </a:cubicBezTo>
                  <a:lnTo>
                    <a:pt x="18098" y="43879"/>
                  </a:lnTo>
                  <a:cubicBezTo>
                    <a:pt x="18897" y="44323"/>
                    <a:pt x="20523" y="44539"/>
                    <a:pt x="22974" y="44539"/>
                  </a:cubicBezTo>
                  <a:lnTo>
                    <a:pt x="22974" y="46304"/>
                  </a:lnTo>
                  <a:lnTo>
                    <a:pt x="737" y="46304"/>
                  </a:lnTo>
                  <a:lnTo>
                    <a:pt x="737" y="44539"/>
                  </a:lnTo>
                  <a:lnTo>
                    <a:pt x="1727" y="44539"/>
                  </a:lnTo>
                  <a:cubicBezTo>
                    <a:pt x="4013" y="44539"/>
                    <a:pt x="5550" y="43955"/>
                    <a:pt x="6363" y="42799"/>
                  </a:cubicBezTo>
                  <a:cubicBezTo>
                    <a:pt x="7163" y="41631"/>
                    <a:pt x="7569" y="39421"/>
                    <a:pt x="7569" y="36144"/>
                  </a:cubicBezTo>
                  <a:lnTo>
                    <a:pt x="7569" y="19444"/>
                  </a:lnTo>
                  <a:cubicBezTo>
                    <a:pt x="7569" y="14033"/>
                    <a:pt x="7442" y="10757"/>
                    <a:pt x="7188" y="9576"/>
                  </a:cubicBezTo>
                  <a:cubicBezTo>
                    <a:pt x="6959" y="8395"/>
                    <a:pt x="6566" y="7595"/>
                    <a:pt x="6058" y="7163"/>
                  </a:cubicBezTo>
                  <a:lnTo>
                    <a:pt x="4026" y="6528"/>
                  </a:lnTo>
                  <a:cubicBezTo>
                    <a:pt x="3111" y="6528"/>
                    <a:pt x="2019" y="6769"/>
                    <a:pt x="737" y="7265"/>
                  </a:cubicBezTo>
                  <a:lnTo>
                    <a:pt x="0" y="5499"/>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6" name="Shape 992"/>
            <p:cNvSpPr/>
            <p:nvPr/>
          </p:nvSpPr>
          <p:spPr>
            <a:xfrm>
              <a:off x="495440" y="23482"/>
              <a:ext cx="20676" cy="18314"/>
            </a:xfrm>
            <a:custGeom>
              <a:avLst/>
              <a:gdLst/>
              <a:ahLst/>
              <a:cxnLst/>
              <a:rect l="0" t="0" r="0" b="0"/>
              <a:pathLst>
                <a:path w="20676" h="18314">
                  <a:moveTo>
                    <a:pt x="3391" y="0"/>
                  </a:moveTo>
                  <a:cubicBezTo>
                    <a:pt x="8420" y="0"/>
                    <a:pt x="12573" y="1664"/>
                    <a:pt x="15811" y="4991"/>
                  </a:cubicBezTo>
                  <a:cubicBezTo>
                    <a:pt x="19050" y="8306"/>
                    <a:pt x="20676" y="12751"/>
                    <a:pt x="20676" y="18314"/>
                  </a:cubicBezTo>
                  <a:lnTo>
                    <a:pt x="0" y="18314"/>
                  </a:lnTo>
                  <a:lnTo>
                    <a:pt x="0" y="15469"/>
                  </a:lnTo>
                  <a:lnTo>
                    <a:pt x="10414" y="15469"/>
                  </a:lnTo>
                  <a:cubicBezTo>
                    <a:pt x="10249" y="12586"/>
                    <a:pt x="9906" y="10554"/>
                    <a:pt x="9385" y="9373"/>
                  </a:cubicBezTo>
                  <a:cubicBezTo>
                    <a:pt x="8560" y="7545"/>
                    <a:pt x="7328" y="6109"/>
                    <a:pt x="5728" y="5068"/>
                  </a:cubicBezTo>
                  <a:cubicBezTo>
                    <a:pt x="4102" y="4014"/>
                    <a:pt x="2400" y="3493"/>
                    <a:pt x="635" y="3493"/>
                  </a:cubicBezTo>
                  <a:lnTo>
                    <a:pt x="0" y="3768"/>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7" name="Shape 993"/>
            <p:cNvSpPr/>
            <p:nvPr/>
          </p:nvSpPr>
          <p:spPr>
            <a:xfrm>
              <a:off x="569747" y="10071"/>
              <a:ext cx="27115" cy="60503"/>
            </a:xfrm>
            <a:custGeom>
              <a:avLst/>
              <a:gdLst/>
              <a:ahLst/>
              <a:cxnLst/>
              <a:rect l="0" t="0" r="0" b="0"/>
              <a:pathLst>
                <a:path w="27115" h="60503">
                  <a:moveTo>
                    <a:pt x="13703" y="0"/>
                  </a:moveTo>
                  <a:lnTo>
                    <a:pt x="15227" y="0"/>
                  </a:lnTo>
                  <a:lnTo>
                    <a:pt x="15227" y="14783"/>
                  </a:lnTo>
                  <a:lnTo>
                    <a:pt x="25730" y="14783"/>
                  </a:lnTo>
                  <a:lnTo>
                    <a:pt x="25730" y="18224"/>
                  </a:lnTo>
                  <a:lnTo>
                    <a:pt x="15227" y="18224"/>
                  </a:lnTo>
                  <a:lnTo>
                    <a:pt x="15227" y="47396"/>
                  </a:lnTo>
                  <a:cubicBezTo>
                    <a:pt x="15227" y="50305"/>
                    <a:pt x="15646" y="52274"/>
                    <a:pt x="16485" y="53289"/>
                  </a:cubicBezTo>
                  <a:cubicBezTo>
                    <a:pt x="17310" y="54305"/>
                    <a:pt x="18390" y="54813"/>
                    <a:pt x="19698" y="54813"/>
                  </a:cubicBezTo>
                  <a:lnTo>
                    <a:pt x="22847" y="53810"/>
                  </a:lnTo>
                  <a:cubicBezTo>
                    <a:pt x="23851" y="53137"/>
                    <a:pt x="24638" y="52146"/>
                    <a:pt x="25197" y="50826"/>
                  </a:cubicBezTo>
                  <a:lnTo>
                    <a:pt x="27115" y="50826"/>
                  </a:lnTo>
                  <a:cubicBezTo>
                    <a:pt x="25971" y="54039"/>
                    <a:pt x="24346" y="56464"/>
                    <a:pt x="22250" y="58077"/>
                  </a:cubicBezTo>
                  <a:cubicBezTo>
                    <a:pt x="20155" y="59703"/>
                    <a:pt x="17996" y="60503"/>
                    <a:pt x="15761" y="60503"/>
                  </a:cubicBezTo>
                  <a:cubicBezTo>
                    <a:pt x="14262" y="60503"/>
                    <a:pt x="12789" y="60096"/>
                    <a:pt x="11341" y="59245"/>
                  </a:cubicBezTo>
                  <a:cubicBezTo>
                    <a:pt x="9906" y="58420"/>
                    <a:pt x="8839" y="57226"/>
                    <a:pt x="8153" y="55664"/>
                  </a:cubicBezTo>
                  <a:cubicBezTo>
                    <a:pt x="7468" y="54115"/>
                    <a:pt x="7112" y="51715"/>
                    <a:pt x="7112" y="48476"/>
                  </a:cubicBezTo>
                  <a:lnTo>
                    <a:pt x="7112" y="18224"/>
                  </a:lnTo>
                  <a:lnTo>
                    <a:pt x="0" y="18224"/>
                  </a:lnTo>
                  <a:lnTo>
                    <a:pt x="0" y="16599"/>
                  </a:lnTo>
                  <a:cubicBezTo>
                    <a:pt x="1803" y="15875"/>
                    <a:pt x="3645" y="14668"/>
                    <a:pt x="5524" y="12941"/>
                  </a:cubicBezTo>
                  <a:cubicBezTo>
                    <a:pt x="7417" y="11214"/>
                    <a:pt x="9093" y="9182"/>
                    <a:pt x="10566" y="6833"/>
                  </a:cubicBezTo>
                  <a:cubicBezTo>
                    <a:pt x="11316" y="5588"/>
                    <a:pt x="12370" y="3302"/>
                    <a:pt x="13703"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8" name="Shape 994"/>
            <p:cNvSpPr/>
            <p:nvPr/>
          </p:nvSpPr>
          <p:spPr>
            <a:xfrm>
              <a:off x="149187" y="140064"/>
              <a:ext cx="20288" cy="46982"/>
            </a:xfrm>
            <a:custGeom>
              <a:avLst/>
              <a:gdLst/>
              <a:ahLst/>
              <a:cxnLst/>
              <a:rect l="0" t="0" r="0" b="0"/>
              <a:pathLst>
                <a:path w="20288" h="46982">
                  <a:moveTo>
                    <a:pt x="20288" y="0"/>
                  </a:moveTo>
                  <a:lnTo>
                    <a:pt x="20288" y="2722"/>
                  </a:lnTo>
                  <a:lnTo>
                    <a:pt x="13449" y="6164"/>
                  </a:lnTo>
                  <a:cubicBezTo>
                    <a:pt x="10477" y="9580"/>
                    <a:pt x="8992" y="14546"/>
                    <a:pt x="8992" y="21099"/>
                  </a:cubicBezTo>
                  <a:cubicBezTo>
                    <a:pt x="8992" y="27703"/>
                    <a:pt x="10427" y="32784"/>
                    <a:pt x="13310" y="36289"/>
                  </a:cubicBezTo>
                  <a:lnTo>
                    <a:pt x="20288" y="40118"/>
                  </a:lnTo>
                  <a:lnTo>
                    <a:pt x="20288" y="46557"/>
                  </a:lnTo>
                  <a:lnTo>
                    <a:pt x="18364" y="46982"/>
                  </a:lnTo>
                  <a:cubicBezTo>
                    <a:pt x="13449" y="46982"/>
                    <a:pt x="9157" y="44925"/>
                    <a:pt x="5499" y="40823"/>
                  </a:cubicBezTo>
                  <a:cubicBezTo>
                    <a:pt x="1829" y="36695"/>
                    <a:pt x="0" y="31425"/>
                    <a:pt x="0" y="24986"/>
                  </a:cubicBezTo>
                  <a:cubicBezTo>
                    <a:pt x="0" y="18534"/>
                    <a:pt x="2032" y="12628"/>
                    <a:pt x="6083" y="7269"/>
                  </a:cubicBezTo>
                  <a:lnTo>
                    <a:pt x="20288"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799" name="Shape 995"/>
            <p:cNvSpPr/>
            <p:nvPr/>
          </p:nvSpPr>
          <p:spPr>
            <a:xfrm>
              <a:off x="198361" y="140778"/>
              <a:ext cx="17393" cy="45242"/>
            </a:xfrm>
            <a:custGeom>
              <a:avLst/>
              <a:gdLst/>
              <a:ahLst/>
              <a:cxnLst/>
              <a:rect l="0" t="0" r="0" b="0"/>
              <a:pathLst>
                <a:path w="17393" h="45242">
                  <a:moveTo>
                    <a:pt x="17393" y="0"/>
                  </a:moveTo>
                  <a:lnTo>
                    <a:pt x="17393" y="2299"/>
                  </a:lnTo>
                  <a:lnTo>
                    <a:pt x="10732" y="5184"/>
                  </a:lnTo>
                  <a:cubicBezTo>
                    <a:pt x="8598" y="7292"/>
                    <a:pt x="7341" y="10225"/>
                    <a:pt x="6985" y="13997"/>
                  </a:cubicBezTo>
                  <a:lnTo>
                    <a:pt x="17393" y="13997"/>
                  </a:lnTo>
                  <a:lnTo>
                    <a:pt x="17393" y="16855"/>
                  </a:lnTo>
                  <a:lnTo>
                    <a:pt x="6985" y="16855"/>
                  </a:lnTo>
                  <a:cubicBezTo>
                    <a:pt x="6947" y="23522"/>
                    <a:pt x="8573" y="28768"/>
                    <a:pt x="11836" y="32565"/>
                  </a:cubicBezTo>
                  <a:lnTo>
                    <a:pt x="17393" y="35303"/>
                  </a:lnTo>
                  <a:lnTo>
                    <a:pt x="17393" y="45242"/>
                  </a:lnTo>
                  <a:lnTo>
                    <a:pt x="5779" y="39956"/>
                  </a:lnTo>
                  <a:cubicBezTo>
                    <a:pt x="1918" y="35752"/>
                    <a:pt x="0" y="30101"/>
                    <a:pt x="0" y="22989"/>
                  </a:cubicBezTo>
                  <a:cubicBezTo>
                    <a:pt x="0" y="15292"/>
                    <a:pt x="1968" y="9286"/>
                    <a:pt x="5931" y="4981"/>
                  </a:cubicBezTo>
                  <a:lnTo>
                    <a:pt x="17393"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0" name="Shape 996"/>
            <p:cNvSpPr/>
            <p:nvPr/>
          </p:nvSpPr>
          <p:spPr>
            <a:xfrm>
              <a:off x="169475" y="115837"/>
              <a:ext cx="26905" cy="71209"/>
            </a:xfrm>
            <a:custGeom>
              <a:avLst/>
              <a:gdLst/>
              <a:ahLst/>
              <a:cxnLst/>
              <a:rect l="0" t="0" r="0" b="0"/>
              <a:pathLst>
                <a:path w="26905" h="71209">
                  <a:moveTo>
                    <a:pt x="17189" y="0"/>
                  </a:moveTo>
                  <a:lnTo>
                    <a:pt x="19399" y="0"/>
                  </a:lnTo>
                  <a:lnTo>
                    <a:pt x="19399" y="51994"/>
                  </a:lnTo>
                  <a:cubicBezTo>
                    <a:pt x="19399" y="57264"/>
                    <a:pt x="19514" y="60490"/>
                    <a:pt x="19768" y="61646"/>
                  </a:cubicBezTo>
                  <a:cubicBezTo>
                    <a:pt x="20021" y="62814"/>
                    <a:pt x="20402" y="63614"/>
                    <a:pt x="20949" y="64071"/>
                  </a:cubicBezTo>
                  <a:lnTo>
                    <a:pt x="22828" y="64770"/>
                  </a:lnTo>
                  <a:cubicBezTo>
                    <a:pt x="23717" y="64770"/>
                    <a:pt x="24898" y="64491"/>
                    <a:pt x="26371" y="63944"/>
                  </a:cubicBezTo>
                  <a:lnTo>
                    <a:pt x="26905" y="65646"/>
                  </a:lnTo>
                  <a:lnTo>
                    <a:pt x="13557" y="71209"/>
                  </a:lnTo>
                  <a:lnTo>
                    <a:pt x="11297" y="71209"/>
                  </a:lnTo>
                  <a:lnTo>
                    <a:pt x="11297" y="64770"/>
                  </a:lnTo>
                  <a:cubicBezTo>
                    <a:pt x="9099" y="67069"/>
                    <a:pt x="6953" y="68707"/>
                    <a:pt x="4858" y="69710"/>
                  </a:cubicBezTo>
                  <a:lnTo>
                    <a:pt x="0" y="70784"/>
                  </a:lnTo>
                  <a:lnTo>
                    <a:pt x="0" y="64345"/>
                  </a:lnTo>
                  <a:lnTo>
                    <a:pt x="2648" y="65798"/>
                  </a:lnTo>
                  <a:cubicBezTo>
                    <a:pt x="5632" y="65798"/>
                    <a:pt x="8503" y="64312"/>
                    <a:pt x="11297" y="61341"/>
                  </a:cubicBezTo>
                  <a:lnTo>
                    <a:pt x="11297" y="38150"/>
                  </a:lnTo>
                  <a:cubicBezTo>
                    <a:pt x="11093" y="35928"/>
                    <a:pt x="10496" y="33896"/>
                    <a:pt x="9519" y="32068"/>
                  </a:cubicBezTo>
                  <a:cubicBezTo>
                    <a:pt x="8541" y="30226"/>
                    <a:pt x="7245" y="28842"/>
                    <a:pt x="5620" y="27915"/>
                  </a:cubicBezTo>
                  <a:cubicBezTo>
                    <a:pt x="4007" y="26988"/>
                    <a:pt x="2419" y="26505"/>
                    <a:pt x="883" y="26505"/>
                  </a:cubicBezTo>
                  <a:lnTo>
                    <a:pt x="0" y="26949"/>
                  </a:lnTo>
                  <a:lnTo>
                    <a:pt x="0" y="24227"/>
                  </a:lnTo>
                  <a:lnTo>
                    <a:pt x="1480" y="23470"/>
                  </a:lnTo>
                  <a:cubicBezTo>
                    <a:pt x="5429" y="23470"/>
                    <a:pt x="8706" y="24727"/>
                    <a:pt x="11297" y="27242"/>
                  </a:cubicBezTo>
                  <a:lnTo>
                    <a:pt x="11297" y="18948"/>
                  </a:lnTo>
                  <a:cubicBezTo>
                    <a:pt x="11297" y="13805"/>
                    <a:pt x="11170" y="10643"/>
                    <a:pt x="10928" y="9474"/>
                  </a:cubicBezTo>
                  <a:cubicBezTo>
                    <a:pt x="10674" y="8293"/>
                    <a:pt x="10293" y="7480"/>
                    <a:pt x="9773" y="7061"/>
                  </a:cubicBezTo>
                  <a:lnTo>
                    <a:pt x="7804" y="6414"/>
                  </a:lnTo>
                  <a:cubicBezTo>
                    <a:pt x="6953" y="6414"/>
                    <a:pt x="5823" y="6693"/>
                    <a:pt x="4413" y="7214"/>
                  </a:cubicBezTo>
                  <a:lnTo>
                    <a:pt x="3778" y="5486"/>
                  </a:lnTo>
                  <a:lnTo>
                    <a:pt x="17189"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1" name="Shape 997"/>
            <p:cNvSpPr/>
            <p:nvPr/>
          </p:nvSpPr>
          <p:spPr>
            <a:xfrm>
              <a:off x="215754" y="168275"/>
              <a:ext cx="20669" cy="18771"/>
            </a:xfrm>
            <a:custGeom>
              <a:avLst/>
              <a:gdLst/>
              <a:ahLst/>
              <a:cxnLst/>
              <a:rect l="0" t="0" r="0" b="0"/>
              <a:pathLst>
                <a:path w="20669" h="18771">
                  <a:moveTo>
                    <a:pt x="19158" y="0"/>
                  </a:moveTo>
                  <a:lnTo>
                    <a:pt x="20669" y="991"/>
                  </a:lnTo>
                  <a:cubicBezTo>
                    <a:pt x="19983" y="5474"/>
                    <a:pt x="17990" y="9551"/>
                    <a:pt x="14675" y="13234"/>
                  </a:cubicBezTo>
                  <a:cubicBezTo>
                    <a:pt x="11373" y="16917"/>
                    <a:pt x="7233" y="18771"/>
                    <a:pt x="2254" y="18771"/>
                  </a:cubicBezTo>
                  <a:lnTo>
                    <a:pt x="0" y="17745"/>
                  </a:lnTo>
                  <a:lnTo>
                    <a:pt x="0" y="7806"/>
                  </a:lnTo>
                  <a:lnTo>
                    <a:pt x="5988" y="10757"/>
                  </a:lnTo>
                  <a:cubicBezTo>
                    <a:pt x="8934" y="10757"/>
                    <a:pt x="11487" y="9958"/>
                    <a:pt x="13671" y="8331"/>
                  </a:cubicBezTo>
                  <a:cubicBezTo>
                    <a:pt x="15856" y="6719"/>
                    <a:pt x="17672" y="3937"/>
                    <a:pt x="19158"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2" name="Shape 998"/>
            <p:cNvSpPr/>
            <p:nvPr/>
          </p:nvSpPr>
          <p:spPr>
            <a:xfrm>
              <a:off x="368859" y="140779"/>
              <a:ext cx="17374" cy="45238"/>
            </a:xfrm>
            <a:custGeom>
              <a:avLst/>
              <a:gdLst/>
              <a:ahLst/>
              <a:cxnLst/>
              <a:rect l="0" t="0" r="0" b="0"/>
              <a:pathLst>
                <a:path w="17374" h="45238">
                  <a:moveTo>
                    <a:pt x="17374" y="0"/>
                  </a:moveTo>
                  <a:lnTo>
                    <a:pt x="17374" y="2300"/>
                  </a:lnTo>
                  <a:lnTo>
                    <a:pt x="10719" y="5182"/>
                  </a:lnTo>
                  <a:cubicBezTo>
                    <a:pt x="8573" y="7291"/>
                    <a:pt x="7328" y="10224"/>
                    <a:pt x="6960" y="13996"/>
                  </a:cubicBezTo>
                  <a:lnTo>
                    <a:pt x="17374" y="13996"/>
                  </a:lnTo>
                  <a:lnTo>
                    <a:pt x="17374" y="16854"/>
                  </a:lnTo>
                  <a:lnTo>
                    <a:pt x="6960" y="16854"/>
                  </a:lnTo>
                  <a:cubicBezTo>
                    <a:pt x="6934" y="23521"/>
                    <a:pt x="8547" y="28766"/>
                    <a:pt x="11824" y="32564"/>
                  </a:cubicBezTo>
                  <a:lnTo>
                    <a:pt x="17374" y="35299"/>
                  </a:lnTo>
                  <a:lnTo>
                    <a:pt x="17374" y="45238"/>
                  </a:lnTo>
                  <a:lnTo>
                    <a:pt x="5766" y="39955"/>
                  </a:lnTo>
                  <a:cubicBezTo>
                    <a:pt x="1918" y="35751"/>
                    <a:pt x="0" y="30099"/>
                    <a:pt x="0" y="22987"/>
                  </a:cubicBezTo>
                  <a:cubicBezTo>
                    <a:pt x="0" y="15291"/>
                    <a:pt x="1968" y="9284"/>
                    <a:pt x="5905" y="4979"/>
                  </a:cubicBezTo>
                  <a:lnTo>
                    <a:pt x="1737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3" name="Shape 999"/>
            <p:cNvSpPr/>
            <p:nvPr/>
          </p:nvSpPr>
          <p:spPr>
            <a:xfrm>
              <a:off x="241135" y="140678"/>
              <a:ext cx="48514" cy="46368"/>
            </a:xfrm>
            <a:custGeom>
              <a:avLst/>
              <a:gdLst/>
              <a:ahLst/>
              <a:cxnLst/>
              <a:rect l="0" t="0" r="0" b="0"/>
              <a:pathLst>
                <a:path w="48514" h="46368">
                  <a:moveTo>
                    <a:pt x="0" y="0"/>
                  </a:moveTo>
                  <a:lnTo>
                    <a:pt x="21158" y="0"/>
                  </a:lnTo>
                  <a:lnTo>
                    <a:pt x="21158" y="1816"/>
                  </a:lnTo>
                  <a:lnTo>
                    <a:pt x="19799" y="1816"/>
                  </a:lnTo>
                  <a:cubicBezTo>
                    <a:pt x="18517" y="1816"/>
                    <a:pt x="17539" y="2134"/>
                    <a:pt x="16865" y="2743"/>
                  </a:cubicBezTo>
                  <a:lnTo>
                    <a:pt x="15862" y="5258"/>
                  </a:lnTo>
                  <a:cubicBezTo>
                    <a:pt x="15862" y="6414"/>
                    <a:pt x="16205" y="7760"/>
                    <a:pt x="16891" y="9334"/>
                  </a:cubicBezTo>
                  <a:lnTo>
                    <a:pt x="27343" y="34189"/>
                  </a:lnTo>
                  <a:lnTo>
                    <a:pt x="37859" y="8407"/>
                  </a:lnTo>
                  <a:cubicBezTo>
                    <a:pt x="38621" y="6566"/>
                    <a:pt x="38989" y="5182"/>
                    <a:pt x="38989" y="4229"/>
                  </a:cubicBezTo>
                  <a:lnTo>
                    <a:pt x="38595" y="3099"/>
                  </a:lnTo>
                  <a:lnTo>
                    <a:pt x="37224" y="2095"/>
                  </a:lnTo>
                  <a:cubicBezTo>
                    <a:pt x="36665" y="1905"/>
                    <a:pt x="35534" y="1816"/>
                    <a:pt x="33833" y="1816"/>
                  </a:cubicBezTo>
                  <a:lnTo>
                    <a:pt x="33833" y="0"/>
                  </a:lnTo>
                  <a:lnTo>
                    <a:pt x="48514" y="0"/>
                  </a:lnTo>
                  <a:lnTo>
                    <a:pt x="48514" y="1816"/>
                  </a:lnTo>
                  <a:cubicBezTo>
                    <a:pt x="46812" y="1943"/>
                    <a:pt x="45644" y="2286"/>
                    <a:pt x="44983" y="2845"/>
                  </a:cubicBezTo>
                  <a:cubicBezTo>
                    <a:pt x="43840" y="3823"/>
                    <a:pt x="42812" y="5461"/>
                    <a:pt x="41897" y="7760"/>
                  </a:cubicBezTo>
                  <a:lnTo>
                    <a:pt x="25933" y="46368"/>
                  </a:lnTo>
                  <a:lnTo>
                    <a:pt x="23914" y="46368"/>
                  </a:lnTo>
                  <a:lnTo>
                    <a:pt x="7849" y="8407"/>
                  </a:lnTo>
                  <a:cubicBezTo>
                    <a:pt x="7125" y="6629"/>
                    <a:pt x="6452" y="5359"/>
                    <a:pt x="5791" y="4597"/>
                  </a:cubicBezTo>
                  <a:lnTo>
                    <a:pt x="3289" y="2654"/>
                  </a:lnTo>
                  <a:cubicBezTo>
                    <a:pt x="2730" y="2362"/>
                    <a:pt x="1638" y="2083"/>
                    <a:pt x="0" y="1816"/>
                  </a:cubicBez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4" name="Shape 1000"/>
            <p:cNvSpPr/>
            <p:nvPr/>
          </p:nvSpPr>
          <p:spPr>
            <a:xfrm>
              <a:off x="322885" y="139345"/>
              <a:ext cx="37922" cy="47701"/>
            </a:xfrm>
            <a:custGeom>
              <a:avLst/>
              <a:gdLst/>
              <a:ahLst/>
              <a:cxnLst/>
              <a:rect l="0" t="0" r="0" b="0"/>
              <a:pathLst>
                <a:path w="37922" h="47701">
                  <a:moveTo>
                    <a:pt x="21476" y="0"/>
                  </a:moveTo>
                  <a:cubicBezTo>
                    <a:pt x="25895" y="0"/>
                    <a:pt x="29527" y="1181"/>
                    <a:pt x="32372" y="3518"/>
                  </a:cubicBezTo>
                  <a:cubicBezTo>
                    <a:pt x="35230" y="5855"/>
                    <a:pt x="36639" y="8280"/>
                    <a:pt x="36639" y="10820"/>
                  </a:cubicBezTo>
                  <a:cubicBezTo>
                    <a:pt x="36639" y="12052"/>
                    <a:pt x="36246" y="13055"/>
                    <a:pt x="35433" y="13830"/>
                  </a:cubicBezTo>
                  <a:cubicBezTo>
                    <a:pt x="34646" y="14605"/>
                    <a:pt x="33515" y="14986"/>
                    <a:pt x="32080" y="14986"/>
                  </a:cubicBezTo>
                  <a:cubicBezTo>
                    <a:pt x="30137" y="14986"/>
                    <a:pt x="28689" y="14363"/>
                    <a:pt x="27711" y="13119"/>
                  </a:cubicBezTo>
                  <a:cubicBezTo>
                    <a:pt x="27153" y="12433"/>
                    <a:pt x="26784" y="11125"/>
                    <a:pt x="26607" y="9195"/>
                  </a:cubicBezTo>
                  <a:cubicBezTo>
                    <a:pt x="26429" y="7251"/>
                    <a:pt x="25768" y="5778"/>
                    <a:pt x="24613" y="4775"/>
                  </a:cubicBezTo>
                  <a:cubicBezTo>
                    <a:pt x="23469" y="3784"/>
                    <a:pt x="21882" y="3302"/>
                    <a:pt x="19850" y="3302"/>
                  </a:cubicBezTo>
                  <a:cubicBezTo>
                    <a:pt x="16573" y="3302"/>
                    <a:pt x="13944" y="4521"/>
                    <a:pt x="11938" y="6934"/>
                  </a:cubicBezTo>
                  <a:cubicBezTo>
                    <a:pt x="9296" y="10147"/>
                    <a:pt x="7963" y="14389"/>
                    <a:pt x="7963" y="19647"/>
                  </a:cubicBezTo>
                  <a:cubicBezTo>
                    <a:pt x="7963" y="25032"/>
                    <a:pt x="9284" y="29769"/>
                    <a:pt x="11925" y="33871"/>
                  </a:cubicBezTo>
                  <a:cubicBezTo>
                    <a:pt x="14554" y="37973"/>
                    <a:pt x="18110" y="40030"/>
                    <a:pt x="22606" y="40030"/>
                  </a:cubicBezTo>
                  <a:cubicBezTo>
                    <a:pt x="25819" y="40030"/>
                    <a:pt x="28689" y="38950"/>
                    <a:pt x="31242" y="36754"/>
                  </a:cubicBezTo>
                  <a:cubicBezTo>
                    <a:pt x="33045" y="35242"/>
                    <a:pt x="34798" y="32512"/>
                    <a:pt x="36487" y="28537"/>
                  </a:cubicBezTo>
                  <a:lnTo>
                    <a:pt x="37922" y="29235"/>
                  </a:lnTo>
                  <a:cubicBezTo>
                    <a:pt x="36716" y="35166"/>
                    <a:pt x="34341" y="39712"/>
                    <a:pt x="30798" y="42913"/>
                  </a:cubicBezTo>
                  <a:cubicBezTo>
                    <a:pt x="27267" y="46101"/>
                    <a:pt x="23355" y="47701"/>
                    <a:pt x="19063" y="47701"/>
                  </a:cubicBezTo>
                  <a:cubicBezTo>
                    <a:pt x="13957" y="47701"/>
                    <a:pt x="9500" y="45555"/>
                    <a:pt x="5715" y="41262"/>
                  </a:cubicBezTo>
                  <a:cubicBezTo>
                    <a:pt x="1905" y="36970"/>
                    <a:pt x="0" y="31178"/>
                    <a:pt x="0" y="23876"/>
                  </a:cubicBezTo>
                  <a:cubicBezTo>
                    <a:pt x="0" y="16802"/>
                    <a:pt x="2108" y="11061"/>
                    <a:pt x="6325" y="6642"/>
                  </a:cubicBezTo>
                  <a:cubicBezTo>
                    <a:pt x="10528" y="2222"/>
                    <a:pt x="15583" y="0"/>
                    <a:pt x="21476"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5" name="Shape 1001"/>
            <p:cNvSpPr/>
            <p:nvPr/>
          </p:nvSpPr>
          <p:spPr>
            <a:xfrm>
              <a:off x="292024" y="139345"/>
              <a:ext cx="22543" cy="46330"/>
            </a:xfrm>
            <a:custGeom>
              <a:avLst/>
              <a:gdLst/>
              <a:ahLst/>
              <a:cxnLst/>
              <a:rect l="0" t="0" r="0" b="0"/>
              <a:pathLst>
                <a:path w="22543" h="46330">
                  <a:moveTo>
                    <a:pt x="13551" y="0"/>
                  </a:moveTo>
                  <a:lnTo>
                    <a:pt x="15723" y="0"/>
                  </a:lnTo>
                  <a:lnTo>
                    <a:pt x="15723" y="36157"/>
                  </a:lnTo>
                  <a:cubicBezTo>
                    <a:pt x="15723" y="38964"/>
                    <a:pt x="15926" y="40843"/>
                    <a:pt x="16332" y="41770"/>
                  </a:cubicBezTo>
                  <a:lnTo>
                    <a:pt x="18148" y="43866"/>
                  </a:lnTo>
                  <a:cubicBezTo>
                    <a:pt x="18948" y="44323"/>
                    <a:pt x="20409" y="44552"/>
                    <a:pt x="22543" y="44552"/>
                  </a:cubicBezTo>
                  <a:lnTo>
                    <a:pt x="22543" y="46330"/>
                  </a:lnTo>
                  <a:lnTo>
                    <a:pt x="686" y="46330"/>
                  </a:lnTo>
                  <a:lnTo>
                    <a:pt x="686" y="44552"/>
                  </a:lnTo>
                  <a:cubicBezTo>
                    <a:pt x="2883" y="44552"/>
                    <a:pt x="4356" y="44335"/>
                    <a:pt x="5106" y="43917"/>
                  </a:cubicBezTo>
                  <a:lnTo>
                    <a:pt x="6909" y="41795"/>
                  </a:lnTo>
                  <a:cubicBezTo>
                    <a:pt x="7341" y="40818"/>
                    <a:pt x="7557" y="38950"/>
                    <a:pt x="7557" y="36157"/>
                  </a:cubicBezTo>
                  <a:lnTo>
                    <a:pt x="7557" y="18821"/>
                  </a:lnTo>
                  <a:cubicBezTo>
                    <a:pt x="7557" y="13944"/>
                    <a:pt x="7417" y="10782"/>
                    <a:pt x="7125" y="9334"/>
                  </a:cubicBezTo>
                  <a:lnTo>
                    <a:pt x="6033" y="7162"/>
                  </a:lnTo>
                  <a:lnTo>
                    <a:pt x="4026" y="6540"/>
                  </a:lnTo>
                  <a:cubicBezTo>
                    <a:pt x="3112" y="6540"/>
                    <a:pt x="1994" y="6782"/>
                    <a:pt x="686" y="7277"/>
                  </a:cubicBezTo>
                  <a:lnTo>
                    <a:pt x="0" y="5511"/>
                  </a:lnTo>
                  <a:lnTo>
                    <a:pt x="1355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6" name="Shape 1002"/>
            <p:cNvSpPr/>
            <p:nvPr/>
          </p:nvSpPr>
          <p:spPr>
            <a:xfrm>
              <a:off x="215754" y="139307"/>
              <a:ext cx="20669" cy="18326"/>
            </a:xfrm>
            <a:custGeom>
              <a:avLst/>
              <a:gdLst/>
              <a:ahLst/>
              <a:cxnLst/>
              <a:rect l="0" t="0" r="0" b="0"/>
              <a:pathLst>
                <a:path w="20669" h="18326">
                  <a:moveTo>
                    <a:pt x="3384" y="0"/>
                  </a:moveTo>
                  <a:cubicBezTo>
                    <a:pt x="8426" y="0"/>
                    <a:pt x="12567" y="1663"/>
                    <a:pt x="15805" y="4978"/>
                  </a:cubicBezTo>
                  <a:cubicBezTo>
                    <a:pt x="19056" y="8306"/>
                    <a:pt x="20669" y="12750"/>
                    <a:pt x="20669" y="18326"/>
                  </a:cubicBezTo>
                  <a:lnTo>
                    <a:pt x="0" y="18326"/>
                  </a:lnTo>
                  <a:lnTo>
                    <a:pt x="0" y="15468"/>
                  </a:lnTo>
                  <a:lnTo>
                    <a:pt x="10408" y="15468"/>
                  </a:lnTo>
                  <a:cubicBezTo>
                    <a:pt x="10255" y="12585"/>
                    <a:pt x="9900" y="10554"/>
                    <a:pt x="9379" y="9372"/>
                  </a:cubicBezTo>
                  <a:cubicBezTo>
                    <a:pt x="8566" y="7544"/>
                    <a:pt x="7334" y="6108"/>
                    <a:pt x="5721" y="5054"/>
                  </a:cubicBezTo>
                  <a:cubicBezTo>
                    <a:pt x="4096" y="4013"/>
                    <a:pt x="2394" y="3492"/>
                    <a:pt x="641" y="3492"/>
                  </a:cubicBezTo>
                  <a:lnTo>
                    <a:pt x="0" y="3770"/>
                  </a:lnTo>
                  <a:lnTo>
                    <a:pt x="0" y="1471"/>
                  </a:lnTo>
                  <a:lnTo>
                    <a:pt x="3384"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7" name="Shape 1003"/>
            <p:cNvSpPr/>
            <p:nvPr/>
          </p:nvSpPr>
          <p:spPr>
            <a:xfrm>
              <a:off x="298653" y="115837"/>
              <a:ext cx="9970" cy="9969"/>
            </a:xfrm>
            <a:custGeom>
              <a:avLst/>
              <a:gdLst/>
              <a:ahLst/>
              <a:cxnLst/>
              <a:rect l="0" t="0" r="0" b="0"/>
              <a:pathLst>
                <a:path w="9970" h="9969">
                  <a:moveTo>
                    <a:pt x="5017" y="0"/>
                  </a:moveTo>
                  <a:cubicBezTo>
                    <a:pt x="6388" y="0"/>
                    <a:pt x="7557" y="483"/>
                    <a:pt x="8522" y="1435"/>
                  </a:cubicBezTo>
                  <a:cubicBezTo>
                    <a:pt x="9487" y="2400"/>
                    <a:pt x="9970" y="3581"/>
                    <a:pt x="9970" y="4953"/>
                  </a:cubicBezTo>
                  <a:cubicBezTo>
                    <a:pt x="9970" y="6324"/>
                    <a:pt x="9487" y="7506"/>
                    <a:pt x="8522" y="8496"/>
                  </a:cubicBezTo>
                  <a:cubicBezTo>
                    <a:pt x="7557" y="9474"/>
                    <a:pt x="6388" y="9969"/>
                    <a:pt x="5017" y="9969"/>
                  </a:cubicBezTo>
                  <a:cubicBezTo>
                    <a:pt x="3632" y="9969"/>
                    <a:pt x="2464" y="9474"/>
                    <a:pt x="1473" y="8496"/>
                  </a:cubicBezTo>
                  <a:cubicBezTo>
                    <a:pt x="495" y="7506"/>
                    <a:pt x="0" y="6324"/>
                    <a:pt x="0" y="4953"/>
                  </a:cubicBezTo>
                  <a:cubicBezTo>
                    <a:pt x="0" y="3581"/>
                    <a:pt x="483" y="2400"/>
                    <a:pt x="1448" y="1435"/>
                  </a:cubicBezTo>
                  <a:cubicBezTo>
                    <a:pt x="2426" y="483"/>
                    <a:pt x="3594" y="0"/>
                    <a:pt x="5017"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8" name="Shape 1004"/>
            <p:cNvSpPr/>
            <p:nvPr/>
          </p:nvSpPr>
          <p:spPr>
            <a:xfrm>
              <a:off x="386233" y="168275"/>
              <a:ext cx="20688" cy="18771"/>
            </a:xfrm>
            <a:custGeom>
              <a:avLst/>
              <a:gdLst/>
              <a:ahLst/>
              <a:cxnLst/>
              <a:rect l="0" t="0" r="0" b="0"/>
              <a:pathLst>
                <a:path w="20688" h="18771">
                  <a:moveTo>
                    <a:pt x="19164" y="0"/>
                  </a:moveTo>
                  <a:lnTo>
                    <a:pt x="20688" y="991"/>
                  </a:lnTo>
                  <a:cubicBezTo>
                    <a:pt x="20002" y="5474"/>
                    <a:pt x="17996" y="9551"/>
                    <a:pt x="14694" y="13234"/>
                  </a:cubicBezTo>
                  <a:cubicBezTo>
                    <a:pt x="11379" y="16917"/>
                    <a:pt x="7239" y="18771"/>
                    <a:pt x="2261" y="18771"/>
                  </a:cubicBezTo>
                  <a:lnTo>
                    <a:pt x="0" y="17742"/>
                  </a:lnTo>
                  <a:lnTo>
                    <a:pt x="0" y="7803"/>
                  </a:lnTo>
                  <a:lnTo>
                    <a:pt x="5994" y="10757"/>
                  </a:lnTo>
                  <a:cubicBezTo>
                    <a:pt x="8941" y="10757"/>
                    <a:pt x="11506" y="9958"/>
                    <a:pt x="13690" y="8331"/>
                  </a:cubicBezTo>
                  <a:cubicBezTo>
                    <a:pt x="15862" y="6719"/>
                    <a:pt x="17678" y="3937"/>
                    <a:pt x="19164"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09" name="Shape 1005"/>
            <p:cNvSpPr/>
            <p:nvPr/>
          </p:nvSpPr>
          <p:spPr>
            <a:xfrm>
              <a:off x="415697" y="139345"/>
              <a:ext cx="30696" cy="47701"/>
            </a:xfrm>
            <a:custGeom>
              <a:avLst/>
              <a:gdLst/>
              <a:ahLst/>
              <a:cxnLst/>
              <a:rect l="0" t="0" r="0" b="0"/>
              <a:pathLst>
                <a:path w="30696" h="47701">
                  <a:moveTo>
                    <a:pt x="13652" y="0"/>
                  </a:moveTo>
                  <a:cubicBezTo>
                    <a:pt x="15418" y="0"/>
                    <a:pt x="17564" y="381"/>
                    <a:pt x="20091" y="1143"/>
                  </a:cubicBezTo>
                  <a:cubicBezTo>
                    <a:pt x="21755" y="1625"/>
                    <a:pt x="22873" y="1880"/>
                    <a:pt x="23432" y="1880"/>
                  </a:cubicBezTo>
                  <a:lnTo>
                    <a:pt x="24651" y="1524"/>
                  </a:lnTo>
                  <a:lnTo>
                    <a:pt x="25692" y="0"/>
                  </a:lnTo>
                  <a:lnTo>
                    <a:pt x="27305" y="0"/>
                  </a:lnTo>
                  <a:lnTo>
                    <a:pt x="27305" y="15329"/>
                  </a:lnTo>
                  <a:lnTo>
                    <a:pt x="25692" y="15329"/>
                  </a:lnTo>
                  <a:cubicBezTo>
                    <a:pt x="24448" y="10516"/>
                    <a:pt x="22847" y="7239"/>
                    <a:pt x="20904" y="5511"/>
                  </a:cubicBezTo>
                  <a:cubicBezTo>
                    <a:pt x="18948" y="3772"/>
                    <a:pt x="16472" y="2908"/>
                    <a:pt x="13462" y="2908"/>
                  </a:cubicBezTo>
                  <a:cubicBezTo>
                    <a:pt x="11163" y="2908"/>
                    <a:pt x="9309" y="3518"/>
                    <a:pt x="7912" y="4725"/>
                  </a:cubicBezTo>
                  <a:cubicBezTo>
                    <a:pt x="6502" y="5931"/>
                    <a:pt x="5791" y="7277"/>
                    <a:pt x="5791" y="8750"/>
                  </a:cubicBezTo>
                  <a:cubicBezTo>
                    <a:pt x="5791" y="10579"/>
                    <a:pt x="6312" y="12154"/>
                    <a:pt x="7366" y="13474"/>
                  </a:cubicBezTo>
                  <a:cubicBezTo>
                    <a:pt x="8382" y="14808"/>
                    <a:pt x="10439" y="16230"/>
                    <a:pt x="13551" y="17742"/>
                  </a:cubicBezTo>
                  <a:lnTo>
                    <a:pt x="20726" y="21221"/>
                  </a:lnTo>
                  <a:cubicBezTo>
                    <a:pt x="27368" y="24473"/>
                    <a:pt x="30696" y="28740"/>
                    <a:pt x="30696" y="34048"/>
                  </a:cubicBezTo>
                  <a:cubicBezTo>
                    <a:pt x="30696" y="38138"/>
                    <a:pt x="29146" y="41440"/>
                    <a:pt x="26060" y="43942"/>
                  </a:cubicBezTo>
                  <a:cubicBezTo>
                    <a:pt x="22962" y="46444"/>
                    <a:pt x="19495" y="47701"/>
                    <a:pt x="15659" y="47701"/>
                  </a:cubicBezTo>
                  <a:cubicBezTo>
                    <a:pt x="12916" y="47701"/>
                    <a:pt x="9779" y="47206"/>
                    <a:pt x="6236" y="46227"/>
                  </a:cubicBezTo>
                  <a:lnTo>
                    <a:pt x="3581" y="45732"/>
                  </a:lnTo>
                  <a:lnTo>
                    <a:pt x="1829" y="47003"/>
                  </a:lnTo>
                  <a:lnTo>
                    <a:pt x="203" y="47003"/>
                  </a:lnTo>
                  <a:lnTo>
                    <a:pt x="203" y="30950"/>
                  </a:lnTo>
                  <a:lnTo>
                    <a:pt x="1829" y="30950"/>
                  </a:lnTo>
                  <a:cubicBezTo>
                    <a:pt x="2730" y="35534"/>
                    <a:pt x="4496" y="38976"/>
                    <a:pt x="7074" y="41313"/>
                  </a:cubicBezTo>
                  <a:cubicBezTo>
                    <a:pt x="9665" y="43637"/>
                    <a:pt x="12547" y="44793"/>
                    <a:pt x="15761" y="44793"/>
                  </a:cubicBezTo>
                  <a:cubicBezTo>
                    <a:pt x="18021" y="44793"/>
                    <a:pt x="19876" y="44145"/>
                    <a:pt x="21298" y="42811"/>
                  </a:cubicBezTo>
                  <a:cubicBezTo>
                    <a:pt x="22708" y="41490"/>
                    <a:pt x="23432" y="39891"/>
                    <a:pt x="23432" y="38023"/>
                  </a:cubicBezTo>
                  <a:cubicBezTo>
                    <a:pt x="23432" y="35763"/>
                    <a:pt x="22631" y="33858"/>
                    <a:pt x="21044" y="32321"/>
                  </a:cubicBezTo>
                  <a:cubicBezTo>
                    <a:pt x="19456" y="30785"/>
                    <a:pt x="16281" y="28842"/>
                    <a:pt x="11544" y="26479"/>
                  </a:cubicBezTo>
                  <a:cubicBezTo>
                    <a:pt x="6795" y="24130"/>
                    <a:pt x="3683" y="21996"/>
                    <a:pt x="2210" y="20091"/>
                  </a:cubicBezTo>
                  <a:cubicBezTo>
                    <a:pt x="737" y="18237"/>
                    <a:pt x="0" y="15875"/>
                    <a:pt x="0" y="13030"/>
                  </a:cubicBezTo>
                  <a:cubicBezTo>
                    <a:pt x="0" y="9334"/>
                    <a:pt x="1270" y="6223"/>
                    <a:pt x="3810" y="3734"/>
                  </a:cubicBezTo>
                  <a:cubicBezTo>
                    <a:pt x="6337" y="1257"/>
                    <a:pt x="9627" y="0"/>
                    <a:pt x="13652" y="0"/>
                  </a:cubicBez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sp>
          <p:nvSpPr>
            <p:cNvPr id="810" name="Shape 1006"/>
            <p:cNvSpPr/>
            <p:nvPr/>
          </p:nvSpPr>
          <p:spPr>
            <a:xfrm>
              <a:off x="386233" y="139307"/>
              <a:ext cx="20688" cy="18326"/>
            </a:xfrm>
            <a:custGeom>
              <a:avLst/>
              <a:gdLst/>
              <a:ahLst/>
              <a:cxnLst/>
              <a:rect l="0" t="0" r="0" b="0"/>
              <a:pathLst>
                <a:path w="20688" h="18326">
                  <a:moveTo>
                    <a:pt x="3391" y="0"/>
                  </a:moveTo>
                  <a:cubicBezTo>
                    <a:pt x="8445" y="0"/>
                    <a:pt x="12586" y="1663"/>
                    <a:pt x="15824" y="4978"/>
                  </a:cubicBezTo>
                  <a:cubicBezTo>
                    <a:pt x="19063" y="8306"/>
                    <a:pt x="20688" y="12750"/>
                    <a:pt x="20688" y="18326"/>
                  </a:cubicBezTo>
                  <a:lnTo>
                    <a:pt x="0" y="18326"/>
                  </a:lnTo>
                  <a:lnTo>
                    <a:pt x="0" y="15468"/>
                  </a:lnTo>
                  <a:lnTo>
                    <a:pt x="10414" y="15468"/>
                  </a:lnTo>
                  <a:cubicBezTo>
                    <a:pt x="10249" y="12585"/>
                    <a:pt x="9906" y="10554"/>
                    <a:pt x="9385" y="9372"/>
                  </a:cubicBezTo>
                  <a:cubicBezTo>
                    <a:pt x="8572" y="7544"/>
                    <a:pt x="7353" y="6108"/>
                    <a:pt x="5728" y="5054"/>
                  </a:cubicBezTo>
                  <a:cubicBezTo>
                    <a:pt x="4102" y="4013"/>
                    <a:pt x="2413" y="3492"/>
                    <a:pt x="648" y="3492"/>
                  </a:cubicBezTo>
                  <a:lnTo>
                    <a:pt x="0" y="3773"/>
                  </a:lnTo>
                  <a:lnTo>
                    <a:pt x="0" y="1472"/>
                  </a:lnTo>
                  <a:lnTo>
                    <a:pt x="3391"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8516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idx="4294967295"/>
          </p:nvPr>
        </p:nvSpPr>
        <p:spPr>
          <a:xfrm>
            <a:off x="846161" y="351477"/>
            <a:ext cx="10515600" cy="1325563"/>
          </a:xfrm>
          <a:prstGeom prst="rect">
            <a:avLst/>
          </a:prstGeom>
        </p:spPr>
        <p:txBody>
          <a:bodyPr spcFirstLastPara="1" wrap="square" lIns="91425" tIns="45700" rIns="91425" bIns="45700" anchor="ctr" anchorCtr="0">
            <a:normAutofit fontScale="90000"/>
          </a:bodyPr>
          <a:lstStyle/>
          <a:p>
            <a:r>
              <a:rPr lang="en-IN" b="1" u="sng" dirty="0" smtClean="0">
                <a:latin typeface="FormataOTF-Bold"/>
              </a:rPr>
              <a:t/>
            </a:r>
            <a:br>
              <a:rPr lang="en-IN" b="1" u="sng" dirty="0" smtClean="0">
                <a:latin typeface="FormataOTF-Bold"/>
              </a:rPr>
            </a:br>
            <a:r>
              <a:rPr lang="en-IN" b="1" u="sng" dirty="0" smtClean="0">
                <a:latin typeface="FormataOTF-Bold"/>
              </a:rPr>
              <a:t>PROBLEM </a:t>
            </a:r>
            <a:r>
              <a:rPr lang="en-IN" b="1" u="sng" dirty="0">
                <a:latin typeface="FormataOTF-Bold"/>
              </a:rPr>
              <a:t>DEFINITION </a:t>
            </a:r>
            <a:r>
              <a:rPr lang="en-IN" b="1" dirty="0">
                <a:latin typeface="FormataOTF-Bold"/>
              </a:rPr>
              <a:t>:</a:t>
            </a:r>
            <a:br>
              <a:rPr lang="en-IN" b="1" dirty="0">
                <a:latin typeface="FormataOTF-Bold"/>
              </a:rPr>
            </a:br>
            <a:endParaRPr b="1" dirty="0"/>
          </a:p>
        </p:txBody>
      </p:sp>
      <p:sp>
        <p:nvSpPr>
          <p:cNvPr id="115" name="Google Shape;115;p15"/>
          <p:cNvSpPr txBox="1">
            <a:spLocks noGrp="1"/>
          </p:cNvSpPr>
          <p:nvPr>
            <p:ph type="body" idx="4294967295"/>
          </p:nvPr>
        </p:nvSpPr>
        <p:spPr>
          <a:xfrm>
            <a:off x="846161" y="1484431"/>
            <a:ext cx="10515600" cy="4351338"/>
          </a:xfrm>
          <a:prstGeom prst="rect">
            <a:avLst/>
          </a:prstGeom>
        </p:spPr>
        <p:txBody>
          <a:bodyPr spcFirstLastPara="1" wrap="square" lIns="91425" tIns="45700" rIns="91425" bIns="45700" anchor="t" anchorCtr="0">
            <a:normAutofit/>
          </a:bodyPr>
          <a:lstStyle/>
          <a:p>
            <a:pPr marL="0" lvl="0" indent="0" algn="just" rtl="0">
              <a:lnSpc>
                <a:spcPct val="115000"/>
              </a:lnSpc>
              <a:spcBef>
                <a:spcPts val="1200"/>
              </a:spcBef>
              <a:spcAft>
                <a:spcPts val="0"/>
              </a:spcAft>
              <a:buClr>
                <a:schemeClr val="dk1"/>
              </a:buClr>
              <a:buSzPts val="1100"/>
              <a:buFont typeface="Arial"/>
              <a:buNone/>
            </a:pPr>
            <a:endParaRPr sz="1400" b="1" dirty="0"/>
          </a:p>
          <a:p>
            <a:pPr marL="0" lvl="0" indent="0" algn="l" rtl="0">
              <a:spcBef>
                <a:spcPts val="1200"/>
              </a:spcBef>
              <a:spcAft>
                <a:spcPts val="0"/>
              </a:spcAft>
              <a:buNone/>
            </a:pPr>
            <a:endParaRPr dirty="0"/>
          </a:p>
        </p:txBody>
      </p:sp>
      <p:sp>
        <p:nvSpPr>
          <p:cNvPr id="3" name="Rectangle 2"/>
          <p:cNvSpPr/>
          <p:nvPr/>
        </p:nvSpPr>
        <p:spPr>
          <a:xfrm>
            <a:off x="1050878" y="1912752"/>
            <a:ext cx="9294125" cy="2862322"/>
          </a:xfrm>
          <a:prstGeom prst="rect">
            <a:avLst/>
          </a:prstGeom>
        </p:spPr>
        <p:txBody>
          <a:bodyPr wrap="square">
            <a:spAutoFit/>
          </a:bodyPr>
          <a:lstStyle/>
          <a:p>
            <a:r>
              <a:rPr lang="en-US" sz="1800" dirty="0">
                <a:latin typeface="TimesLTStd-Roman"/>
              </a:rPr>
              <a:t>This section investigates the problem of malware and possibility of detection. It can be said that it is impossible to design an algorithm which can detect all malware. This is because the problem of detecting the malware has shown </a:t>
            </a:r>
            <a:r>
              <a:rPr lang="en-US" sz="1800" i="1" dirty="0">
                <a:latin typeface="TimesLTStd-Italic"/>
              </a:rPr>
              <a:t>NP</a:t>
            </a:r>
            <a:r>
              <a:rPr lang="en-US" sz="1800" dirty="0">
                <a:latin typeface="TimesLTStd-Roman"/>
              </a:rPr>
              <a:t>-</a:t>
            </a:r>
            <a:r>
              <a:rPr lang="en-US" sz="1800" i="1" dirty="0">
                <a:latin typeface="TimesLTStd-Italic"/>
              </a:rPr>
              <a:t>complete </a:t>
            </a:r>
            <a:r>
              <a:rPr lang="en-US" sz="1800" dirty="0">
                <a:latin typeface="TimesLTStd-Roman"/>
              </a:rPr>
              <a:t>in many studies.</a:t>
            </a:r>
          </a:p>
          <a:p>
            <a:endParaRPr lang="en-US" sz="1800" dirty="0">
              <a:latin typeface="TimesLTStd-Roman"/>
            </a:endParaRPr>
          </a:p>
          <a:p>
            <a:r>
              <a:rPr lang="en-US" sz="1800" dirty="0">
                <a:latin typeface="TimesLTStd-Roman"/>
              </a:rPr>
              <a:t> This is important because before starting to build an effective detection system, it is a good practice and experience for researcher to understand the scope, limitation, and possibility of malware detector. The possibility of detection malware is remaining problematic because theoretically it is a hard problem, and practically malware creators using complicated techniques such as obfuscation to make detecting </a:t>
            </a:r>
            <a:r>
              <a:rPr lang="en-IN" sz="1800" dirty="0">
                <a:latin typeface="TimesLTStd-Roman"/>
              </a:rPr>
              <a:t>process very challenging.</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FormataOTFMdIt"/>
              </a:rPr>
              <a:t/>
            </a:r>
            <a:br>
              <a:rPr lang="en-US" b="1" dirty="0" smtClean="0">
                <a:latin typeface="FormataOTFMdIt"/>
              </a:rPr>
            </a:br>
            <a:r>
              <a:rPr lang="en-US" sz="4000" b="1" u="sng" dirty="0" smtClean="0">
                <a:latin typeface="FormataOTFMdIt"/>
              </a:rPr>
              <a:t>DIFFICULTY </a:t>
            </a:r>
            <a:r>
              <a:rPr lang="en-US" sz="4000" b="1" u="sng" dirty="0">
                <a:latin typeface="FormataOTFMdIt"/>
              </a:rPr>
              <a:t>OF PROBLEM IN PRACTICE </a:t>
            </a:r>
            <a:r>
              <a:rPr lang="en-US" b="1" dirty="0">
                <a:latin typeface="FormataOTFMdIt"/>
              </a:rPr>
              <a:t>:</a:t>
            </a:r>
            <a:br>
              <a:rPr lang="en-US" b="1" dirty="0">
                <a:latin typeface="FormataOTFMdIt"/>
              </a:rPr>
            </a:br>
            <a:endParaRPr lang="en-IN" dirty="0"/>
          </a:p>
        </p:txBody>
      </p:sp>
      <p:sp>
        <p:nvSpPr>
          <p:cNvPr id="3" name="Text Placeholder 2"/>
          <p:cNvSpPr>
            <a:spLocks noGrp="1"/>
          </p:cNvSpPr>
          <p:nvPr>
            <p:ph type="body" idx="1"/>
          </p:nvPr>
        </p:nvSpPr>
        <p:spPr>
          <a:xfrm>
            <a:off x="729018" y="2138173"/>
            <a:ext cx="10515600" cy="4351338"/>
          </a:xfrm>
        </p:spPr>
        <p:txBody>
          <a:bodyPr/>
          <a:lstStyle/>
          <a:p>
            <a:r>
              <a:rPr lang="en-US" sz="2000" dirty="0">
                <a:latin typeface="TimesLTStd-Roman"/>
              </a:rPr>
              <a:t>The new generation malware uses the common obfuscation techniques such as encryption, </a:t>
            </a:r>
            <a:r>
              <a:rPr lang="en-US" sz="2000" dirty="0" err="1">
                <a:latin typeface="TimesLTStd-Roman"/>
              </a:rPr>
              <a:t>oligomorphic</a:t>
            </a:r>
            <a:r>
              <a:rPr lang="en-US" sz="2000" dirty="0">
                <a:latin typeface="TimesLTStd-Roman"/>
              </a:rPr>
              <a:t>, polymorphic, metamorphic, stealth, and packing methods to make detection process more difficult. This kind of malware can easily bypass protection software that is running in kernel mode such as firewalls, antivirus software, etc. and some malware instances can also present the characteristics of multiple classes at the same time. This makes practically almost impossible to detect all malware with single </a:t>
            </a:r>
            <a:r>
              <a:rPr lang="en-US" sz="2000" dirty="0" smtClean="0">
                <a:latin typeface="TimesLTStd-Roman"/>
              </a:rPr>
              <a:t>detection approach .</a:t>
            </a:r>
            <a:endParaRPr lang="en-US" sz="2000" dirty="0">
              <a:latin typeface="TimesLTStd-Roman"/>
            </a:endParaRPr>
          </a:p>
          <a:p>
            <a:endParaRPr lang="en-IN" dirty="0"/>
          </a:p>
        </p:txBody>
      </p:sp>
    </p:spTree>
    <p:extLst>
      <p:ext uri="{BB962C8B-B14F-4D97-AF65-F5344CB8AC3E}">
        <p14:creationId xmlns:p14="http://schemas.microsoft.com/office/powerpoint/2010/main" val="160669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t>Literature Survey:</a:t>
            </a:r>
            <a:endParaRPr lang="en-IN" sz="4000" b="1" u="sng" dirty="0"/>
          </a:p>
        </p:txBody>
      </p:sp>
      <p:sp>
        <p:nvSpPr>
          <p:cNvPr id="3" name="Text Placeholder 2"/>
          <p:cNvSpPr>
            <a:spLocks noGrp="1"/>
          </p:cNvSpPr>
          <p:nvPr>
            <p:ph type="body" idx="1"/>
          </p:nvPr>
        </p:nvSpPr>
        <p:spPr>
          <a:xfrm>
            <a:off x="647131" y="1813517"/>
            <a:ext cx="10515600" cy="4696464"/>
          </a:xfrm>
        </p:spPr>
        <p:txBody>
          <a:bodyPr>
            <a:normAutofit/>
          </a:bodyPr>
          <a:lstStyle/>
          <a:p>
            <a:r>
              <a:rPr lang="en-US" sz="1600" dirty="0"/>
              <a:t>Most traditional antivirus vendors use signature based malware detection. </a:t>
            </a:r>
            <a:r>
              <a:rPr lang="en-US" sz="1600" dirty="0" err="1"/>
              <a:t>Shanklin</a:t>
            </a:r>
            <a:r>
              <a:rPr lang="en-US" sz="1600" dirty="0"/>
              <a:t> S. D. et al (2002) [1] have patented an intrusion detection system that works on malware signatures stored in a high level syntax for future reference ease. Schmidt A.D. et al (2009) [2] proposed a two-fold model that extracted features from static analysis and then used those to classify android malware. Recently, Chua Z.L. et al (2017) [3] have proposed a new system called EKLAVYA in which they have trained an RNN to recover function type signatures from disassembled binary code. However, static analysis have its own disadvantages such as code obfuscation and </a:t>
            </a:r>
            <a:r>
              <a:rPr lang="en-US" sz="1600" dirty="0" smtClean="0"/>
              <a:t>polymorphism</a:t>
            </a:r>
            <a:r>
              <a:rPr lang="en-US" sz="1600" dirty="0"/>
              <a:t>. Moser et al (2007) [4] have discussed these in detail. </a:t>
            </a:r>
            <a:endParaRPr lang="en-US" sz="1600" dirty="0" smtClean="0"/>
          </a:p>
          <a:p>
            <a:endParaRPr lang="en-US" sz="1600" dirty="0"/>
          </a:p>
          <a:p>
            <a:r>
              <a:rPr lang="en-US" sz="1600" dirty="0"/>
              <a:t>Therefore, in recent years, research efforts have gone towards shifting from signature analysis to behavioral analysis, where the execution of a malicious sample is conducted and its behavior recorded in an isolated sandbox environment. </a:t>
            </a:r>
            <a:r>
              <a:rPr lang="en-US" sz="1600" dirty="0" err="1"/>
              <a:t>Rieck</a:t>
            </a:r>
            <a:r>
              <a:rPr lang="en-US" sz="1600" dirty="0"/>
              <a:t> K. et al (2011) [5] have developed an automated behavioral model capable of </a:t>
            </a:r>
            <a:r>
              <a:rPr lang="en-US" sz="1600" dirty="0" err="1"/>
              <a:t>analysing</a:t>
            </a:r>
            <a:r>
              <a:rPr lang="en-US" sz="1600" dirty="0"/>
              <a:t> and classifying more than 3,000 samples a day. Tian et al (2010) [6] attempted to use behavioral features to differentiate between malware and </a:t>
            </a:r>
            <a:r>
              <a:rPr lang="en-US" sz="1600" dirty="0" err="1"/>
              <a:t>cleanware</a:t>
            </a:r>
            <a:r>
              <a:rPr lang="en-US" sz="1600" dirty="0"/>
              <a:t>. </a:t>
            </a:r>
            <a:r>
              <a:rPr lang="en-US" sz="1600" dirty="0" err="1"/>
              <a:t>Pirscoveanu</a:t>
            </a:r>
            <a:r>
              <a:rPr lang="en-US" sz="1600" dirty="0"/>
              <a:t> et al (2016) [27] came up with a behavioral clustering model to cope with antivirus label </a:t>
            </a:r>
            <a:r>
              <a:rPr lang="en-US" sz="1600" dirty="0" smtClean="0"/>
              <a:t>inconsistencies</a:t>
            </a:r>
            <a:endParaRPr lang="en-US" sz="2000" dirty="0"/>
          </a:p>
          <a:p>
            <a:endParaRPr lang="en-IN" sz="1800" dirty="0"/>
          </a:p>
        </p:txBody>
      </p:sp>
    </p:spTree>
    <p:extLst>
      <p:ext uri="{BB962C8B-B14F-4D97-AF65-F5344CB8AC3E}">
        <p14:creationId xmlns:p14="http://schemas.microsoft.com/office/powerpoint/2010/main" val="66518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8424" y="1605199"/>
            <a:ext cx="9075762" cy="3416320"/>
          </a:xfrm>
          <a:prstGeom prst="rect">
            <a:avLst/>
          </a:prstGeom>
        </p:spPr>
        <p:txBody>
          <a:bodyPr wrap="square">
            <a:spAutoFit/>
          </a:bodyPr>
          <a:lstStyle/>
          <a:p>
            <a:r>
              <a:rPr lang="en-US" dirty="0"/>
              <a:t>. </a:t>
            </a:r>
            <a:r>
              <a:rPr lang="en-US" sz="1800" dirty="0"/>
              <a:t>Chen S. et al (2016) [7] used a combination of behavioral features such as API calls and permissions to develop a machine learning based android malware detection framework. Bayer et al (2010) [8] proposed to improve the efficiency of dynamic analysis techniques by searching for modified API calls instead of running the whole analysis again for polymorphic viruses. </a:t>
            </a:r>
            <a:endParaRPr lang="en-US" sz="1800" dirty="0" smtClean="0"/>
          </a:p>
          <a:p>
            <a:endParaRPr lang="en-US" sz="1800" dirty="0"/>
          </a:p>
          <a:p>
            <a:r>
              <a:rPr lang="en-US" sz="1800" dirty="0" smtClean="0"/>
              <a:t>Nowadays</a:t>
            </a:r>
            <a:r>
              <a:rPr lang="en-US" sz="1800" dirty="0"/>
              <a:t>, many antivirus vendors are using both static and dynamic analysis combined with machine learning for efficient detection of malware. Wang J. et al (2015) [9] proposed a model that combines static and dynamic analysis in order to detect </a:t>
            </a:r>
            <a:r>
              <a:rPr lang="en-US" sz="1800" dirty="0" err="1"/>
              <a:t>javascript</a:t>
            </a:r>
            <a:r>
              <a:rPr lang="en-US" sz="1800" dirty="0"/>
              <a:t> files. </a:t>
            </a:r>
            <a:r>
              <a:rPr lang="en-US" sz="1800" dirty="0" err="1"/>
              <a:t>Graziano</a:t>
            </a:r>
            <a:r>
              <a:rPr lang="en-US" sz="1800" dirty="0"/>
              <a:t> M. et al (2015) [10] have proposed a novel methodology which makes use of both static and dynamic analysis to automatically identify malware development cases. </a:t>
            </a:r>
            <a:endParaRPr lang="en-IN" sz="1800" dirty="0"/>
          </a:p>
        </p:txBody>
      </p:sp>
    </p:spTree>
    <p:extLst>
      <p:ext uri="{BB962C8B-B14F-4D97-AF65-F5344CB8AC3E}">
        <p14:creationId xmlns:p14="http://schemas.microsoft.com/office/powerpoint/2010/main" val="35947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lvl="0"/>
            <a:r>
              <a:rPr lang="en-US" b="1" u="sng" dirty="0" smtClean="0">
                <a:latin typeface="TimesLTStd-Roman"/>
              </a:rPr>
              <a:t>Obfuscation </a:t>
            </a:r>
            <a:r>
              <a:rPr lang="en-US" b="1" u="sng" dirty="0">
                <a:latin typeface="TimesLTStd-Roman"/>
              </a:rPr>
              <a:t>T</a:t>
            </a:r>
            <a:r>
              <a:rPr lang="en-US" b="1" u="sng" dirty="0" smtClean="0">
                <a:latin typeface="TimesLTStd-Roman"/>
              </a:rPr>
              <a:t>echniques </a:t>
            </a:r>
            <a:r>
              <a:rPr lang="en-US" dirty="0" smtClean="0">
                <a:latin typeface="TimesLTStd-Roman"/>
              </a:rPr>
              <a:t>:</a:t>
            </a:r>
            <a:endParaRPr b="1" dirty="0"/>
          </a:p>
        </p:txBody>
      </p:sp>
      <p:sp>
        <p:nvSpPr>
          <p:cNvPr id="121" name="Google Shape;121;p16"/>
          <p:cNvSpPr txBox="1">
            <a:spLocks noGrp="1"/>
          </p:cNvSpPr>
          <p:nvPr>
            <p:ph type="body" idx="1"/>
          </p:nvPr>
        </p:nvSpPr>
        <p:spPr>
          <a:xfrm>
            <a:off x="838200" y="1690825"/>
            <a:ext cx="10515600" cy="4351200"/>
          </a:xfrm>
          <a:prstGeom prst="rect">
            <a:avLst/>
          </a:prstGeom>
        </p:spPr>
        <p:txBody>
          <a:bodyPr spcFirstLastPara="1" wrap="square" lIns="91425" tIns="45700" rIns="91425" bIns="45700" anchor="t" anchorCtr="0">
            <a:normAutofit/>
          </a:bodyPr>
          <a:lstStyle/>
          <a:p>
            <a:pPr marL="114300" indent="0">
              <a:buNone/>
            </a:pPr>
            <a:r>
              <a:rPr lang="en-US" sz="2000" b="1" u="sng" dirty="0" smtClean="0">
                <a:latin typeface="TimesLTStd-Bold"/>
              </a:rPr>
              <a:t>Encryption</a:t>
            </a:r>
            <a:r>
              <a:rPr lang="en-US" b="1" dirty="0" smtClean="0">
                <a:latin typeface="TimesLTStd-Bold"/>
              </a:rPr>
              <a:t>:   </a:t>
            </a:r>
          </a:p>
          <a:p>
            <a:r>
              <a:rPr lang="en-US" sz="1800" dirty="0" smtClean="0">
                <a:latin typeface="TimesLTStd-Roman"/>
              </a:rPr>
              <a:t>In </a:t>
            </a:r>
            <a:r>
              <a:rPr lang="en-US" sz="1800" dirty="0">
                <a:latin typeface="TimesLTStd-Roman"/>
              </a:rPr>
              <a:t>encryption, malware uses encryption to </a:t>
            </a:r>
            <a:r>
              <a:rPr lang="en-IN" sz="1800" dirty="0">
                <a:latin typeface="TimesLTStd-Roman"/>
              </a:rPr>
              <a:t>hide malicious code block in its entire code . Hence, </a:t>
            </a:r>
            <a:r>
              <a:rPr lang="en-US" sz="1800" dirty="0">
                <a:latin typeface="TimesLTStd-Roman"/>
              </a:rPr>
              <a:t>malware becomes invisible in the host</a:t>
            </a:r>
            <a:r>
              <a:rPr lang="en-US" sz="1800" dirty="0" smtClean="0">
                <a:latin typeface="TimesLTStd-Roman"/>
              </a:rPr>
              <a:t>.</a:t>
            </a:r>
          </a:p>
          <a:p>
            <a:pPr marL="114300" indent="0">
              <a:buNone/>
            </a:pPr>
            <a:endParaRPr lang="en-US" dirty="0">
              <a:latin typeface="TimesLTStd-Roman"/>
            </a:endParaRPr>
          </a:p>
          <a:p>
            <a:pPr marL="114300" indent="0">
              <a:buNone/>
            </a:pPr>
            <a:r>
              <a:rPr lang="en-US" sz="2000" b="1" u="sng" dirty="0" err="1" smtClean="0">
                <a:latin typeface="TimesLTStd-Bold"/>
              </a:rPr>
              <a:t>Oligomorphic</a:t>
            </a:r>
            <a:r>
              <a:rPr lang="en-US" sz="2000" b="1" dirty="0" smtClean="0">
                <a:latin typeface="TimesLTStd-Bold"/>
              </a:rPr>
              <a:t>:</a:t>
            </a:r>
          </a:p>
          <a:p>
            <a:pPr marL="114300" indent="0">
              <a:buNone/>
            </a:pPr>
            <a:r>
              <a:rPr lang="en-US" sz="1800" dirty="0" smtClean="0">
                <a:latin typeface="TimesLTStd-Roman"/>
              </a:rPr>
              <a:t>       In </a:t>
            </a:r>
            <a:r>
              <a:rPr lang="en-US" sz="1800" dirty="0" err="1">
                <a:latin typeface="TimesLTStd-Roman"/>
              </a:rPr>
              <a:t>oligomorphic</a:t>
            </a:r>
            <a:r>
              <a:rPr lang="en-US" sz="1800" dirty="0">
                <a:latin typeface="TimesLTStd-Roman"/>
              </a:rPr>
              <a:t> method, a different key is used when encrypting and decrypting malware </a:t>
            </a:r>
            <a:r>
              <a:rPr lang="en-US" sz="1800" dirty="0" smtClean="0">
                <a:latin typeface="TimesLTStd-Roman"/>
              </a:rPr>
              <a:t>  payload</a:t>
            </a:r>
            <a:r>
              <a:rPr lang="en-US" sz="1800" dirty="0">
                <a:latin typeface="TimesLTStd-Roman"/>
              </a:rPr>
              <a:t>. Thus, it is more difficult to detect malware which uses </a:t>
            </a:r>
            <a:r>
              <a:rPr lang="en-US" sz="1800" dirty="0" err="1">
                <a:latin typeface="TimesLTStd-Roman"/>
              </a:rPr>
              <a:t>oligomorphic</a:t>
            </a:r>
            <a:r>
              <a:rPr lang="en-US" sz="1800" dirty="0">
                <a:latin typeface="TimesLTStd-Roman"/>
              </a:rPr>
              <a:t> method than encryption</a:t>
            </a:r>
            <a:r>
              <a:rPr lang="en-US" sz="2400" dirty="0">
                <a:latin typeface="TimesLTStd-Roman"/>
              </a:rPr>
              <a:t>.</a:t>
            </a:r>
          </a:p>
          <a:p>
            <a:pPr marL="0" lvl="0" indent="0" algn="l" rtl="0">
              <a:spcBef>
                <a:spcPts val="1000"/>
              </a:spcBef>
              <a:spcAft>
                <a:spcPts val="0"/>
              </a:spcAft>
              <a:buNone/>
            </a:pPr>
            <a:endParaRPr dirty="0"/>
          </a:p>
        </p:txBody>
      </p:sp>
    </p:spTree>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2308</Words>
  <Application>Microsoft Office PowerPoint</Application>
  <PresentationFormat>Widescreen</PresentationFormat>
  <Paragraphs>154</Paragraphs>
  <Slides>26</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TimesLTStd-Italic</vt:lpstr>
      <vt:lpstr>Arial</vt:lpstr>
      <vt:lpstr>MTSYN</vt:lpstr>
      <vt:lpstr>Open Sans</vt:lpstr>
      <vt:lpstr>TimesLTStd-Roman</vt:lpstr>
      <vt:lpstr>TimesLTStd-Bold</vt:lpstr>
      <vt:lpstr>Calibri</vt:lpstr>
      <vt:lpstr>Times New Roman</vt:lpstr>
      <vt:lpstr>FormataOTFMdIt</vt:lpstr>
      <vt:lpstr>Mangal</vt:lpstr>
      <vt:lpstr>FormataOTF-Bold</vt:lpstr>
      <vt:lpstr>GradientVTI</vt:lpstr>
      <vt:lpstr>INDIAN INSTITUTE OF INFORMATION TECHNOLOGY  ALLAHABAD</vt:lpstr>
      <vt:lpstr>ABSTRACT :</vt:lpstr>
      <vt:lpstr>PowerPoint Presentation</vt:lpstr>
      <vt:lpstr>PowerPoint Presentation</vt:lpstr>
      <vt:lpstr> PROBLEM DEFINITION : </vt:lpstr>
      <vt:lpstr> DIFFICULTY OF PROBLEM IN PRACTICE : </vt:lpstr>
      <vt:lpstr>Literature Survey:</vt:lpstr>
      <vt:lpstr>PowerPoint Presentation</vt:lpstr>
      <vt:lpstr>Obfuscation Techniques :</vt:lpstr>
      <vt:lpstr>PowerPoint Presentation</vt:lpstr>
      <vt:lpstr> MALWARE DETECTION TECHNIQUES AND ALGORITHMS :  </vt:lpstr>
      <vt:lpstr>MALWARE DETECTION APPROACHES: </vt:lpstr>
      <vt:lpstr>PowerPoint Presentation</vt:lpstr>
      <vt:lpstr>PowerPoint Presentation</vt:lpstr>
      <vt:lpstr> BEHAVIOR-BASED MALWARE DETECTION : </vt:lpstr>
      <vt:lpstr>PowerPoint Presentation</vt:lpstr>
      <vt:lpstr>PowerPoint Presentation</vt:lpstr>
      <vt:lpstr>PowerPoint Presentation</vt:lpstr>
      <vt:lpstr> HEURISTIC-BASED MALWARE DETECTION : </vt:lpstr>
      <vt:lpstr>PowerPoint Presentation</vt:lpstr>
      <vt:lpstr>PowerPoint Presentation</vt:lpstr>
      <vt:lpstr>PowerPoint Presentation</vt:lpstr>
      <vt:lpstr>conclusion :</vt:lpstr>
      <vt:lpstr>PowerPoint Presentation</vt:lpstr>
      <vt:lpstr>Future work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INFORMATION TECHNOLOGY  ALLAHABAD</dc:title>
  <dc:creator>vikas</dc:creator>
  <cp:lastModifiedBy>vikas verma</cp:lastModifiedBy>
  <cp:revision>14</cp:revision>
  <dcterms:modified xsi:type="dcterms:W3CDTF">2022-08-29T20:29:11Z</dcterms:modified>
</cp:coreProperties>
</file>