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9850" cx="9144000"/>
  <p:notesSz cx="9144000" cy="514985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YWYeQT1NG1PbxDhIbU5fnjrGx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/>
          <p:nvPr>
            <p:ph type="title"/>
          </p:nvPr>
        </p:nvSpPr>
        <p:spPr>
          <a:xfrm>
            <a:off x="3372739" y="512191"/>
            <a:ext cx="2398521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" type="body"/>
          </p:nvPr>
        </p:nvSpPr>
        <p:spPr>
          <a:xfrm>
            <a:off x="428345" y="1202030"/>
            <a:ext cx="8287308" cy="2546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3372739" y="512191"/>
            <a:ext cx="2398521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372739" y="512191"/>
            <a:ext cx="2398521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8601456" y="67055"/>
            <a:ext cx="350520" cy="35661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3372739" y="512191"/>
            <a:ext cx="2398521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428345" y="1202030"/>
            <a:ext cx="8287308" cy="2546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1775841" y="1453972"/>
            <a:ext cx="5591810" cy="1217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89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24F5C"/>
                </a:solidFill>
                <a:latin typeface="Arial"/>
                <a:ea typeface="Arial"/>
                <a:cs typeface="Arial"/>
                <a:sym typeface="Arial"/>
              </a:rPr>
              <a:t>Hotel Booking Analysis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4267200" y="3641725"/>
            <a:ext cx="4715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1304925" lvl="0" marL="1270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24F5C"/>
                </a:solidFill>
                <a:latin typeface="Arial"/>
                <a:ea typeface="Arial"/>
                <a:cs typeface="Arial"/>
                <a:sym typeface="Arial"/>
              </a:rPr>
              <a:t>KRISHNA KUMAR VERMA  </a:t>
            </a:r>
            <a:endParaRPr b="1" sz="1600">
              <a:solidFill>
                <a:srgbClr val="12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04925" lvl="0" marL="12700" marR="5080" rtl="0" algn="r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24F5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253695" y="187198"/>
            <a:ext cx="7655559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Plot between cancellation type &amp; repeated guest</a:t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173736" y="615694"/>
            <a:ext cx="8269223" cy="4526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330809" y="143967"/>
            <a:ext cx="630301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Plot between hotel and market segment</a:t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252984" y="670138"/>
            <a:ext cx="8528304" cy="44748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22275" y="66801"/>
            <a:ext cx="681672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Plot between hotel and distribution channel</a:t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243840" y="542543"/>
            <a:ext cx="8284464" cy="45994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193950" y="288750"/>
            <a:ext cx="8905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Plot between reservation status and market segment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228600" y="902207"/>
            <a:ext cx="8659368" cy="42428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322275" y="221056"/>
            <a:ext cx="635825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Plot between Month of year &amp; Lead time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243840" y="688847"/>
            <a:ext cx="8900159" cy="43234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245160" y="354914"/>
            <a:ext cx="832485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Plot between Month of year &amp; Days in the waiting list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67639" y="838198"/>
            <a:ext cx="8909304" cy="41712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95503" y="0"/>
            <a:ext cx="837501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Heatmap - to show the relation between variables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228600" y="463294"/>
            <a:ext cx="8753856" cy="46817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768978" y="231139"/>
            <a:ext cx="172466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CHALLENGES</a:t>
            </a:r>
            <a:endParaRPr sz="2000"/>
          </a:p>
        </p:txBody>
      </p:sp>
      <p:sp>
        <p:nvSpPr>
          <p:cNvPr id="141" name="Google Shape;141;p17"/>
          <p:cNvSpPr txBox="1"/>
          <p:nvPr/>
        </p:nvSpPr>
        <p:spPr>
          <a:xfrm>
            <a:off x="506374" y="892428"/>
            <a:ext cx="8112759" cy="254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33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The name of the countries was not in the proper format,because of which we  are not able to plot the geomap plot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5765" lvl="0" marL="41783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Company and agent column has lots of duplicate value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There were many rows with almost similar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Lots of null values in the dataset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372739" y="512191"/>
            <a:ext cx="2398521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506374" y="1241297"/>
            <a:ext cx="78138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Month of August and july receives most no. of booking.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Booking for city hotels is twice as for resort hotels.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Repeated c</a:t>
            </a:r>
            <a:r>
              <a:rPr lang="en-US" sz="1800">
                <a:solidFill>
                  <a:srgbClr val="004A52"/>
                </a:solidFill>
              </a:rPr>
              <a:t>u</a:t>
            </a: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>
                <a:solidFill>
                  <a:srgbClr val="004A52"/>
                </a:solidFill>
              </a:rPr>
              <a:t>o</a:t>
            </a: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mers cancel their hotel in very rare cases.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02020"/>
              </a:buClr>
              <a:buSzPts val="215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Customers coming from aviation industry has very less time i.e. they book  urgently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People with no kid prefer to choose city hotel over resort hotel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90550" y="512191"/>
            <a:ext cx="756602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Strategies to counter high cancellations at Hotel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28345" y="1202030"/>
            <a:ext cx="82872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42265" lvl="0" marL="431800" marR="128904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/>
              <a:t>Since we see, our repetitive customers are most loyal customers,to maintain  them we can provide them with some bonus points,which can be redeem in  the next booking</a:t>
            </a:r>
            <a:endParaRPr/>
          </a:p>
          <a:p>
            <a:pPr indent="-342265" lvl="0" marL="4318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/>
              <a:t>Month of January and December receives less no. of booking,hotels can offer</a:t>
            </a:r>
            <a:endParaRPr/>
          </a:p>
          <a:p>
            <a:pPr indent="0" lvl="0" marL="43180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/>
              <a:t>discounted packages for these months.</a:t>
            </a:r>
            <a:endParaRPr/>
          </a:p>
          <a:p>
            <a:pPr indent="-342265" lvl="0" marL="4318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/>
              <a:t>Family with kids prefer resorts , we can provide with holiday family packages.</a:t>
            </a:r>
            <a:endParaRPr/>
          </a:p>
          <a:p>
            <a:pPr indent="-342265" lvl="0" marL="431800" marR="236220" rtl="0" algn="l">
              <a:lnSpc>
                <a:spcPct val="114500"/>
              </a:lnSpc>
              <a:spcBef>
                <a:spcPts val="2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/>
              <a:t>Great no. of the bookings are coming from travel agents, so we can provide  them some commission.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909186" y="514934"/>
            <a:ext cx="155638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506374" y="1188928"/>
            <a:ext cx="744791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265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Importing and loading data of Hotel booking analysis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33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Suggestions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284346" y="1671904"/>
            <a:ext cx="269367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T</a:t>
            </a:r>
            <a:r>
              <a:rPr lang="en-US" sz="3600">
                <a:solidFill>
                  <a:srgbClr val="004A52"/>
                </a:solidFill>
                <a:latin typeface="Arial Black"/>
                <a:ea typeface="Arial Black"/>
                <a:cs typeface="Arial Black"/>
                <a:sym typeface="Arial Black"/>
              </a:rPr>
              <a:t>hank </a:t>
            </a: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Y</a:t>
            </a:r>
            <a:r>
              <a:rPr lang="en-US" sz="3600">
                <a:solidFill>
                  <a:srgbClr val="004A52"/>
                </a:solidFill>
                <a:latin typeface="Arial Black"/>
                <a:ea typeface="Arial Black"/>
                <a:cs typeface="Arial Black"/>
                <a:sym typeface="Arial Black"/>
              </a:rPr>
              <a:t>ou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390550" y="512191"/>
            <a:ext cx="234061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Data summary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90550" y="1371675"/>
            <a:ext cx="8335009" cy="276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Data set –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Hotel booking analysis database includes information about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hotels booked between the year 2015 to year 2017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Shape: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Rows –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119390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Columns –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4A52"/>
                </a:solidFill>
                <a:latin typeface="Arial"/>
                <a:ea typeface="Arial"/>
                <a:cs typeface="Arial"/>
                <a:sym typeface="Arial"/>
              </a:rPr>
              <a:t>Important columns-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lead time, arrival date, no. of persons, repeated guest,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no. of kids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686206" y="512191"/>
            <a:ext cx="7417434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Number of Bookings for various types of hotels</a:t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76200" y="1219781"/>
            <a:ext cx="8841333" cy="37624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390550" y="229565"/>
            <a:ext cx="800989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Plot between Type of market segment and Waiting  list for </a:t>
            </a:r>
            <a:r>
              <a:rPr b="1" lang="en-US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>
                <a:solidFill>
                  <a:srgbClr val="CC0000"/>
                </a:solidFill>
              </a:rPr>
              <a:t>booking</a:t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310895" y="1124711"/>
            <a:ext cx="8165592" cy="402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390550" y="161670"/>
            <a:ext cx="808355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Plot between Distributing Channel and Days on the  waiting</a:t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310895" y="1024126"/>
            <a:ext cx="8244840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390550" y="272237"/>
            <a:ext cx="464058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Number of kids in both hotels</a:t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310895" y="777238"/>
            <a:ext cx="8522207" cy="43220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300939" y="341122"/>
            <a:ext cx="839851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Heatmap between type of Hotel and arrival month</a:t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310895" y="1018030"/>
            <a:ext cx="8522208" cy="41269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390550" y="126949"/>
            <a:ext cx="5130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Cancellation percentage by year</a:t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121920" y="633982"/>
            <a:ext cx="8711184" cy="45110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2021-09-21T16:23:59Z</dcterms:created>
  <dc:creator>vaibhav jain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2021-09-21T00:00:00Z</vt:filetime>
  </property>
</Properties>
</file>