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4E81-1D27-4A5D-9597-F20F124FB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1C925-715C-4514-BD83-BFC697B9F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AF991-C574-4B1A-8642-6B96AD57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D89B-EB86-41EC-8D1E-A53CFEB2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8CBA-DC8F-4A88-927B-E4E7AB4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4331-CA90-43C7-BDCD-D8E1444E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9F8A4-AE52-413B-8C25-7029810DB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4A06-5636-4BB6-B5A2-A2B65149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F486-2BB8-4334-B2E4-46D7AC31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C21D-3E1F-4319-93FA-7608E87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01779-196C-4F2C-8D67-DDF742A52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CB1D-D74E-44BC-9C6C-CBB9C90E6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D1B3-45D8-4D8A-B2E7-8C0CE309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91C8-707D-4E37-B46D-36876D92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3133-AE5C-49D9-B3A5-E09A6514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2AE5-D0C0-4B85-B96C-0DAA0D78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56DA-DDB0-4FE3-B88E-AB2D972C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6647-8B72-4397-8CFD-D684225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8848-C0E3-4D98-9E09-C9F1C9BE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0260-E58C-4EC9-876C-2DFEB6A0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2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98E1-0D5F-4D90-9D37-52CCE031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78927-8BD7-4401-B884-1656278E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9250-4BD1-4932-9A5B-BCDFC7B1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056A-D3D4-49CA-9B8F-CB5B4DD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073A-09FE-4D0B-A398-EB3B9E8C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8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F355-1104-40EC-B366-D85022A2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D323-7818-4802-B3A3-936B8DB8F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B1B6B-803D-4DF0-8804-72033068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6DA3-8E4B-42F9-9C93-952580EA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4292-1BB2-48F8-8483-26DB6656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A008A-7AFA-4DF4-B9ED-27FCE22F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58A-6499-4F86-8FB0-22831785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9B03A-66DC-45D9-8353-10CA32BC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7C164-41B1-4917-9B13-BA013D0F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641A5-0ED2-4164-A161-665D109AE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D2FF-68E3-4210-97B0-70D3EDA32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F1F50-B71B-487F-9C83-E43667F0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7AB5A-50B1-4795-A7B5-DF65A67B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13DD2-931C-49F8-810D-304A7EB8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8E17-CD7B-4F7D-8134-49F1CFB9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FCCD-D0DE-419A-BEB3-3E64EAB8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FEBD8-AE4B-4A98-AA4A-DF3AEF0A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CE29-9C79-4291-9C96-8B18ECF6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0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28C08-91AF-40C2-882E-A105E8FE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D5FC5-9E13-42BA-854F-849D7CF5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D56F4-2797-4E35-95B3-9E5D69BD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C62C-E670-4CFA-A1DA-3CE8026F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72F0-B83D-40F6-86DD-4BCD050B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7D54C-AA01-47DC-B2D1-F383A0D8E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BBE8-827D-4DFD-9570-B1A275FE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54F7-DED6-4986-B5D3-B724335E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12BE2-72F5-49B7-AD8B-98B43E6A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ABB1-12EA-40A3-9B66-221B48F6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4960F-B17F-4055-8EC2-C0748EA8D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68BEB-2DC5-4479-B062-70362D67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71BA4-0017-4D17-B093-E311669C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8D33B-4D5C-476C-96C2-96F6D1E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25BA-64E3-4736-9EF3-8B8CFA3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ECE12-336E-4B15-B0AC-0FD7D806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84CD9-57AD-4DC9-9FC5-3D173432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B9C0-541E-4FAC-B167-67A8C3C8C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1126-E3B7-4203-954C-7A69B8FF3E93}" type="datetimeFigureOut">
              <a:rPr lang="en-US" smtClean="0"/>
              <a:t>Sunday, 29-Oct-17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F10F-44E4-4FAF-B7A8-5F2AB97CB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504-6B0E-48B6-812B-C793327F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FB61-6356-4B5A-92BF-964B15D2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5AF2830-D83C-4A7A-BEE6-5565B0DC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6456" y="1230163"/>
            <a:ext cx="5236850" cy="44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747B266-2367-42BB-AC3D-F2BA60506E76}"/>
              </a:ext>
            </a:extLst>
          </p:cNvPr>
          <p:cNvGrpSpPr/>
          <p:nvPr/>
        </p:nvGrpSpPr>
        <p:grpSpPr>
          <a:xfrm>
            <a:off x="2144485" y="922682"/>
            <a:ext cx="7505701" cy="4291575"/>
            <a:chOff x="2144485" y="922682"/>
            <a:chExt cx="7505701" cy="42915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E2016AC-C264-4F83-B549-477ECD283485}"/>
                    </a:ext>
                  </a:extLst>
                </p:cNvPr>
                <p:cNvSpPr/>
                <p:nvPr/>
              </p:nvSpPr>
              <p:spPr>
                <a:xfrm>
                  <a:off x="4222015" y="2400587"/>
                  <a:ext cx="922763" cy="83208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E2016AC-C264-4F83-B549-477ECD283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015" y="2400587"/>
                  <a:ext cx="922763" cy="83208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6198E2E-10AE-4633-AD70-571E92FEB164}"/>
                    </a:ext>
                  </a:extLst>
                </p:cNvPr>
                <p:cNvSpPr/>
                <p:nvPr/>
              </p:nvSpPr>
              <p:spPr>
                <a:xfrm>
                  <a:off x="2144485" y="4382167"/>
                  <a:ext cx="922763" cy="83208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6198E2E-10AE-4633-AD70-571E92FEB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4485" y="4382167"/>
                  <a:ext cx="922763" cy="83208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30FA82D-C69A-4D52-9B1A-E1D35AFA88FA}"/>
                    </a:ext>
                  </a:extLst>
                </p:cNvPr>
                <p:cNvSpPr/>
                <p:nvPr/>
              </p:nvSpPr>
              <p:spPr>
                <a:xfrm>
                  <a:off x="3590275" y="4382169"/>
                  <a:ext cx="922763" cy="83208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30FA82D-C69A-4D52-9B1A-E1D35AFA8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275" y="4382169"/>
                  <a:ext cx="922763" cy="83208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AF01525-54C4-4D3F-B3AA-2FE6B636E7B3}"/>
                    </a:ext>
                  </a:extLst>
                </p:cNvPr>
                <p:cNvSpPr/>
                <p:nvPr/>
              </p:nvSpPr>
              <p:spPr>
                <a:xfrm>
                  <a:off x="6056337" y="4382169"/>
                  <a:ext cx="922763" cy="83208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AF01525-54C4-4D3F-B3AA-2FE6B636E7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337" y="4382169"/>
                  <a:ext cx="922763" cy="83208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6E4535-8865-4269-BF8B-8D6394A39BFB}"/>
                </a:ext>
              </a:extLst>
            </p:cNvPr>
            <p:cNvGrpSpPr/>
            <p:nvPr/>
          </p:nvGrpSpPr>
          <p:grpSpPr>
            <a:xfrm>
              <a:off x="7260898" y="2686779"/>
              <a:ext cx="1184729" cy="168774"/>
              <a:chOff x="1548606" y="4829649"/>
              <a:chExt cx="895274" cy="14143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E2C3299-03C8-4570-947B-4F9F9F7E0DB7}"/>
                  </a:ext>
                </a:extLst>
              </p:cNvPr>
              <p:cNvSpPr/>
              <p:nvPr/>
            </p:nvSpPr>
            <p:spPr>
              <a:xfrm>
                <a:off x="2302445" y="4829651"/>
                <a:ext cx="141435" cy="1414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6F2C5FB-5D2F-48C7-98FC-1619C4CF6910}"/>
                  </a:ext>
                </a:extLst>
              </p:cNvPr>
              <p:cNvSpPr/>
              <p:nvPr/>
            </p:nvSpPr>
            <p:spPr>
              <a:xfrm>
                <a:off x="2053078" y="4829650"/>
                <a:ext cx="141435" cy="1414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6B6214A-3A8B-481A-B4B8-94B051E66BB2}"/>
                  </a:ext>
                </a:extLst>
              </p:cNvPr>
              <p:cNvSpPr/>
              <p:nvPr/>
            </p:nvSpPr>
            <p:spPr>
              <a:xfrm>
                <a:off x="1800842" y="4829649"/>
                <a:ext cx="141435" cy="1414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CEA11C-F106-4CC4-BC24-4099C96D5AF4}"/>
                  </a:ext>
                </a:extLst>
              </p:cNvPr>
              <p:cNvSpPr/>
              <p:nvPr/>
            </p:nvSpPr>
            <p:spPr>
              <a:xfrm>
                <a:off x="1548606" y="4829649"/>
                <a:ext cx="141435" cy="1414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7644B12-BF89-43BD-B97A-3ACC68FDCF8B}"/>
                    </a:ext>
                  </a:extLst>
                </p:cNvPr>
                <p:cNvSpPr/>
                <p:nvPr/>
              </p:nvSpPr>
              <p:spPr>
                <a:xfrm>
                  <a:off x="8727423" y="2355121"/>
                  <a:ext cx="922763" cy="83208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7644B12-BF89-43BD-B97A-3ACC68FDC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423" y="2355121"/>
                  <a:ext cx="922763" cy="83208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AA470F9-3CA5-4F78-BBED-B1F874F86FEC}"/>
                    </a:ext>
                  </a:extLst>
                </p:cNvPr>
                <p:cNvSpPr/>
                <p:nvPr/>
              </p:nvSpPr>
              <p:spPr>
                <a:xfrm>
                  <a:off x="6056337" y="2355123"/>
                  <a:ext cx="922763" cy="83208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AA470F9-3CA5-4F78-BBED-B1F874F86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337" y="2355123"/>
                  <a:ext cx="922763" cy="83208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42321C-C15D-4D1C-B763-04DC188AB5BB}"/>
                </a:ext>
              </a:extLst>
            </p:cNvPr>
            <p:cNvGrpSpPr/>
            <p:nvPr/>
          </p:nvGrpSpPr>
          <p:grpSpPr>
            <a:xfrm>
              <a:off x="4702278" y="4713826"/>
              <a:ext cx="1184729" cy="168774"/>
              <a:chOff x="1548606" y="4829649"/>
              <a:chExt cx="895274" cy="141437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E5A82DC-9F63-4F1B-971E-2B8EC36D9785}"/>
                  </a:ext>
                </a:extLst>
              </p:cNvPr>
              <p:cNvSpPr/>
              <p:nvPr/>
            </p:nvSpPr>
            <p:spPr>
              <a:xfrm>
                <a:off x="2302445" y="4829651"/>
                <a:ext cx="141435" cy="1414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953D1B-E30F-41D8-92A4-D52242C2A463}"/>
                  </a:ext>
                </a:extLst>
              </p:cNvPr>
              <p:cNvSpPr/>
              <p:nvPr/>
            </p:nvSpPr>
            <p:spPr>
              <a:xfrm>
                <a:off x="2053078" y="4829650"/>
                <a:ext cx="141435" cy="1414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AD933BD-1C0C-4EF0-973A-250F03F8C9E6}"/>
                  </a:ext>
                </a:extLst>
              </p:cNvPr>
              <p:cNvSpPr/>
              <p:nvPr/>
            </p:nvSpPr>
            <p:spPr>
              <a:xfrm>
                <a:off x="1800842" y="4829649"/>
                <a:ext cx="141435" cy="1414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23633E-01F6-4E77-8C57-67326E59C045}"/>
                  </a:ext>
                </a:extLst>
              </p:cNvPr>
              <p:cNvSpPr/>
              <p:nvPr/>
            </p:nvSpPr>
            <p:spPr>
              <a:xfrm>
                <a:off x="1548606" y="4829649"/>
                <a:ext cx="141435" cy="14143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6EAD44-12DF-4C2D-B7ED-7B1E57991195}"/>
                </a:ext>
              </a:extLst>
            </p:cNvPr>
            <p:cNvSpPr/>
            <p:nvPr/>
          </p:nvSpPr>
          <p:spPr>
            <a:xfrm>
              <a:off x="6812974" y="922682"/>
              <a:ext cx="922763" cy="83208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3E1FEC-C833-48CF-B3A5-E1016515F3F0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2605867" y="3232675"/>
              <a:ext cx="2077530" cy="1149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906E15-C0C1-4726-8F24-2FFD00077F82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 flipH="1">
              <a:off x="4051657" y="3232675"/>
              <a:ext cx="631740" cy="11494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826848D-AFF9-4A70-81D9-9E268C448715}"/>
                </a:ext>
              </a:extLst>
            </p:cNvPr>
            <p:cNvCxnSpPr>
              <a:cxnSpLocks/>
              <a:stCxn id="4" idx="4"/>
              <a:endCxn id="10" idx="0"/>
            </p:cNvCxnSpPr>
            <p:nvPr/>
          </p:nvCxnSpPr>
          <p:spPr>
            <a:xfrm>
              <a:off x="4683397" y="3232675"/>
              <a:ext cx="1834322" cy="11494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C8A70C-B418-4ACF-B529-74AC15CC4EC9}"/>
                </a:ext>
              </a:extLst>
            </p:cNvPr>
            <p:cNvCxnSpPr>
              <a:cxnSpLocks/>
              <a:stCxn id="23" idx="4"/>
              <a:endCxn id="4" idx="0"/>
            </p:cNvCxnSpPr>
            <p:nvPr/>
          </p:nvCxnSpPr>
          <p:spPr>
            <a:xfrm flipH="1">
              <a:off x="4683397" y="1754770"/>
              <a:ext cx="2590959" cy="6458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F31E57-1039-4323-B41C-D8A18B7A5CE1}"/>
                </a:ext>
              </a:extLst>
            </p:cNvPr>
            <p:cNvCxnSpPr>
              <a:cxnSpLocks/>
              <a:stCxn id="23" idx="4"/>
              <a:endCxn id="17" idx="0"/>
            </p:cNvCxnSpPr>
            <p:nvPr/>
          </p:nvCxnSpPr>
          <p:spPr>
            <a:xfrm flipH="1">
              <a:off x="6517719" y="1754770"/>
              <a:ext cx="756637" cy="6003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DC3231-9F35-44CF-9DCD-9F0A1980AB84}"/>
                </a:ext>
              </a:extLst>
            </p:cNvPr>
            <p:cNvCxnSpPr>
              <a:cxnSpLocks/>
              <a:stCxn id="23" idx="4"/>
              <a:endCxn id="16" idx="0"/>
            </p:cNvCxnSpPr>
            <p:nvPr/>
          </p:nvCxnSpPr>
          <p:spPr>
            <a:xfrm>
              <a:off x="7274356" y="1754770"/>
              <a:ext cx="1914449" cy="6003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72CC1A8-5D20-4B0B-B2EF-CB41B1B98E94}"/>
              </a:ext>
            </a:extLst>
          </p:cNvPr>
          <p:cNvSpPr txBox="1"/>
          <p:nvPr/>
        </p:nvSpPr>
        <p:spPr>
          <a:xfrm>
            <a:off x="1889160" y="3349241"/>
            <a:ext cx="63152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56677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saurabh</cp:lastModifiedBy>
  <cp:revision>5</cp:revision>
  <dcterms:created xsi:type="dcterms:W3CDTF">2017-10-30T02:54:45Z</dcterms:created>
  <dcterms:modified xsi:type="dcterms:W3CDTF">2017-10-30T03:44:47Z</dcterms:modified>
</cp:coreProperties>
</file>