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Ashish Verma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7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0"/>
            <a:ext cx="8596668" cy="5924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Pom.xml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489397"/>
            <a:ext cx="7809844" cy="636860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&lt;</a:t>
            </a:r>
            <a:r>
              <a:rPr lang="en-US" b="1" dirty="0"/>
              <a:t>project </a:t>
            </a:r>
            <a:r>
              <a:rPr lang="en-US" b="1" dirty="0" err="1"/>
              <a:t>xmlns</a:t>
            </a:r>
            <a:r>
              <a:rPr lang="en-US" b="1" dirty="0"/>
              <a:t>=</a:t>
            </a:r>
            <a:r>
              <a:rPr lang="en-US" b="1" i="1" dirty="0"/>
              <a:t>"http://maven.apache.org/POM/4.0.0" </a:t>
            </a:r>
            <a:r>
              <a:rPr lang="en-US" b="1" i="1" dirty="0" err="1"/>
              <a:t>xmlns:xsi</a:t>
            </a:r>
            <a:r>
              <a:rPr lang="en-US" b="1" i="1" dirty="0"/>
              <a:t>="http://www.w3.org/2001/XMLSchema-instance"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xsi:schemaLocation</a:t>
            </a:r>
            <a:r>
              <a:rPr lang="en-US" b="1" dirty="0"/>
              <a:t>=</a:t>
            </a:r>
            <a:r>
              <a:rPr lang="en-US" b="1" i="1" dirty="0"/>
              <a:t>"http://maven.apache.org/POM/4.0.0 http://maven.apache.org/xsd/maven-4.0.0.xsd"&gt;</a:t>
            </a:r>
          </a:p>
          <a:p>
            <a:pPr marL="0" indent="0">
              <a:buNone/>
            </a:pPr>
            <a:r>
              <a:rPr lang="en-US" b="1" dirty="0" smtClean="0"/>
              <a:t>	&lt;</a:t>
            </a:r>
            <a:r>
              <a:rPr lang="en-US" b="1" dirty="0" err="1"/>
              <a:t>modelVersion</a:t>
            </a:r>
            <a:r>
              <a:rPr lang="en-US" b="1" dirty="0"/>
              <a:t>&gt;4.0.0&lt;/</a:t>
            </a:r>
            <a:r>
              <a:rPr lang="en-US" b="1" dirty="0" err="1"/>
              <a:t>modelVersion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 smtClean="0"/>
              <a:t>	&lt;</a:t>
            </a:r>
            <a:r>
              <a:rPr lang="en-US" b="1" dirty="0" err="1"/>
              <a:t>groupId</a:t>
            </a:r>
            <a:r>
              <a:rPr lang="en-US" b="1" dirty="0"/>
              <a:t>&gt;</a:t>
            </a:r>
            <a:r>
              <a:rPr lang="en-US" b="1" dirty="0" err="1"/>
              <a:t>com.infy</a:t>
            </a:r>
            <a:r>
              <a:rPr lang="en-US" b="1" dirty="0"/>
              <a:t>&lt;/</a:t>
            </a:r>
            <a:r>
              <a:rPr lang="en-US" b="1" dirty="0" err="1"/>
              <a:t>groupId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 smtClean="0"/>
              <a:t>	&lt;</a:t>
            </a:r>
            <a:r>
              <a:rPr lang="en-US" b="1" dirty="0" err="1"/>
              <a:t>artifactId</a:t>
            </a:r>
            <a:r>
              <a:rPr lang="en-US" b="1" dirty="0"/>
              <a:t>&gt;course-</a:t>
            </a:r>
            <a:r>
              <a:rPr lang="en-US" b="1" u="sng" dirty="0" err="1"/>
              <a:t>api</a:t>
            </a:r>
            <a:r>
              <a:rPr lang="en-US" b="1" u="sng" dirty="0"/>
              <a:t>&lt;/</a:t>
            </a:r>
            <a:r>
              <a:rPr lang="en-US" b="1" u="sng" dirty="0" err="1"/>
              <a:t>artifactId</a:t>
            </a:r>
            <a:r>
              <a:rPr lang="en-US" b="1" u="sng" dirty="0"/>
              <a:t>&gt;</a:t>
            </a:r>
          </a:p>
          <a:p>
            <a:pPr marL="0" indent="0">
              <a:buNone/>
            </a:pPr>
            <a:r>
              <a:rPr lang="en-US" b="1" dirty="0" smtClean="0"/>
              <a:t>	&lt;</a:t>
            </a:r>
            <a:r>
              <a:rPr lang="en-US" b="1" dirty="0"/>
              <a:t>version&gt;0.0.1-SNAPSHOT&lt;/version&gt;</a:t>
            </a:r>
          </a:p>
          <a:p>
            <a:pPr marL="0" indent="0">
              <a:buNone/>
            </a:pPr>
            <a:r>
              <a:rPr lang="en-US" b="1" dirty="0" smtClean="0"/>
              <a:t>	&lt;</a:t>
            </a:r>
            <a:r>
              <a:rPr lang="en-US" b="1" dirty="0"/>
              <a:t>name&gt;</a:t>
            </a:r>
            <a:r>
              <a:rPr lang="en-US" b="1" dirty="0" err="1"/>
              <a:t>INfy</a:t>
            </a:r>
            <a:r>
              <a:rPr lang="en-US" b="1" dirty="0"/>
              <a:t> Course API&lt;/name</a:t>
            </a:r>
            <a:r>
              <a:rPr lang="en-US" b="1" dirty="0" smtClean="0"/>
              <a:t>&gt;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&lt;</a:t>
            </a:r>
            <a:r>
              <a:rPr lang="en-US" b="1" dirty="0"/>
              <a:t>parent&gt;</a:t>
            </a:r>
          </a:p>
          <a:p>
            <a:pPr marL="0" indent="0">
              <a:buNone/>
            </a:pPr>
            <a:r>
              <a:rPr lang="en-US" b="1" dirty="0" smtClean="0"/>
              <a:t>		&lt;</a:t>
            </a:r>
            <a:r>
              <a:rPr lang="en-US" b="1" dirty="0" err="1"/>
              <a:t>groupId</a:t>
            </a:r>
            <a:r>
              <a:rPr lang="en-US" b="1" dirty="0"/>
              <a:t>&gt;</a:t>
            </a:r>
            <a:r>
              <a:rPr lang="en-US" b="1" dirty="0" err="1"/>
              <a:t>org.springframework.boot</a:t>
            </a:r>
            <a:r>
              <a:rPr lang="en-US" b="1" dirty="0"/>
              <a:t>&lt;/</a:t>
            </a:r>
            <a:r>
              <a:rPr lang="en-US" b="1" dirty="0" err="1"/>
              <a:t>groupId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 smtClean="0"/>
              <a:t>		&lt;</a:t>
            </a:r>
            <a:r>
              <a:rPr lang="en-US" b="1" dirty="0" err="1"/>
              <a:t>artifactId</a:t>
            </a:r>
            <a:r>
              <a:rPr lang="en-US" b="1" dirty="0"/>
              <a:t>&gt;spring-boot-starter-parent&lt;/</a:t>
            </a:r>
            <a:r>
              <a:rPr lang="en-US" b="1" dirty="0" err="1"/>
              <a:t>artifactId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 smtClean="0"/>
              <a:t>		&lt;</a:t>
            </a:r>
            <a:r>
              <a:rPr lang="en-US" b="1" dirty="0"/>
              <a:t>version&gt;1.4.2.RELEASE&lt;/version&gt;</a:t>
            </a:r>
          </a:p>
          <a:p>
            <a:pPr marL="0" indent="0">
              <a:buNone/>
            </a:pPr>
            <a:r>
              <a:rPr lang="en-US" b="1" dirty="0" smtClean="0"/>
              <a:t>	&lt;/</a:t>
            </a:r>
            <a:r>
              <a:rPr lang="en-US" b="1" dirty="0"/>
              <a:t>parent&gt;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&lt;dependencies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 smtClean="0"/>
              <a:t>		&lt;</a:t>
            </a:r>
            <a:r>
              <a:rPr lang="en-US" b="1" dirty="0"/>
              <a:t>dependency&gt;</a:t>
            </a:r>
          </a:p>
          <a:p>
            <a:pPr marL="0" indent="0">
              <a:buNone/>
            </a:pPr>
            <a:r>
              <a:rPr lang="en-US" b="1" dirty="0" smtClean="0"/>
              <a:t>			&lt;</a:t>
            </a:r>
            <a:r>
              <a:rPr lang="en-US" b="1" dirty="0" err="1"/>
              <a:t>groupId</a:t>
            </a:r>
            <a:r>
              <a:rPr lang="en-US" b="1" dirty="0"/>
              <a:t>&gt;</a:t>
            </a:r>
            <a:r>
              <a:rPr lang="en-US" b="1" dirty="0" err="1"/>
              <a:t>org.springframework.boot</a:t>
            </a:r>
            <a:r>
              <a:rPr lang="en-US" b="1" dirty="0"/>
              <a:t>&lt;/</a:t>
            </a:r>
            <a:r>
              <a:rPr lang="en-US" b="1" dirty="0" err="1"/>
              <a:t>groupId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 smtClean="0"/>
              <a:t>			&lt;</a:t>
            </a:r>
            <a:r>
              <a:rPr lang="en-US" b="1" dirty="0" err="1"/>
              <a:t>artifactId</a:t>
            </a:r>
            <a:r>
              <a:rPr lang="en-US" b="1" dirty="0"/>
              <a:t>&gt;spring-boot-starter-web&lt;/</a:t>
            </a:r>
            <a:r>
              <a:rPr lang="en-US" b="1" dirty="0" err="1"/>
              <a:t>artifactId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 smtClean="0"/>
              <a:t>		&lt;/</a:t>
            </a:r>
            <a:r>
              <a:rPr lang="en-US" b="1" dirty="0"/>
              <a:t>dependency&gt;</a:t>
            </a:r>
          </a:p>
          <a:p>
            <a:pPr marL="0" indent="0">
              <a:buNone/>
            </a:pPr>
            <a:r>
              <a:rPr lang="en-US" b="1" dirty="0" smtClean="0"/>
              <a:t>	&lt;/</a:t>
            </a:r>
            <a:r>
              <a:rPr lang="en-US" b="1" dirty="0"/>
              <a:t>dependencies&gt;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&lt;</a:t>
            </a:r>
            <a:r>
              <a:rPr lang="en-US" b="1" dirty="0"/>
              <a:t>properties&gt;</a:t>
            </a:r>
          </a:p>
          <a:p>
            <a:pPr marL="0" indent="0">
              <a:buNone/>
            </a:pPr>
            <a:r>
              <a:rPr lang="en-US" b="1" dirty="0" smtClean="0"/>
              <a:t>		&lt;</a:t>
            </a:r>
            <a:r>
              <a:rPr lang="en-US" b="1" dirty="0" err="1"/>
              <a:t>java.version</a:t>
            </a:r>
            <a:r>
              <a:rPr lang="en-US" b="1" dirty="0"/>
              <a:t>&gt;1.8&lt;/</a:t>
            </a:r>
            <a:r>
              <a:rPr lang="en-US" b="1" dirty="0" err="1"/>
              <a:t>java.version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 smtClean="0"/>
              <a:t>	&lt;/</a:t>
            </a:r>
            <a:r>
              <a:rPr lang="en-US" b="1" dirty="0"/>
              <a:t>properties&gt;</a:t>
            </a:r>
          </a:p>
          <a:p>
            <a:pPr marL="0" indent="0">
              <a:buNone/>
            </a:pPr>
            <a:r>
              <a:rPr lang="en-US" b="1" dirty="0" smtClean="0"/>
              <a:t>&lt;/</a:t>
            </a:r>
            <a:r>
              <a:rPr lang="en-US" b="1" dirty="0"/>
              <a:t>project&gt;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88687" y="2511380"/>
            <a:ext cx="218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078828" y="2691685"/>
            <a:ext cx="1339403" cy="12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88687" y="5859887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078828" y="6040192"/>
            <a:ext cx="1339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88687" y="4507606"/>
            <a:ext cx="914399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207617" y="4597758"/>
            <a:ext cx="1210614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283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287"/>
          </a:xfrm>
        </p:spPr>
        <p:txBody>
          <a:bodyPr/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7887"/>
            <a:ext cx="8596668" cy="47534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SpringBootApplication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public class </a:t>
            </a:r>
            <a:r>
              <a:rPr lang="en-US" b="1" dirty="0" err="1" smtClean="0"/>
              <a:t>StartPoint</a:t>
            </a:r>
            <a:r>
              <a:rPr lang="en-US" b="1" dirty="0" smtClean="0"/>
              <a:t> </a:t>
            </a:r>
            <a:r>
              <a:rPr lang="en-US" b="1" dirty="0"/>
              <a:t>{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	public </a:t>
            </a:r>
            <a:r>
              <a:rPr lang="en-US" b="1" dirty="0"/>
              <a:t>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SpringApplication.</a:t>
            </a:r>
            <a:r>
              <a:rPr lang="en-US" i="1" dirty="0" err="1" smtClean="0"/>
              <a:t>run</a:t>
            </a:r>
            <a:r>
              <a:rPr lang="en-US" i="1" dirty="0" smtClean="0"/>
              <a:t>(</a:t>
            </a:r>
            <a:r>
              <a:rPr lang="en-US" b="1" dirty="0" err="1" smtClean="0"/>
              <a:t>StartPoint</a:t>
            </a:r>
            <a:r>
              <a:rPr lang="en-US" i="1" dirty="0" err="1" smtClean="0"/>
              <a:t>.</a:t>
            </a:r>
            <a:r>
              <a:rPr lang="en-US" b="1" i="1" dirty="0" err="1" smtClean="0"/>
              <a:t>class</a:t>
            </a:r>
            <a:r>
              <a:rPr lang="en-US" b="1" i="1" dirty="0"/>
              <a:t>, </a:t>
            </a:r>
            <a:r>
              <a:rPr lang="en-US" b="1" i="1" dirty="0" err="1"/>
              <a:t>args</a:t>
            </a:r>
            <a:r>
              <a:rPr lang="en-US" b="1" i="1" dirty="0"/>
              <a:t>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7380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Start point actually do!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5769"/>
            <a:ext cx="8596668" cy="4315593"/>
          </a:xfrm>
        </p:spPr>
        <p:txBody>
          <a:bodyPr/>
          <a:lstStyle/>
          <a:p>
            <a:r>
              <a:rPr lang="en-US" dirty="0" err="1"/>
              <a:t>SpringApplication.</a:t>
            </a:r>
            <a:r>
              <a:rPr lang="en-US" i="1" dirty="0" err="1"/>
              <a:t>run</a:t>
            </a:r>
            <a:r>
              <a:rPr lang="en-US" i="1" dirty="0"/>
              <a:t>(</a:t>
            </a:r>
            <a:r>
              <a:rPr lang="en-US" b="1" dirty="0" err="1"/>
              <a:t>StartPoint</a:t>
            </a:r>
            <a:r>
              <a:rPr lang="en-US" i="1" dirty="0" err="1"/>
              <a:t>.</a:t>
            </a:r>
            <a:r>
              <a:rPr lang="en-US" b="1" i="1" dirty="0" err="1"/>
              <a:t>class</a:t>
            </a:r>
            <a:r>
              <a:rPr lang="en-US" b="1" i="1" dirty="0"/>
              <a:t>, </a:t>
            </a:r>
            <a:r>
              <a:rPr lang="en-US" b="1" i="1" dirty="0" err="1"/>
              <a:t>args</a:t>
            </a:r>
            <a:r>
              <a:rPr lang="en-US" b="1" i="1" dirty="0"/>
              <a:t>);</a:t>
            </a:r>
            <a:endParaRPr lang="en-US" dirty="0" smtClean="0"/>
          </a:p>
          <a:p>
            <a:r>
              <a:rPr lang="en-US" dirty="0" smtClean="0"/>
              <a:t>Sets up default configuration</a:t>
            </a:r>
          </a:p>
          <a:p>
            <a:r>
              <a:rPr lang="en-US" dirty="0" smtClean="0"/>
              <a:t>Starts Spring application context – the Spring bean container</a:t>
            </a:r>
          </a:p>
          <a:p>
            <a:r>
              <a:rPr lang="en-US" dirty="0" smtClean="0"/>
              <a:t>Performs class path scan – Beans, stereotypes</a:t>
            </a:r>
          </a:p>
          <a:p>
            <a:r>
              <a:rPr lang="en-US" dirty="0" smtClean="0"/>
              <a:t>Starts Tomcat server – No need to download and 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23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/>
          <a:lstStyle/>
          <a:p>
            <a:r>
              <a:rPr lang="en-US" dirty="0" smtClean="0"/>
              <a:t>Adding a controller!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6829"/>
            <a:ext cx="8596668" cy="4534534"/>
          </a:xfrm>
        </p:spPr>
        <p:txBody>
          <a:bodyPr/>
          <a:lstStyle/>
          <a:p>
            <a:r>
              <a:rPr lang="en-US" dirty="0" smtClean="0"/>
              <a:t>A Java Class</a:t>
            </a:r>
          </a:p>
          <a:p>
            <a:r>
              <a:rPr lang="en-US" dirty="0" smtClean="0"/>
              <a:t>Marked with Annotation @</a:t>
            </a:r>
            <a:r>
              <a:rPr lang="en-US" dirty="0" err="1" smtClean="0"/>
              <a:t>RestController</a:t>
            </a:r>
            <a:endParaRPr lang="en-US" dirty="0" smtClean="0"/>
          </a:p>
          <a:p>
            <a:r>
              <a:rPr lang="en-US" dirty="0" smtClean="0"/>
              <a:t>Has Info about</a:t>
            </a:r>
          </a:p>
          <a:p>
            <a:pPr lvl="1"/>
            <a:r>
              <a:rPr lang="en-US" dirty="0" smtClean="0"/>
              <a:t>What URL access triggers it</a:t>
            </a:r>
          </a:p>
          <a:p>
            <a:pPr lvl="1"/>
            <a:r>
              <a:rPr lang="en-US" dirty="0" smtClean="0"/>
              <a:t>What method to run when accessed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72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803"/>
          </a:xfrm>
        </p:spPr>
        <p:txBody>
          <a:bodyPr/>
          <a:lstStyle/>
          <a:p>
            <a:r>
              <a:rPr lang="en-US" dirty="0" smtClean="0"/>
              <a:t>First Rest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9555"/>
            <a:ext cx="8596668" cy="46118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RestController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public class </a:t>
            </a:r>
            <a:r>
              <a:rPr lang="en-US" b="1" dirty="0" err="1"/>
              <a:t>HelloController</a:t>
            </a:r>
            <a:r>
              <a:rPr lang="en-US" b="1" dirty="0"/>
              <a:t> {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/>
              <a:t>RequestMapping</a:t>
            </a:r>
            <a:r>
              <a:rPr lang="en-US" dirty="0"/>
              <a:t>("/hi")</a:t>
            </a:r>
          </a:p>
          <a:p>
            <a:pPr marL="0" indent="0">
              <a:buNone/>
            </a:pPr>
            <a:r>
              <a:rPr lang="en-US" b="1" dirty="0" smtClean="0"/>
              <a:t>	public </a:t>
            </a:r>
            <a:r>
              <a:rPr lang="en-US" b="1" dirty="0"/>
              <a:t>String </a:t>
            </a:r>
            <a:r>
              <a:rPr lang="en-US" b="1" dirty="0" err="1"/>
              <a:t>sayHi</a:t>
            </a:r>
            <a:r>
              <a:rPr lang="en-US" b="1" dirty="0"/>
              <a:t>() {</a:t>
            </a:r>
          </a:p>
          <a:p>
            <a:pPr marL="0" indent="0">
              <a:buNone/>
            </a:pPr>
            <a:r>
              <a:rPr lang="en-US" b="1" dirty="0" smtClean="0"/>
              <a:t>		return </a:t>
            </a:r>
            <a:r>
              <a:rPr lang="en-US" b="1" dirty="0"/>
              <a:t>"Hi";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89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8592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application.properties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all the properties:</a:t>
            </a:r>
          </a:p>
          <a:p>
            <a:pPr lvl="1"/>
            <a:r>
              <a:rPr lang="en-US" dirty="0"/>
              <a:t>https://docs.spring.io/spring-boot/docs/current/reference/html/common-application-properties.html</a:t>
            </a:r>
          </a:p>
        </p:txBody>
      </p:sp>
    </p:spTree>
    <p:extLst>
      <p:ext uri="{BB962C8B-B14F-4D97-AF65-F5344CB8AC3E}">
        <p14:creationId xmlns:p14="http://schemas.microsoft.com/office/powerpoint/2010/main" val="4250224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to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0919"/>
            <a:ext cx="8596668" cy="4650444"/>
          </a:xfrm>
        </p:spPr>
        <p:txBody>
          <a:bodyPr/>
          <a:lstStyle/>
          <a:p>
            <a:r>
              <a:rPr lang="en-US" dirty="0" smtClean="0"/>
              <a:t>Changes in </a:t>
            </a:r>
            <a:r>
              <a:rPr lang="en-US" dirty="0" err="1" smtClean="0"/>
              <a:t>application.properties</a:t>
            </a:r>
            <a:endParaRPr lang="en-US" dirty="0" smtClean="0"/>
          </a:p>
          <a:p>
            <a:pPr lvl="1"/>
            <a:r>
              <a:rPr lang="en-US" dirty="0"/>
              <a:t>spring.datasource.url = </a:t>
            </a:r>
            <a:r>
              <a:rPr lang="en-US" dirty="0" err="1"/>
              <a:t>jdbc:mysql</a:t>
            </a:r>
            <a:r>
              <a:rPr lang="en-US" dirty="0"/>
              <a:t>://</a:t>
            </a:r>
            <a:r>
              <a:rPr lang="en-US" dirty="0" smtClean="0"/>
              <a:t>localhost:3306/sample2?useSSL=false</a:t>
            </a:r>
          </a:p>
          <a:p>
            <a:pPr lvl="1"/>
            <a:r>
              <a:rPr lang="en-US" dirty="0" err="1"/>
              <a:t>spring.datasource.username</a:t>
            </a:r>
            <a:r>
              <a:rPr lang="en-US" dirty="0"/>
              <a:t> = root</a:t>
            </a:r>
          </a:p>
          <a:p>
            <a:pPr lvl="1"/>
            <a:r>
              <a:rPr lang="en-US" dirty="0" err="1"/>
              <a:t>spring.datasource.password</a:t>
            </a:r>
            <a:r>
              <a:rPr lang="en-US" dirty="0"/>
              <a:t> = </a:t>
            </a:r>
            <a:r>
              <a:rPr lang="en-US" dirty="0" smtClean="0"/>
              <a:t>passw0rd</a:t>
            </a:r>
          </a:p>
          <a:p>
            <a:pPr lvl="1"/>
            <a:r>
              <a:rPr lang="en-US" dirty="0" err="1"/>
              <a:t>spring.datasource.t</a:t>
            </a:r>
            <a:r>
              <a:rPr lang="en-US" u="sng" dirty="0" err="1"/>
              <a:t>estWhileIdle</a:t>
            </a:r>
            <a:r>
              <a:rPr lang="en-US" u="sng" dirty="0"/>
              <a:t> = true</a:t>
            </a:r>
          </a:p>
          <a:p>
            <a:pPr lvl="1"/>
            <a:r>
              <a:rPr lang="en-US" dirty="0" err="1"/>
              <a:t>spring.datasource.</a:t>
            </a:r>
            <a:r>
              <a:rPr lang="en-US" u="sng" dirty="0" err="1"/>
              <a:t>validationQuery</a:t>
            </a:r>
            <a:r>
              <a:rPr lang="en-US" u="sng" dirty="0"/>
              <a:t> = SELECT </a:t>
            </a:r>
            <a:r>
              <a:rPr lang="en-US" u="sng" dirty="0" smtClean="0"/>
              <a:t>1</a:t>
            </a:r>
          </a:p>
          <a:p>
            <a:pPr lvl="1"/>
            <a:r>
              <a:rPr lang="en-US" dirty="0" err="1"/>
              <a:t>spring.jpa.show-sql</a:t>
            </a:r>
            <a:r>
              <a:rPr lang="en-US" dirty="0"/>
              <a:t> = </a:t>
            </a:r>
            <a:r>
              <a:rPr lang="en-US" dirty="0" smtClean="0"/>
              <a:t>true</a:t>
            </a:r>
          </a:p>
          <a:p>
            <a:pPr lvl="1"/>
            <a:r>
              <a:rPr lang="en-US" u="sng" dirty="0" err="1"/>
              <a:t>spring.jpa.hibernate.ddl</a:t>
            </a:r>
            <a:r>
              <a:rPr lang="en-US" u="sng" dirty="0"/>
              <a:t>-auto = </a:t>
            </a:r>
            <a:r>
              <a:rPr lang="en-US" u="sng" dirty="0" smtClean="0"/>
              <a:t>update</a:t>
            </a:r>
          </a:p>
          <a:p>
            <a:pPr lvl="1"/>
            <a:r>
              <a:rPr lang="en-US" dirty="0" err="1"/>
              <a:t>spring.jpa.properties.hibernate.dialect</a:t>
            </a:r>
            <a:r>
              <a:rPr lang="en-US" dirty="0"/>
              <a:t> = org.hibernate.dialect.MySQL5Dialect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042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852" y="2708857"/>
            <a:ext cx="8596668" cy="1320800"/>
          </a:xfrm>
        </p:spPr>
        <p:txBody>
          <a:bodyPr/>
          <a:lstStyle/>
          <a:p>
            <a:r>
              <a:rPr lang="en-US" dirty="0" smtClean="0"/>
              <a:t>					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9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Spring</a:t>
            </a:r>
          </a:p>
          <a:p>
            <a:r>
              <a:rPr lang="en-US" dirty="0" smtClean="0"/>
              <a:t>Introduce Spring boot</a:t>
            </a:r>
          </a:p>
          <a:p>
            <a:r>
              <a:rPr lang="en-US" dirty="0" smtClean="0"/>
              <a:t>Create an end to end Restful </a:t>
            </a:r>
            <a:r>
              <a:rPr lang="en-US" dirty="0" err="1" smtClean="0"/>
              <a:t>api</a:t>
            </a:r>
            <a:r>
              <a:rPr lang="en-US" dirty="0" smtClean="0"/>
              <a:t> using Spring boot</a:t>
            </a:r>
          </a:p>
          <a:p>
            <a:r>
              <a:rPr lang="en-US" dirty="0" smtClean="0"/>
              <a:t>Connect with a database using spring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91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Developed by Rod Johnson</a:t>
            </a:r>
          </a:p>
          <a:p>
            <a:r>
              <a:rPr lang="en-US" dirty="0" smtClean="0"/>
              <a:t>Initial </a:t>
            </a:r>
            <a:r>
              <a:rPr lang="en-US" dirty="0" err="1" smtClean="0"/>
              <a:t>Organisation</a:t>
            </a:r>
            <a:r>
              <a:rPr lang="en-US" dirty="0" smtClean="0"/>
              <a:t>: Spring </a:t>
            </a:r>
            <a:r>
              <a:rPr lang="en-US" dirty="0" err="1" smtClean="0"/>
              <a:t>Organisation</a:t>
            </a:r>
            <a:endParaRPr lang="en-US" dirty="0" smtClean="0"/>
          </a:p>
          <a:p>
            <a:r>
              <a:rPr lang="en-US" dirty="0" smtClean="0"/>
              <a:t>Taken over by Pivotal</a:t>
            </a:r>
          </a:p>
          <a:p>
            <a:r>
              <a:rPr lang="en-US" dirty="0" smtClean="0"/>
              <a:t>Spring came against EJBs</a:t>
            </a:r>
          </a:p>
          <a:p>
            <a:r>
              <a:rPr lang="en-US" dirty="0" smtClean="0"/>
              <a:t>Spring was named after Spring season(comparing EJBs to winter)</a:t>
            </a:r>
          </a:p>
          <a:p>
            <a:r>
              <a:rPr lang="en-US" dirty="0" smtClean="0"/>
              <a:t>Spring is easy and lightweight</a:t>
            </a:r>
          </a:p>
          <a:p>
            <a:r>
              <a:rPr lang="en-US" dirty="0" smtClean="0"/>
              <a:t>No Application server dependency</a:t>
            </a:r>
          </a:p>
        </p:txBody>
      </p:sp>
    </p:spTree>
    <p:extLst>
      <p:ext uri="{BB962C8B-B14F-4D97-AF65-F5344CB8AC3E}">
        <p14:creationId xmlns:p14="http://schemas.microsoft.com/office/powerpoint/2010/main" val="380343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665408"/>
          </a:xfrm>
        </p:spPr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202" y="1442434"/>
            <a:ext cx="6359826" cy="4932608"/>
          </a:xfrm>
        </p:spPr>
      </p:pic>
    </p:spTree>
    <p:extLst>
      <p:ext uri="{BB962C8B-B14F-4D97-AF65-F5344CB8AC3E}">
        <p14:creationId xmlns:p14="http://schemas.microsoft.com/office/powerpoint/2010/main" val="36701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0259"/>
          </a:xfrm>
        </p:spPr>
        <p:txBody>
          <a:bodyPr/>
          <a:lstStyle/>
          <a:p>
            <a:r>
              <a:rPr lang="en-US" dirty="0" smtClean="0"/>
              <a:t>Introducing 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80315"/>
            <a:ext cx="8596668" cy="4161047"/>
          </a:xfrm>
        </p:spPr>
        <p:txBody>
          <a:bodyPr/>
          <a:lstStyle/>
          <a:p>
            <a:r>
              <a:rPr lang="en-US" dirty="0" smtClean="0"/>
              <a:t>What is Spring boot?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Two words – Spring and boot</a:t>
            </a:r>
          </a:p>
          <a:p>
            <a:pPr marL="0" indent="0">
              <a:buNone/>
            </a:pPr>
            <a:r>
              <a:rPr lang="en-US" dirty="0" smtClean="0"/>
              <a:t>	We already know what Spring is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word boot came for boot strapping a Spring application from the scratch</a:t>
            </a:r>
          </a:p>
          <a:p>
            <a:r>
              <a:rPr lang="en-US" dirty="0" smtClean="0"/>
              <a:t>Official definition –</a:t>
            </a:r>
          </a:p>
          <a:p>
            <a:pPr marL="0" indent="0">
              <a:buNone/>
            </a:pPr>
            <a:r>
              <a:rPr lang="en-US" dirty="0" smtClean="0"/>
              <a:t>Spring Boot makes it easy to create stand-alone, production grade Spring based applications that you can “Just Run”</a:t>
            </a:r>
          </a:p>
          <a:p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3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Spring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en-US" dirty="0" smtClean="0"/>
              <a:t>Huge Framework</a:t>
            </a:r>
          </a:p>
          <a:p>
            <a:r>
              <a:rPr lang="en-US" dirty="0" smtClean="0"/>
              <a:t>Multiple setup steps</a:t>
            </a:r>
          </a:p>
          <a:p>
            <a:r>
              <a:rPr lang="en-US" dirty="0" smtClean="0"/>
              <a:t>Multiple configuration steps</a:t>
            </a:r>
          </a:p>
          <a:p>
            <a:r>
              <a:rPr lang="en-US" dirty="0" smtClean="0"/>
              <a:t>Multiple build and deploy steps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	Can we abstract these steps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5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Opinionated Framework</a:t>
            </a:r>
          </a:p>
          <a:p>
            <a:r>
              <a:rPr lang="en-US" dirty="0" smtClean="0"/>
              <a:t>Convention over configuration</a:t>
            </a:r>
          </a:p>
          <a:p>
            <a:r>
              <a:rPr lang="en-US" dirty="0" smtClean="0"/>
              <a:t>Stand alone</a:t>
            </a:r>
          </a:p>
          <a:p>
            <a:r>
              <a:rPr lang="en-US" dirty="0" smtClean="0"/>
              <a:t>Production 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7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 Spring boot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Initializr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Start.spring.io</a:t>
            </a:r>
          </a:p>
          <a:p>
            <a:r>
              <a:rPr lang="en-US" dirty="0" smtClean="0"/>
              <a:t>Spring boot </a:t>
            </a:r>
            <a:r>
              <a:rPr lang="en-US" dirty="0" smtClean="0"/>
              <a:t>CLI</a:t>
            </a:r>
          </a:p>
          <a:p>
            <a:pPr marL="0" indent="0">
              <a:buNone/>
            </a:pPr>
            <a:r>
              <a:rPr lang="en-US" dirty="0"/>
              <a:t>	http://docs.spring.io/spring-boot/docs/current/reference/html/getting-started-installing-spring-boot.html#getting-started-installing-the-cli</a:t>
            </a:r>
            <a:endParaRPr lang="en-US" dirty="0" smtClean="0"/>
          </a:p>
          <a:p>
            <a:r>
              <a:rPr lang="en-US" dirty="0" smtClean="0"/>
              <a:t>STS </a:t>
            </a:r>
            <a:r>
              <a:rPr lang="en-US" dirty="0" smtClean="0"/>
              <a:t>IDE</a:t>
            </a:r>
          </a:p>
          <a:p>
            <a:pPr marL="0" indent="0">
              <a:buNone/>
            </a:pPr>
            <a:r>
              <a:rPr lang="en-US" dirty="0"/>
              <a:t>	https://spring.io/tools</a:t>
            </a: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34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Initializr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site start.spring.io</a:t>
            </a:r>
          </a:p>
          <a:p>
            <a:r>
              <a:rPr lang="en-US" dirty="0" smtClean="0"/>
              <a:t>Choose the dependencies</a:t>
            </a:r>
          </a:p>
          <a:p>
            <a:r>
              <a:rPr lang="en-US" dirty="0" smtClean="0"/>
              <a:t>Create the project and import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3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2025</TotalTime>
  <Words>281</Words>
  <Application>Microsoft Office PowerPoint</Application>
  <PresentationFormat>Widescreen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Trebuchet MS</vt:lpstr>
      <vt:lpstr>Wingdings</vt:lpstr>
      <vt:lpstr>Wingdings 3</vt:lpstr>
      <vt:lpstr>Facet</vt:lpstr>
      <vt:lpstr>Spring Boot</vt:lpstr>
      <vt:lpstr>Agenda for today</vt:lpstr>
      <vt:lpstr>Some History</vt:lpstr>
      <vt:lpstr>Modules</vt:lpstr>
      <vt:lpstr>Introducing Spring Boot</vt:lpstr>
      <vt:lpstr>Problems with Spring</vt:lpstr>
      <vt:lpstr>Spring Boot</vt:lpstr>
      <vt:lpstr>How to create a Spring boot application</vt:lpstr>
      <vt:lpstr>Spring Initializr</vt:lpstr>
      <vt:lpstr>Pom.xml</vt:lpstr>
      <vt:lpstr>Start Point</vt:lpstr>
      <vt:lpstr>What Start point actually do!</vt:lpstr>
      <vt:lpstr>Adding a controller!</vt:lpstr>
      <vt:lpstr>First Rest Controller</vt:lpstr>
      <vt:lpstr>Using application.properties</vt:lpstr>
      <vt:lpstr>Connect to MySQL</vt:lpstr>
      <vt:lpstr>     Thank You</vt:lpstr>
    </vt:vector>
  </TitlesOfParts>
  <Company>Infosys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</dc:title>
  <dc:creator>Ashish Verma</dc:creator>
  <cp:lastModifiedBy>Ashish Verma</cp:lastModifiedBy>
  <cp:revision>20</cp:revision>
  <dcterms:created xsi:type="dcterms:W3CDTF">2017-02-08T00:36:04Z</dcterms:created>
  <dcterms:modified xsi:type="dcterms:W3CDTF">2017-02-09T14:52:51Z</dcterms:modified>
</cp:coreProperties>
</file>