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FCF0-A780-4332-9A69-6337E6699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8F2BC-BBB1-4203-BD1F-763BA0CAA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2D20-0F91-4EF7-8CAF-7B71E194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A3C8-369B-4218-9E29-5DF62A7B91F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6A43D-E6B3-451F-B353-C321A10A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BC63-2EC5-443B-B976-89D97700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5F45-B09B-47AA-BD18-8D30B29B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0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D4F4-0FBB-4903-A07F-CF3BEA7A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42496-1F4C-4D42-9876-B1BC310F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C96D-C0F6-486B-9F05-62D04F91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A3C8-369B-4218-9E29-5DF62A7B91F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2DFF7-3F98-47B1-BB4F-CAE374DE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F26B-53F0-4FE4-B3CE-F1C5AA35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5F45-B09B-47AA-BD18-8D30B29B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0D376-93BA-495A-90AC-DB95B25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8BF49-4CCA-427A-9181-633903644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25EC-082B-4134-BF3A-82B981E8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A3C8-369B-4218-9E29-5DF62A7B91F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C24BD-DEAC-4BDC-842E-ADFC9E0C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8484-373B-4500-AD07-8E871A1A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5F45-B09B-47AA-BD18-8D30B29B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7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DAA3-8999-4887-88CE-255DAD0C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1849-87CB-4D9F-B06D-A93C36E4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B4D06-3E93-4EAB-BD5D-5CF38EF7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A3C8-369B-4218-9E29-5DF62A7B91F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ED04-634D-4B9B-B94D-C0AF4950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06CD-701D-48F3-A0CA-3324D4C8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5F45-B09B-47AA-BD18-8D30B29B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1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6682-8317-4DE8-8903-848856E4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038C-6366-4F44-8148-97F12E27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5602-0224-4E41-84BC-2BDF2D45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A3C8-369B-4218-9E29-5DF62A7B91F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B19D-AD63-4DDC-9205-C5850A59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7E71-C227-4F74-96B6-1C1A6FBC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5F45-B09B-47AA-BD18-8D30B29B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37E4-9754-4B21-8770-1858C6AB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AD95-3A05-457C-AE92-807DD0F9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F3809-B61E-4F55-A374-2C6ECE8C4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24289-0147-43E7-B244-9C4272EF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A3C8-369B-4218-9E29-5DF62A7B91F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A3E34-8CF1-4266-A0A3-9963A364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E46EF-2F6F-409F-8E63-9108D113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5F45-B09B-47AA-BD18-8D30B29B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2236-F512-4DB4-A27B-3BAB77F3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BC948-D159-4F76-A0C9-321F97A6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B65C7-1023-44B9-9E01-86757D308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F66D4-E766-4F45-BD9B-6248D93F7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C55FB-8A88-4754-9FBB-FBA31FB8C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4A7D9-9998-4D57-8DA3-2FDE0206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A3C8-369B-4218-9E29-5DF62A7B91F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55D8A-A79C-4429-8FCA-1C7166DC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814B6-FD93-4D39-9E48-3D43939C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5F45-B09B-47AA-BD18-8D30B29B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0869-9F1C-4481-BF43-DE0D3FA7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046FA-D48B-4AB6-942C-575FDF18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A3C8-369B-4218-9E29-5DF62A7B91F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1BA21-A6B0-4F34-A9D7-706657BD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982E5-1831-44CE-ADC4-7EC547DC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5F45-B09B-47AA-BD18-8D30B29B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D5F21-D610-4BF1-9994-C25678B7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A3C8-369B-4218-9E29-5DF62A7B91F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7B1BD-BD82-42AF-B3D5-2FAA1423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0D194-4103-448B-A28C-640A65B6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5F45-B09B-47AA-BD18-8D30B29B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087F-D144-42FF-938D-1994B7FA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A9CC-4D67-4753-9C2C-6ABED9CF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3E16E-69CE-47BE-B65E-ADF2719C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CE0A3-7964-4A71-B154-1525CDD6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A3C8-369B-4218-9E29-5DF62A7B91F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FF2AE-789D-4C6D-8985-783E94C4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B274-A086-47F4-AAF6-02BB77A3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5F45-B09B-47AA-BD18-8D30B29B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8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1542-3176-4488-AFC8-247A408B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22362-2128-487B-90F0-75DFE8C8E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1A07F-0764-4023-83C4-C44A963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6BCEB-5F49-48D2-8845-A2646B9E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A3C8-369B-4218-9E29-5DF62A7B91F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D1204-4F8E-47A1-9947-5763E176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8EE9-25A0-4902-95D6-11262913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5F45-B09B-47AA-BD18-8D30B29B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A26DC-897F-4392-8BE8-3F6BC3AF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F69B5-B95A-4477-AB55-EE3AA1E4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4BE9-2449-4FCF-AABE-0674D17B7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A3C8-369B-4218-9E29-5DF62A7B91F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318D-66FB-454D-AA6A-6FC774C01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EE4A6-97A4-4892-8BAB-4FC4FA04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5F45-B09B-47AA-BD18-8D30B29B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3D7F-0BC1-4FC6-A638-DB1AAB9A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/>
              <a:t>Assignment 1: Create WEB API for login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52A07-6959-4146-9229-DDB9CEE37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2147"/>
            <a:ext cx="9144000" cy="47109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Create a web </a:t>
            </a:r>
            <a:r>
              <a:rPr lang="en-US" dirty="0" err="1"/>
              <a:t>api</a:t>
            </a:r>
            <a:r>
              <a:rPr lang="en-US" dirty="0"/>
              <a:t> with POST method where user can pass user id and password, if user is valid then it return </a:t>
            </a:r>
          </a:p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        “</a:t>
            </a:r>
            <a:r>
              <a:rPr lang="en-US" dirty="0" err="1"/>
              <a:t>success”:true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“data” :{</a:t>
            </a:r>
          </a:p>
          <a:p>
            <a:pPr algn="l"/>
            <a:r>
              <a:rPr lang="en-US" dirty="0"/>
              <a:t>                               “name”: “XXYX”,</a:t>
            </a:r>
          </a:p>
          <a:p>
            <a:pPr algn="l"/>
            <a:r>
              <a:rPr lang="en-US" dirty="0"/>
              <a:t>                                 “</a:t>
            </a:r>
            <a:r>
              <a:rPr lang="en-US" dirty="0" err="1"/>
              <a:t>department”:”XXX</a:t>
            </a:r>
            <a:r>
              <a:rPr lang="en-US" dirty="0"/>
              <a:t>”</a:t>
            </a:r>
          </a:p>
          <a:p>
            <a:pPr algn="l"/>
            <a:r>
              <a:rPr lang="en-US" dirty="0"/>
              <a:t>                      },</a:t>
            </a:r>
          </a:p>
          <a:p>
            <a:pPr algn="l"/>
            <a:r>
              <a:rPr lang="en-US" dirty="0"/>
              <a:t>          “message” : “valid user”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>If user is not valid then it return </a:t>
            </a:r>
          </a:p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        “</a:t>
            </a:r>
            <a:r>
              <a:rPr lang="en-US" dirty="0" err="1"/>
              <a:t>success”:false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“data” :{</a:t>
            </a:r>
          </a:p>
          <a:p>
            <a:pPr algn="l"/>
            <a:r>
              <a:rPr lang="en-US" dirty="0"/>
              <a:t>                      },</a:t>
            </a:r>
          </a:p>
          <a:p>
            <a:pPr algn="l"/>
            <a:r>
              <a:rPr lang="en-US" dirty="0"/>
              <a:t>          “message” : “In valid user”</a:t>
            </a:r>
          </a:p>
          <a:p>
            <a:pPr algn="l"/>
            <a:r>
              <a:rPr lang="en-US" dirty="0"/>
              <a:t>}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0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1878-6CD8-4451-B97F-74EA81FE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02" y="681037"/>
            <a:ext cx="10515600" cy="607998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sz="3600" dirty="0"/>
              <a:t>reate a web API for insert/Update and delete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4AB6-D330-482A-B48C-0C2A596F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 web API for insert delete and Update employee record</a:t>
            </a:r>
          </a:p>
          <a:p>
            <a:pPr marL="0" indent="0">
              <a:buNone/>
            </a:pPr>
            <a:r>
              <a:rPr lang="en-US" dirty="0"/>
              <a:t>   Method : POST</a:t>
            </a:r>
          </a:p>
          <a:p>
            <a:pPr marL="0" indent="0">
              <a:buNone/>
            </a:pPr>
            <a:r>
              <a:rPr lang="en-US" dirty="0"/>
              <a:t>   Payload data is same as procedure parameter that we have created for </a:t>
            </a:r>
            <a:r>
              <a:rPr lang="en-US" dirty="0" err="1"/>
              <a:t>Empolyee</a:t>
            </a:r>
            <a:r>
              <a:rPr lang="en-US" dirty="0"/>
              <a:t> insert delete and update.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dirty="0" err="1"/>
              <a:t>firstname</a:t>
            </a:r>
            <a:r>
              <a:rPr lang="en-US" dirty="0"/>
              <a:t>” : “”,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lastname</a:t>
            </a:r>
            <a:r>
              <a:rPr lang="en-US" dirty="0"/>
              <a:t>” :””,</a:t>
            </a:r>
          </a:p>
          <a:p>
            <a:pPr marL="0" indent="0">
              <a:buNone/>
            </a:pPr>
            <a:r>
              <a:rPr lang="en-US" dirty="0"/>
              <a:t>      “age” :””,</a:t>
            </a:r>
          </a:p>
          <a:p>
            <a:pPr marL="0" indent="0">
              <a:buNone/>
            </a:pPr>
            <a:r>
              <a:rPr lang="en-US" dirty="0"/>
              <a:t>     “</a:t>
            </a:r>
            <a:r>
              <a:rPr lang="en-US" dirty="0" err="1"/>
              <a:t>departmentid</a:t>
            </a:r>
            <a:r>
              <a:rPr lang="en-US" dirty="0"/>
              <a:t>:””,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basicsalary</a:t>
            </a:r>
            <a:r>
              <a:rPr lang="en-US" dirty="0"/>
              <a:t>”:””,</a:t>
            </a:r>
          </a:p>
          <a:p>
            <a:pPr marL="0" indent="0">
              <a:buNone/>
            </a:pPr>
            <a:r>
              <a:rPr lang="en-US" dirty="0"/>
              <a:t>       “</a:t>
            </a:r>
            <a:r>
              <a:rPr lang="en-US" dirty="0" err="1"/>
              <a:t>operationtype</a:t>
            </a:r>
            <a:r>
              <a:rPr lang="en-US" dirty="0"/>
              <a:t>”:””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42870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7AF4-2218-46C1-80EB-97140822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9DAF-90B2-4396-AF88-E2982A4F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https://dotnettutorials.net/course/asp-net-core-web-api-tutorials/</a:t>
            </a:r>
          </a:p>
          <a:p>
            <a:r>
              <a:rPr lang="en-US" dirty="0"/>
              <a:t>https://www.c-sharpcorner.com/article/asp-net-core-5-0-web-api/</a:t>
            </a:r>
          </a:p>
          <a:p>
            <a:r>
              <a:rPr lang="en-US" dirty="0"/>
              <a:t>https://www.tutorialsteacher.com/webapi</a:t>
            </a:r>
          </a:p>
        </p:txBody>
      </p:sp>
    </p:spTree>
    <p:extLst>
      <p:ext uri="{BB962C8B-B14F-4D97-AF65-F5344CB8AC3E}">
        <p14:creationId xmlns:p14="http://schemas.microsoft.com/office/powerpoint/2010/main" val="102180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Assignment 1: Create WEB API for login</vt:lpstr>
      <vt:lpstr>Create a web API for insert/Update and delete record</vt:lpstr>
      <vt:lpstr>Tutorial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1: Create WEB API for login</dc:title>
  <dc:creator>Singh, Sumant</dc:creator>
  <cp:lastModifiedBy>Singh, Sumant</cp:lastModifiedBy>
  <cp:revision>2</cp:revision>
  <dcterms:created xsi:type="dcterms:W3CDTF">2022-08-08T08:02:27Z</dcterms:created>
  <dcterms:modified xsi:type="dcterms:W3CDTF">2023-08-04T07:44:55Z</dcterms:modified>
</cp:coreProperties>
</file>