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75"/>
  </p:notesMasterIdLst>
  <p:handoutMasterIdLst>
    <p:handoutMasterId r:id="rId76"/>
  </p:handoutMasterIdLst>
  <p:sldIdLst>
    <p:sldId id="261" r:id="rId5"/>
    <p:sldId id="273" r:id="rId6"/>
    <p:sldId id="315" r:id="rId7"/>
    <p:sldId id="317" r:id="rId8"/>
    <p:sldId id="316" r:id="rId9"/>
    <p:sldId id="318" r:id="rId10"/>
    <p:sldId id="280" r:id="rId11"/>
    <p:sldId id="286" r:id="rId12"/>
    <p:sldId id="319" r:id="rId13"/>
    <p:sldId id="321" r:id="rId14"/>
    <p:sldId id="323" r:id="rId15"/>
    <p:sldId id="322" r:id="rId16"/>
    <p:sldId id="300" r:id="rId17"/>
    <p:sldId id="324" r:id="rId18"/>
    <p:sldId id="327" r:id="rId19"/>
    <p:sldId id="341" r:id="rId20"/>
    <p:sldId id="328" r:id="rId21"/>
    <p:sldId id="342" r:id="rId22"/>
    <p:sldId id="343" r:id="rId23"/>
    <p:sldId id="329" r:id="rId24"/>
    <p:sldId id="344" r:id="rId25"/>
    <p:sldId id="330" r:id="rId26"/>
    <p:sldId id="306" r:id="rId27"/>
    <p:sldId id="331" r:id="rId28"/>
    <p:sldId id="313" r:id="rId29"/>
    <p:sldId id="340" r:id="rId30"/>
    <p:sldId id="308" r:id="rId31"/>
    <p:sldId id="332" r:id="rId32"/>
    <p:sldId id="333" r:id="rId33"/>
    <p:sldId id="334" r:id="rId34"/>
    <p:sldId id="335" r:id="rId35"/>
    <p:sldId id="336" r:id="rId36"/>
    <p:sldId id="337" r:id="rId37"/>
    <p:sldId id="338" r:id="rId38"/>
    <p:sldId id="339" r:id="rId39"/>
    <p:sldId id="345" r:id="rId40"/>
    <p:sldId id="356" r:id="rId41"/>
    <p:sldId id="347" r:id="rId42"/>
    <p:sldId id="355" r:id="rId43"/>
    <p:sldId id="354" r:id="rId44"/>
    <p:sldId id="348" r:id="rId45"/>
    <p:sldId id="358" r:id="rId46"/>
    <p:sldId id="359" r:id="rId47"/>
    <p:sldId id="349" r:id="rId48"/>
    <p:sldId id="360" r:id="rId49"/>
    <p:sldId id="350" r:id="rId50"/>
    <p:sldId id="361" r:id="rId51"/>
    <p:sldId id="362" r:id="rId52"/>
    <p:sldId id="363" r:id="rId53"/>
    <p:sldId id="364" r:id="rId54"/>
    <p:sldId id="373" r:id="rId55"/>
    <p:sldId id="374" r:id="rId56"/>
    <p:sldId id="365" r:id="rId57"/>
    <p:sldId id="366" r:id="rId58"/>
    <p:sldId id="375" r:id="rId59"/>
    <p:sldId id="367" r:id="rId60"/>
    <p:sldId id="378" r:id="rId61"/>
    <p:sldId id="379" r:id="rId62"/>
    <p:sldId id="380" r:id="rId63"/>
    <p:sldId id="368" r:id="rId64"/>
    <p:sldId id="369" r:id="rId65"/>
    <p:sldId id="370" r:id="rId66"/>
    <p:sldId id="381" r:id="rId67"/>
    <p:sldId id="382" r:id="rId68"/>
    <p:sldId id="383" r:id="rId69"/>
    <p:sldId id="384" r:id="rId70"/>
    <p:sldId id="385" r:id="rId71"/>
    <p:sldId id="386" r:id="rId72"/>
    <p:sldId id="387" r:id="rId73"/>
    <p:sldId id="372"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503A"/>
    <a:srgbClr val="43467B"/>
    <a:srgbClr val="EEEEEE"/>
    <a:srgbClr val="87175F"/>
    <a:srgbClr val="EEC621"/>
    <a:srgbClr val="E58C09"/>
    <a:srgbClr val="AEA422"/>
    <a:srgbClr val="F69E1D"/>
    <a:srgbClr val="E19E6B"/>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407F5-9388-4A55-BFDA-951C62592CFD}" v="86" dt="2023-08-24T16:49:03.543"/>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5034" autoAdjust="0"/>
  </p:normalViewPr>
  <p:slideViewPr>
    <p:cSldViewPr>
      <p:cViewPr>
        <p:scale>
          <a:sx n="65" d="100"/>
          <a:sy n="65" d="100"/>
        </p:scale>
        <p:origin x="684" y="8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 Sameer Aagawane" userId="7f697a2e-a691-432b-b7d5-3589a0fbda01" providerId="ADAL" clId="{87D407F5-9388-4A55-BFDA-951C62592CFD}"/>
    <pc:docChg chg="undo custSel addSld modSld sldOrd">
      <pc:chgData name="Nisha Sameer Aagawane" userId="7f697a2e-a691-432b-b7d5-3589a0fbda01" providerId="ADAL" clId="{87D407F5-9388-4A55-BFDA-951C62592CFD}" dt="2023-08-24T12:02:39.325" v="172" actId="108"/>
      <pc:docMkLst>
        <pc:docMk/>
      </pc:docMkLst>
      <pc:sldChg chg="modSp mod">
        <pc:chgData name="Nisha Sameer Aagawane" userId="7f697a2e-a691-432b-b7d5-3589a0fbda01" providerId="ADAL" clId="{87D407F5-9388-4A55-BFDA-951C62592CFD}" dt="2023-08-24T09:26:18.548" v="27" actId="20577"/>
        <pc:sldMkLst>
          <pc:docMk/>
          <pc:sldMk cId="3135228966" sldId="261"/>
        </pc:sldMkLst>
        <pc:spChg chg="mod">
          <ac:chgData name="Nisha Sameer Aagawane" userId="7f697a2e-a691-432b-b7d5-3589a0fbda01" providerId="ADAL" clId="{87D407F5-9388-4A55-BFDA-951C62592CFD}" dt="2023-08-24T09:26:18.548" v="27" actId="20577"/>
          <ac:spMkLst>
            <pc:docMk/>
            <pc:sldMk cId="3135228966" sldId="261"/>
            <ac:spMk id="8" creationId="{475F4815-CBAF-1CF3-4846-B9928CBBF9FE}"/>
          </ac:spMkLst>
        </pc:spChg>
      </pc:sldChg>
      <pc:sldChg chg="modSp mod">
        <pc:chgData name="Nisha Sameer Aagawane" userId="7f697a2e-a691-432b-b7d5-3589a0fbda01" providerId="ADAL" clId="{87D407F5-9388-4A55-BFDA-951C62592CFD}" dt="2023-08-24T09:24:25.661" v="23" actId="20577"/>
        <pc:sldMkLst>
          <pc:docMk/>
          <pc:sldMk cId="2500734759" sldId="313"/>
        </pc:sldMkLst>
        <pc:spChg chg="mod">
          <ac:chgData name="Nisha Sameer Aagawane" userId="7f697a2e-a691-432b-b7d5-3589a0fbda01" providerId="ADAL" clId="{87D407F5-9388-4A55-BFDA-951C62592CFD}" dt="2023-08-24T09:24:25.661" v="23" actId="20577"/>
          <ac:spMkLst>
            <pc:docMk/>
            <pc:sldMk cId="2500734759" sldId="313"/>
            <ac:spMk id="2" creationId="{F82E72A2-DFA3-A945-7BFC-4894EB5170B1}"/>
          </ac:spMkLst>
        </pc:spChg>
        <pc:spChg chg="mod">
          <ac:chgData name="Nisha Sameer Aagawane" userId="7f697a2e-a691-432b-b7d5-3589a0fbda01" providerId="ADAL" clId="{87D407F5-9388-4A55-BFDA-951C62592CFD}" dt="2023-08-24T09:23:28.970" v="4" actId="20577"/>
          <ac:spMkLst>
            <pc:docMk/>
            <pc:sldMk cId="2500734759" sldId="313"/>
            <ac:spMk id="9" creationId="{5F307770-38D8-49CA-BFD0-64F78C89348C}"/>
          </ac:spMkLst>
        </pc:spChg>
      </pc:sldChg>
      <pc:sldChg chg="modSp mod">
        <pc:chgData name="Nisha Sameer Aagawane" userId="7f697a2e-a691-432b-b7d5-3589a0fbda01" providerId="ADAL" clId="{87D407F5-9388-4A55-BFDA-951C62592CFD}" dt="2023-08-24T09:20:49.741" v="2" actId="20577"/>
        <pc:sldMkLst>
          <pc:docMk/>
          <pc:sldMk cId="1422193368" sldId="318"/>
        </pc:sldMkLst>
        <pc:spChg chg="mod">
          <ac:chgData name="Nisha Sameer Aagawane" userId="7f697a2e-a691-432b-b7d5-3589a0fbda01" providerId="ADAL" clId="{87D407F5-9388-4A55-BFDA-951C62592CFD}" dt="2023-08-24T09:20:49.741" v="2" actId="20577"/>
          <ac:spMkLst>
            <pc:docMk/>
            <pc:sldMk cId="1422193368" sldId="318"/>
            <ac:spMk id="2" creationId="{E4C965B6-7E38-4D37-8DC4-198F7E2181D5}"/>
          </ac:spMkLst>
        </pc:spChg>
      </pc:sldChg>
      <pc:sldChg chg="modSp mod">
        <pc:chgData name="Nisha Sameer Aagawane" userId="7f697a2e-a691-432b-b7d5-3589a0fbda01" providerId="ADAL" clId="{87D407F5-9388-4A55-BFDA-951C62592CFD}" dt="2023-08-24T11:04:39.183" v="28" actId="20577"/>
        <pc:sldMkLst>
          <pc:docMk/>
          <pc:sldMk cId="4059635750" sldId="331"/>
        </pc:sldMkLst>
        <pc:spChg chg="mod">
          <ac:chgData name="Nisha Sameer Aagawane" userId="7f697a2e-a691-432b-b7d5-3589a0fbda01" providerId="ADAL" clId="{87D407F5-9388-4A55-BFDA-951C62592CFD}" dt="2023-08-24T11:04:39.183" v="28" actId="20577"/>
          <ac:spMkLst>
            <pc:docMk/>
            <pc:sldMk cId="4059635750" sldId="331"/>
            <ac:spMk id="2" creationId="{E4C965B6-7E38-4D37-8DC4-198F7E2181D5}"/>
          </ac:spMkLst>
        </pc:spChg>
      </pc:sldChg>
      <pc:sldChg chg="addSp delSp modSp mod">
        <pc:chgData name="Nisha Sameer Aagawane" userId="7f697a2e-a691-432b-b7d5-3589a0fbda01" providerId="ADAL" clId="{87D407F5-9388-4A55-BFDA-951C62592CFD}" dt="2023-08-24T11:56:49.601" v="111" actId="1076"/>
        <pc:sldMkLst>
          <pc:docMk/>
          <pc:sldMk cId="3738921550" sldId="340"/>
        </pc:sldMkLst>
        <pc:spChg chg="mod">
          <ac:chgData name="Nisha Sameer Aagawane" userId="7f697a2e-a691-432b-b7d5-3589a0fbda01" providerId="ADAL" clId="{87D407F5-9388-4A55-BFDA-951C62592CFD}" dt="2023-08-24T11:56:35.888" v="107" actId="1076"/>
          <ac:spMkLst>
            <pc:docMk/>
            <pc:sldMk cId="3738921550" sldId="340"/>
            <ac:spMk id="6" creationId="{3933031D-018B-489E-B613-2113C1CD2360}"/>
          </ac:spMkLst>
        </pc:spChg>
        <pc:spChg chg="mod">
          <ac:chgData name="Nisha Sameer Aagawane" userId="7f697a2e-a691-432b-b7d5-3589a0fbda01" providerId="ADAL" clId="{87D407F5-9388-4A55-BFDA-951C62592CFD}" dt="2023-08-24T11:56:45.360" v="110" actId="1076"/>
          <ac:spMkLst>
            <pc:docMk/>
            <pc:sldMk cId="3738921550" sldId="340"/>
            <ac:spMk id="7" creationId="{606F8B2E-A7F5-4413-BEED-BFF7C3D9FF78}"/>
          </ac:spMkLst>
        </pc:spChg>
        <pc:spChg chg="mod">
          <ac:chgData name="Nisha Sameer Aagawane" userId="7f697a2e-a691-432b-b7d5-3589a0fbda01" providerId="ADAL" clId="{87D407F5-9388-4A55-BFDA-951C62592CFD}" dt="2023-08-24T11:56:49.601" v="111" actId="1076"/>
          <ac:spMkLst>
            <pc:docMk/>
            <pc:sldMk cId="3738921550" sldId="340"/>
            <ac:spMk id="8" creationId="{475F4815-CBAF-1CF3-4846-B9928CBBF9FE}"/>
          </ac:spMkLst>
        </pc:spChg>
        <pc:graphicFrameChg chg="add del mod">
          <ac:chgData name="Nisha Sameer Aagawane" userId="7f697a2e-a691-432b-b7d5-3589a0fbda01" providerId="ADAL" clId="{87D407F5-9388-4A55-BFDA-951C62592CFD}" dt="2023-08-24T11:54:47.427" v="92"/>
          <ac:graphicFrameMkLst>
            <pc:docMk/>
            <pc:sldMk cId="3738921550" sldId="340"/>
            <ac:graphicFrameMk id="2" creationId="{4D5C89F0-1527-3854-7DB9-E71619C52C38}"/>
          </ac:graphicFrameMkLst>
        </pc:graphicFrameChg>
      </pc:sldChg>
      <pc:sldChg chg="modSp mod ord">
        <pc:chgData name="Nisha Sameer Aagawane" userId="7f697a2e-a691-432b-b7d5-3589a0fbda01" providerId="ADAL" clId="{87D407F5-9388-4A55-BFDA-951C62592CFD}" dt="2023-08-24T12:02:39.325" v="172" actId="108"/>
        <pc:sldMkLst>
          <pc:docMk/>
          <pc:sldMk cId="456543423" sldId="344"/>
        </pc:sldMkLst>
        <pc:spChg chg="mod">
          <ac:chgData name="Nisha Sameer Aagawane" userId="7f697a2e-a691-432b-b7d5-3589a0fbda01" providerId="ADAL" clId="{87D407F5-9388-4A55-BFDA-951C62592CFD}" dt="2023-08-24T12:02:39.325" v="172" actId="108"/>
          <ac:spMkLst>
            <pc:docMk/>
            <pc:sldMk cId="456543423" sldId="344"/>
            <ac:spMk id="19" creationId="{A8949A45-4193-2001-CD5E-3D2FDC58C52F}"/>
          </ac:spMkLst>
        </pc:spChg>
      </pc:sldChg>
      <pc:sldChg chg="addSp delSp modSp add mod ord">
        <pc:chgData name="Nisha Sameer Aagawane" userId="7f697a2e-a691-432b-b7d5-3589a0fbda01" providerId="ADAL" clId="{87D407F5-9388-4A55-BFDA-951C62592CFD}" dt="2023-08-24T12:01:18.509" v="168" actId="20577"/>
        <pc:sldMkLst>
          <pc:docMk/>
          <pc:sldMk cId="4255602348" sldId="345"/>
        </pc:sldMkLst>
        <pc:spChg chg="mod">
          <ac:chgData name="Nisha Sameer Aagawane" userId="7f697a2e-a691-432b-b7d5-3589a0fbda01" providerId="ADAL" clId="{87D407F5-9388-4A55-BFDA-951C62592CFD}" dt="2023-08-24T12:01:18.509" v="168" actId="20577"/>
          <ac:spMkLst>
            <pc:docMk/>
            <pc:sldMk cId="4255602348" sldId="345"/>
            <ac:spMk id="3" creationId="{5D8BEB1D-6673-D8FF-FF45-C7DB3A3EE4BC}"/>
          </ac:spMkLst>
        </pc:spChg>
        <pc:spChg chg="add mod">
          <ac:chgData name="Nisha Sameer Aagawane" userId="7f697a2e-a691-432b-b7d5-3589a0fbda01" providerId="ADAL" clId="{87D407F5-9388-4A55-BFDA-951C62592CFD}" dt="2023-08-24T11:58:25.192" v="118" actId="571"/>
          <ac:spMkLst>
            <pc:docMk/>
            <pc:sldMk cId="4255602348" sldId="345"/>
            <ac:spMk id="4" creationId="{F2B9E2DD-617E-6389-83B1-E1578C5BA13B}"/>
          </ac:spMkLst>
        </pc:spChg>
        <pc:spChg chg="mod">
          <ac:chgData name="Nisha Sameer Aagawane" userId="7f697a2e-a691-432b-b7d5-3589a0fbda01" providerId="ADAL" clId="{87D407F5-9388-4A55-BFDA-951C62592CFD}" dt="2023-08-24T11:57:41.859" v="115"/>
          <ac:spMkLst>
            <pc:docMk/>
            <pc:sldMk cId="4255602348" sldId="345"/>
            <ac:spMk id="8" creationId="{9D24509E-BB74-42FE-A9A8-F01572CD040C}"/>
          </ac:spMkLst>
        </pc:spChg>
        <pc:graphicFrameChg chg="del">
          <ac:chgData name="Nisha Sameer Aagawane" userId="7f697a2e-a691-432b-b7d5-3589a0fbda01" providerId="ADAL" clId="{87D407F5-9388-4A55-BFDA-951C62592CFD}" dt="2023-08-24T11:59:03.657" v="129" actId="478"/>
          <ac:graphicFrameMkLst>
            <pc:docMk/>
            <pc:sldMk cId="4255602348" sldId="345"/>
            <ac:graphicFrameMk id="2" creationId="{72FEC8C5-AF51-B12A-93B8-96CD8E086ED1}"/>
          </ac:graphicFrameMkLst>
        </pc:graphicFrameChg>
        <pc:graphicFrameChg chg="del">
          <ac:chgData name="Nisha Sameer Aagawane" userId="7f697a2e-a691-432b-b7d5-3589a0fbda01" providerId="ADAL" clId="{87D407F5-9388-4A55-BFDA-951C62592CFD}" dt="2023-08-24T11:59:01.656" v="128" actId="478"/>
          <ac:graphicFrameMkLst>
            <pc:docMk/>
            <pc:sldMk cId="4255602348" sldId="345"/>
            <ac:graphicFrameMk id="6" creationId="{AC177370-BD0B-AC0B-BBB2-8AA307DF7CE9}"/>
          </ac:graphicFrameMkLst>
        </pc:graphicFrameChg>
      </pc:sldChg>
    </pc:docChg>
  </pc:docChgLst>
  <pc:docChgLst>
    <pc:chgData name="Nisha Sameer Aagawane" userId="7f697a2e-a691-432b-b7d5-3589a0fbda01" providerId="ADAL" clId="{93B051AA-FD94-4141-BAC8-E6E2D1E9AACB}"/>
    <pc:docChg chg="undo redo custSel addSld delSld modSld sldOrd">
      <pc:chgData name="Nisha Sameer Aagawane" userId="7f697a2e-a691-432b-b7d5-3589a0fbda01" providerId="ADAL" clId="{93B051AA-FD94-4141-BAC8-E6E2D1E9AACB}" dt="2023-07-18T16:23:29.324" v="2027" actId="1076"/>
      <pc:docMkLst>
        <pc:docMk/>
      </pc:docMkLst>
      <pc:sldChg chg="addSp delSp modSp mod">
        <pc:chgData name="Nisha Sameer Aagawane" userId="7f697a2e-a691-432b-b7d5-3589a0fbda01" providerId="ADAL" clId="{93B051AA-FD94-4141-BAC8-E6E2D1E9AACB}" dt="2023-07-17T07:27:05.056" v="84" actId="14100"/>
        <pc:sldMkLst>
          <pc:docMk/>
          <pc:sldMk cId="1074725472" sldId="273"/>
        </pc:sldMkLst>
        <pc:spChg chg="mod">
          <ac:chgData name="Nisha Sameer Aagawane" userId="7f697a2e-a691-432b-b7d5-3589a0fbda01" providerId="ADAL" clId="{93B051AA-FD94-4141-BAC8-E6E2D1E9AACB}" dt="2023-07-17T07:27:05.056" v="84" actId="14100"/>
          <ac:spMkLst>
            <pc:docMk/>
            <pc:sldMk cId="1074725472" sldId="273"/>
            <ac:spMk id="2" creationId="{E4C965B6-7E38-4D37-8DC4-198F7E2181D5}"/>
          </ac:spMkLst>
        </pc:spChg>
        <pc:spChg chg="add del">
          <ac:chgData name="Nisha Sameer Aagawane" userId="7f697a2e-a691-432b-b7d5-3589a0fbda01" providerId="ADAL" clId="{93B051AA-FD94-4141-BAC8-E6E2D1E9AACB}" dt="2023-07-17T07:25:15.723" v="44"/>
          <ac:spMkLst>
            <pc:docMk/>
            <pc:sldMk cId="1074725472" sldId="273"/>
            <ac:spMk id="5" creationId="{E61F3C24-BC92-94D2-D2EF-F960127D9AB8}"/>
          </ac:spMkLst>
        </pc:spChg>
        <pc:spChg chg="add del mod">
          <ac:chgData name="Nisha Sameer Aagawane" userId="7f697a2e-a691-432b-b7d5-3589a0fbda01" providerId="ADAL" clId="{93B051AA-FD94-4141-BAC8-E6E2D1E9AACB}" dt="2023-07-17T07:25:15.373" v="43"/>
          <ac:spMkLst>
            <pc:docMk/>
            <pc:sldMk cId="1074725472" sldId="273"/>
            <ac:spMk id="6" creationId="{A44C08A3-210E-A1B6-6D2D-3D9F3529B2DB}"/>
          </ac:spMkLst>
        </pc:spChg>
        <pc:spChg chg="add del mod">
          <ac:chgData name="Nisha Sameer Aagawane" userId="7f697a2e-a691-432b-b7d5-3589a0fbda01" providerId="ADAL" clId="{93B051AA-FD94-4141-BAC8-E6E2D1E9AACB}" dt="2023-07-17T07:25:15.046" v="42"/>
          <ac:spMkLst>
            <pc:docMk/>
            <pc:sldMk cId="1074725472" sldId="273"/>
            <ac:spMk id="7" creationId="{85E66936-357A-20B7-0799-7F3E3A0B9F3E}"/>
          </ac:spMkLst>
        </pc:spChg>
        <pc:spChg chg="add del">
          <ac:chgData name="Nisha Sameer Aagawane" userId="7f697a2e-a691-432b-b7d5-3589a0fbda01" providerId="ADAL" clId="{93B051AA-FD94-4141-BAC8-E6E2D1E9AACB}" dt="2023-07-17T07:25:17.964" v="46"/>
          <ac:spMkLst>
            <pc:docMk/>
            <pc:sldMk cId="1074725472" sldId="273"/>
            <ac:spMk id="8" creationId="{486FFEA1-2A85-ADEE-10CD-E01E52817326}"/>
          </ac:spMkLst>
        </pc:spChg>
        <pc:spChg chg="add del">
          <ac:chgData name="Nisha Sameer Aagawane" userId="7f697a2e-a691-432b-b7d5-3589a0fbda01" providerId="ADAL" clId="{93B051AA-FD94-4141-BAC8-E6E2D1E9AACB}" dt="2023-07-17T07:25:23.831" v="49"/>
          <ac:spMkLst>
            <pc:docMk/>
            <pc:sldMk cId="1074725472" sldId="273"/>
            <ac:spMk id="9" creationId="{47A6BB12-5A01-65E4-B935-7BDF81A2C1FD}"/>
          </ac:spMkLst>
        </pc:spChg>
        <pc:spChg chg="mod">
          <ac:chgData name="Nisha Sameer Aagawane" userId="7f697a2e-a691-432b-b7d5-3589a0fbda01" providerId="ADAL" clId="{93B051AA-FD94-4141-BAC8-E6E2D1E9AACB}" dt="2023-07-17T07:27:00.489" v="83" actId="20577"/>
          <ac:spMkLst>
            <pc:docMk/>
            <pc:sldMk cId="1074725472" sldId="273"/>
            <ac:spMk id="12" creationId="{94C582A2-A406-4C9B-A3DA-BA4EECAB37AC}"/>
          </ac:spMkLst>
        </pc:spChg>
        <pc:spChg chg="del mod">
          <ac:chgData name="Nisha Sameer Aagawane" userId="7f697a2e-a691-432b-b7d5-3589a0fbda01" providerId="ADAL" clId="{93B051AA-FD94-4141-BAC8-E6E2D1E9AACB}" dt="2023-07-17T07:26:35.930" v="57" actId="21"/>
          <ac:spMkLst>
            <pc:docMk/>
            <pc:sldMk cId="1074725472" sldId="273"/>
            <ac:spMk id="13" creationId="{556610ED-3E2D-4E6A-ABD0-150F203E6B46}"/>
          </ac:spMkLst>
        </pc:spChg>
        <pc:graphicFrameChg chg="add del mod">
          <ac:chgData name="Nisha Sameer Aagawane" userId="7f697a2e-a691-432b-b7d5-3589a0fbda01" providerId="ADAL" clId="{93B051AA-FD94-4141-BAC8-E6E2D1E9AACB}" dt="2023-07-17T07:23:24.295" v="26"/>
          <ac:graphicFrameMkLst>
            <pc:docMk/>
            <pc:sldMk cId="1074725472" sldId="273"/>
            <ac:graphicFrameMk id="4" creationId="{109179D6-317E-4A2C-3162-28F21F887C41}"/>
          </ac:graphicFrameMkLst>
        </pc:graphicFrameChg>
      </pc:sldChg>
      <pc:sldChg chg="addSp delSp modSp mod">
        <pc:chgData name="Nisha Sameer Aagawane" userId="7f697a2e-a691-432b-b7d5-3589a0fbda01" providerId="ADAL" clId="{93B051AA-FD94-4141-BAC8-E6E2D1E9AACB}" dt="2023-07-17T07:42:56.464" v="336" actId="1076"/>
        <pc:sldMkLst>
          <pc:docMk/>
          <pc:sldMk cId="2956204929" sldId="280"/>
        </pc:sldMkLst>
        <pc:spChg chg="add del mod">
          <ac:chgData name="Nisha Sameer Aagawane" userId="7f697a2e-a691-432b-b7d5-3589a0fbda01" providerId="ADAL" clId="{93B051AA-FD94-4141-BAC8-E6E2D1E9AACB}" dt="2023-07-17T07:41:58.013" v="313" actId="478"/>
          <ac:spMkLst>
            <pc:docMk/>
            <pc:sldMk cId="2956204929" sldId="280"/>
            <ac:spMk id="5" creationId="{38F2EAD9-B780-09E0-CD39-3FD66427A652}"/>
          </ac:spMkLst>
        </pc:spChg>
        <pc:spChg chg="mod">
          <ac:chgData name="Nisha Sameer Aagawane" userId="7f697a2e-a691-432b-b7d5-3589a0fbda01" providerId="ADAL" clId="{93B051AA-FD94-4141-BAC8-E6E2D1E9AACB}" dt="2023-07-17T07:41:41.986" v="311" actId="5793"/>
          <ac:spMkLst>
            <pc:docMk/>
            <pc:sldMk cId="2956204929" sldId="280"/>
            <ac:spMk id="13" creationId="{556610ED-3E2D-4E6A-ABD0-150F203E6B46}"/>
          </ac:spMkLst>
        </pc:spChg>
        <pc:spChg chg="mod">
          <ac:chgData name="Nisha Sameer Aagawane" userId="7f697a2e-a691-432b-b7d5-3589a0fbda01" providerId="ADAL" clId="{93B051AA-FD94-4141-BAC8-E6E2D1E9AACB}" dt="2023-07-17T07:35:10.488" v="231" actId="1076"/>
          <ac:spMkLst>
            <pc:docMk/>
            <pc:sldMk cId="2956204929" sldId="280"/>
            <ac:spMk id="34" creationId="{29455ACD-CCC6-4BEC-AA79-DC1C69D087DF}"/>
          </ac:spMkLst>
        </pc:spChg>
        <pc:spChg chg="mod">
          <ac:chgData name="Nisha Sameer Aagawane" userId="7f697a2e-a691-432b-b7d5-3589a0fbda01" providerId="ADAL" clId="{93B051AA-FD94-4141-BAC8-E6E2D1E9AACB}" dt="2023-07-17T07:42:56.464" v="336" actId="1076"/>
          <ac:spMkLst>
            <pc:docMk/>
            <pc:sldMk cId="2956204929" sldId="280"/>
            <ac:spMk id="40" creationId="{CD5E95B5-674E-4A3A-A7C5-83CFC41142E0}"/>
          </ac:spMkLst>
        </pc:spChg>
        <pc:picChg chg="add mod">
          <ac:chgData name="Nisha Sameer Aagawane" userId="7f697a2e-a691-432b-b7d5-3589a0fbda01" providerId="ADAL" clId="{93B051AA-FD94-4141-BAC8-E6E2D1E9AACB}" dt="2023-07-17T07:34:32.920" v="223" actId="14100"/>
          <ac:picMkLst>
            <pc:docMk/>
            <pc:sldMk cId="2956204929" sldId="280"/>
            <ac:picMk id="3" creationId="{C3C65990-C209-1B6C-85D4-7C00E2F93411}"/>
          </ac:picMkLst>
        </pc:picChg>
        <pc:picChg chg="add del">
          <ac:chgData name="Nisha Sameer Aagawane" userId="7f697a2e-a691-432b-b7d5-3589a0fbda01" providerId="ADAL" clId="{93B051AA-FD94-4141-BAC8-E6E2D1E9AACB}" dt="2023-07-17T07:41:58.013" v="313" actId="478"/>
          <ac:picMkLst>
            <pc:docMk/>
            <pc:sldMk cId="2956204929" sldId="280"/>
            <ac:picMk id="6" creationId="{AF890B92-D44D-461B-A5E6-D4F348791F20}"/>
          </ac:picMkLst>
        </pc:picChg>
      </pc:sldChg>
      <pc:sldChg chg="modSp mod">
        <pc:chgData name="Nisha Sameer Aagawane" userId="7f697a2e-a691-432b-b7d5-3589a0fbda01" providerId="ADAL" clId="{93B051AA-FD94-4141-BAC8-E6E2D1E9AACB}" dt="2023-07-17T07:43:34.051" v="345" actId="20577"/>
        <pc:sldMkLst>
          <pc:docMk/>
          <pc:sldMk cId="3069052256" sldId="286"/>
        </pc:sldMkLst>
        <pc:spChg chg="mod">
          <ac:chgData name="Nisha Sameer Aagawane" userId="7f697a2e-a691-432b-b7d5-3589a0fbda01" providerId="ADAL" clId="{93B051AA-FD94-4141-BAC8-E6E2D1E9AACB}" dt="2023-07-17T07:43:34.051" v="345" actId="20577"/>
          <ac:spMkLst>
            <pc:docMk/>
            <pc:sldMk cId="3069052256" sldId="286"/>
            <ac:spMk id="13" creationId="{D7199992-58FE-4335-A811-6AFA96B5595D}"/>
          </ac:spMkLst>
        </pc:spChg>
      </pc:sldChg>
      <pc:sldChg chg="addSp delSp modSp mod">
        <pc:chgData name="Nisha Sameer Aagawane" userId="7f697a2e-a691-432b-b7d5-3589a0fbda01" providerId="ADAL" clId="{93B051AA-FD94-4141-BAC8-E6E2D1E9AACB}" dt="2023-07-17T07:59:39.801" v="570" actId="20577"/>
        <pc:sldMkLst>
          <pc:docMk/>
          <pc:sldMk cId="2275175635" sldId="300"/>
        </pc:sldMkLst>
        <pc:spChg chg="mod">
          <ac:chgData name="Nisha Sameer Aagawane" userId="7f697a2e-a691-432b-b7d5-3589a0fbda01" providerId="ADAL" clId="{93B051AA-FD94-4141-BAC8-E6E2D1E9AACB}" dt="2023-07-17T07:54:44.229" v="533" actId="20577"/>
          <ac:spMkLst>
            <pc:docMk/>
            <pc:sldMk cId="2275175635" sldId="300"/>
            <ac:spMk id="4" creationId="{B9105FAE-96F0-43A6-B386-AAE4E62C6E85}"/>
          </ac:spMkLst>
        </pc:spChg>
        <pc:spChg chg="add del mod">
          <ac:chgData name="Nisha Sameer Aagawane" userId="7f697a2e-a691-432b-b7d5-3589a0fbda01" providerId="ADAL" clId="{93B051AA-FD94-4141-BAC8-E6E2D1E9AACB}" dt="2023-07-17T07:53:05.385" v="483" actId="478"/>
          <ac:spMkLst>
            <pc:docMk/>
            <pc:sldMk cId="2275175635" sldId="300"/>
            <ac:spMk id="5" creationId="{372C21C3-F94F-3747-B954-92C6760DB732}"/>
          </ac:spMkLst>
        </pc:spChg>
        <pc:spChg chg="add del mod">
          <ac:chgData name="Nisha Sameer Aagawane" userId="7f697a2e-a691-432b-b7d5-3589a0fbda01" providerId="ADAL" clId="{93B051AA-FD94-4141-BAC8-E6E2D1E9AACB}" dt="2023-07-17T07:53:06.020" v="484" actId="478"/>
          <ac:spMkLst>
            <pc:docMk/>
            <pc:sldMk cId="2275175635" sldId="300"/>
            <ac:spMk id="7" creationId="{53AF3BD8-EEA2-F8D5-EC6E-29D133570D4D}"/>
          </ac:spMkLst>
        </pc:spChg>
        <pc:spChg chg="add del mod">
          <ac:chgData name="Nisha Sameer Aagawane" userId="7f697a2e-a691-432b-b7d5-3589a0fbda01" providerId="ADAL" clId="{93B051AA-FD94-4141-BAC8-E6E2D1E9AACB}" dt="2023-07-17T07:53:07.421" v="486" actId="478"/>
          <ac:spMkLst>
            <pc:docMk/>
            <pc:sldMk cId="2275175635" sldId="300"/>
            <ac:spMk id="9" creationId="{12587FD0-9613-7669-72AF-F30963439C92}"/>
          </ac:spMkLst>
        </pc:spChg>
        <pc:spChg chg="add mod">
          <ac:chgData name="Nisha Sameer Aagawane" userId="7f697a2e-a691-432b-b7d5-3589a0fbda01" providerId="ADAL" clId="{93B051AA-FD94-4141-BAC8-E6E2D1E9AACB}" dt="2023-07-17T07:59:39.801" v="570" actId="20577"/>
          <ac:spMkLst>
            <pc:docMk/>
            <pc:sldMk cId="2275175635" sldId="300"/>
            <ac:spMk id="10" creationId="{D8114C64-6E7B-924E-F577-2D680724529B}"/>
          </ac:spMkLst>
        </pc:spChg>
        <pc:spChg chg="mod">
          <ac:chgData name="Nisha Sameer Aagawane" userId="7f697a2e-a691-432b-b7d5-3589a0fbda01" providerId="ADAL" clId="{93B051AA-FD94-4141-BAC8-E6E2D1E9AACB}" dt="2023-07-17T07:52:54.430" v="480" actId="20577"/>
          <ac:spMkLst>
            <pc:docMk/>
            <pc:sldMk cId="2275175635" sldId="300"/>
            <ac:spMk id="12" creationId="{94C582A2-A406-4C9B-A3DA-BA4EECAB37AC}"/>
          </ac:spMkLst>
        </pc:spChg>
        <pc:spChg chg="mod">
          <ac:chgData name="Nisha Sameer Aagawane" userId="7f697a2e-a691-432b-b7d5-3589a0fbda01" providerId="ADAL" clId="{93B051AA-FD94-4141-BAC8-E6E2D1E9AACB}" dt="2023-07-17T07:54:16.620" v="526"/>
          <ac:spMkLst>
            <pc:docMk/>
            <pc:sldMk cId="2275175635" sldId="300"/>
            <ac:spMk id="13" creationId="{556610ED-3E2D-4E6A-ABD0-150F203E6B46}"/>
          </ac:spMkLst>
        </pc:spChg>
        <pc:spChg chg="add del mod">
          <ac:chgData name="Nisha Sameer Aagawane" userId="7f697a2e-a691-432b-b7d5-3589a0fbda01" providerId="ADAL" clId="{93B051AA-FD94-4141-BAC8-E6E2D1E9AACB}" dt="2023-07-17T07:55:51.537" v="548"/>
          <ac:spMkLst>
            <pc:docMk/>
            <pc:sldMk cId="2275175635" sldId="300"/>
            <ac:spMk id="18" creationId="{269111CF-F080-5B22-37C5-EAE8149A5CEE}"/>
          </ac:spMkLst>
        </pc:spChg>
        <pc:spChg chg="add mod">
          <ac:chgData name="Nisha Sameer Aagawane" userId="7f697a2e-a691-432b-b7d5-3589a0fbda01" providerId="ADAL" clId="{93B051AA-FD94-4141-BAC8-E6E2D1E9AACB}" dt="2023-07-17T07:56:49.488" v="560"/>
          <ac:spMkLst>
            <pc:docMk/>
            <pc:sldMk cId="2275175635" sldId="300"/>
            <ac:spMk id="19" creationId="{A8949A45-4193-2001-CD5E-3D2FDC58C52F}"/>
          </ac:spMkLst>
        </pc:spChg>
        <pc:spChg chg="add del mod">
          <ac:chgData name="Nisha Sameer Aagawane" userId="7f697a2e-a691-432b-b7d5-3589a0fbda01" providerId="ADAL" clId="{93B051AA-FD94-4141-BAC8-E6E2D1E9AACB}" dt="2023-07-17T07:56:28.449" v="556"/>
          <ac:spMkLst>
            <pc:docMk/>
            <pc:sldMk cId="2275175635" sldId="300"/>
            <ac:spMk id="20" creationId="{F25F203F-FB5C-E822-D5E2-4B776D2BB205}"/>
          </ac:spMkLst>
        </pc:spChg>
        <pc:spChg chg="mod">
          <ac:chgData name="Nisha Sameer Aagawane" userId="7f697a2e-a691-432b-b7d5-3589a0fbda01" providerId="ADAL" clId="{93B051AA-FD94-4141-BAC8-E6E2D1E9AACB}" dt="2023-07-17T07:56:36.174" v="558"/>
          <ac:spMkLst>
            <pc:docMk/>
            <pc:sldMk cId="2275175635" sldId="300"/>
            <ac:spMk id="23" creationId="{2F8BDB9A-6E49-4052-924A-83FDD2B0A487}"/>
          </ac:spMkLst>
        </pc:spChg>
        <pc:spChg chg="mod">
          <ac:chgData name="Nisha Sameer Aagawane" userId="7f697a2e-a691-432b-b7d5-3589a0fbda01" providerId="ADAL" clId="{93B051AA-FD94-4141-BAC8-E6E2D1E9AACB}" dt="2023-07-17T07:53:32.762" v="489" actId="20577"/>
          <ac:spMkLst>
            <pc:docMk/>
            <pc:sldMk cId="2275175635" sldId="300"/>
            <ac:spMk id="24" creationId="{2BE63BA8-EAF4-4B88-8D23-BEF6AA60CC23}"/>
          </ac:spMkLst>
        </pc:spChg>
        <pc:spChg chg="mod">
          <ac:chgData name="Nisha Sameer Aagawane" userId="7f697a2e-a691-432b-b7d5-3589a0fbda01" providerId="ADAL" clId="{93B051AA-FD94-4141-BAC8-E6E2D1E9AACB}" dt="2023-07-17T07:54:27.056" v="529" actId="1076"/>
          <ac:spMkLst>
            <pc:docMk/>
            <pc:sldMk cId="2275175635" sldId="300"/>
            <ac:spMk id="25" creationId="{34818BA8-E954-4497-B8B9-B67D92F6032D}"/>
          </ac:spMkLst>
        </pc:spChg>
        <pc:spChg chg="mod">
          <ac:chgData name="Nisha Sameer Aagawane" userId="7f697a2e-a691-432b-b7d5-3589a0fbda01" providerId="ADAL" clId="{93B051AA-FD94-4141-BAC8-E6E2D1E9AACB}" dt="2023-07-17T07:57:00.373" v="562"/>
          <ac:spMkLst>
            <pc:docMk/>
            <pc:sldMk cId="2275175635" sldId="300"/>
            <ac:spMk id="34" creationId="{38AA8C13-AFD3-4C46-AEA7-67BEBF73986D}"/>
          </ac:spMkLst>
        </pc:spChg>
        <pc:picChg chg="del">
          <ac:chgData name="Nisha Sameer Aagawane" userId="7f697a2e-a691-432b-b7d5-3589a0fbda01" providerId="ADAL" clId="{93B051AA-FD94-4141-BAC8-E6E2D1E9AACB}" dt="2023-07-17T07:53:06.717" v="485" actId="478"/>
          <ac:picMkLst>
            <pc:docMk/>
            <pc:sldMk cId="2275175635" sldId="300"/>
            <ac:picMk id="85" creationId="{F738FFEE-D221-419F-9925-DFE3C2A81E5D}"/>
          </ac:picMkLst>
        </pc:picChg>
        <pc:picChg chg="del">
          <ac:chgData name="Nisha Sameer Aagawane" userId="7f697a2e-a691-432b-b7d5-3589a0fbda01" providerId="ADAL" clId="{93B051AA-FD94-4141-BAC8-E6E2D1E9AACB}" dt="2023-07-17T07:53:04.514" v="482" actId="478"/>
          <ac:picMkLst>
            <pc:docMk/>
            <pc:sldMk cId="2275175635" sldId="300"/>
            <ac:picMk id="87" creationId="{BA712089-DDBF-4741-BA71-63A6F987EA72}"/>
          </ac:picMkLst>
        </pc:picChg>
        <pc:picChg chg="del">
          <ac:chgData name="Nisha Sameer Aagawane" userId="7f697a2e-a691-432b-b7d5-3589a0fbda01" providerId="ADAL" clId="{93B051AA-FD94-4141-BAC8-E6E2D1E9AACB}" dt="2023-07-17T07:53:03.546" v="481" actId="478"/>
          <ac:picMkLst>
            <pc:docMk/>
            <pc:sldMk cId="2275175635" sldId="300"/>
            <ac:picMk id="89" creationId="{C8671B21-B5F4-4BFE-A90B-A16041BB7F3D}"/>
          </ac:picMkLst>
        </pc:picChg>
        <pc:cxnChg chg="add mod">
          <ac:chgData name="Nisha Sameer Aagawane" userId="7f697a2e-a691-432b-b7d5-3589a0fbda01" providerId="ADAL" clId="{93B051AA-FD94-4141-BAC8-E6E2D1E9AACB}" dt="2023-07-17T07:55:04.470" v="539" actId="14100"/>
          <ac:cxnSpMkLst>
            <pc:docMk/>
            <pc:sldMk cId="2275175635" sldId="300"/>
            <ac:cxnSpMk id="11" creationId="{B752A357-3109-D1AB-4044-18C6EC413E9B}"/>
          </ac:cxnSpMkLst>
        </pc:cxnChg>
        <pc:cxnChg chg="add mod">
          <ac:chgData name="Nisha Sameer Aagawane" userId="7f697a2e-a691-432b-b7d5-3589a0fbda01" providerId="ADAL" clId="{93B051AA-FD94-4141-BAC8-E6E2D1E9AACB}" dt="2023-07-17T07:55:29.707" v="545"/>
          <ac:cxnSpMkLst>
            <pc:docMk/>
            <pc:sldMk cId="2275175635" sldId="300"/>
            <ac:cxnSpMk id="17" creationId="{D30CB4EC-3B3F-18C5-0722-B6F82C86FB6C}"/>
          </ac:cxnSpMkLst>
        </pc:cxnChg>
        <pc:cxnChg chg="mod">
          <ac:chgData name="Nisha Sameer Aagawane" userId="7f697a2e-a691-432b-b7d5-3589a0fbda01" providerId="ADAL" clId="{93B051AA-FD94-4141-BAC8-E6E2D1E9AACB}" dt="2023-07-17T07:55:08.045" v="540" actId="14100"/>
          <ac:cxnSpMkLst>
            <pc:docMk/>
            <pc:sldMk cId="2275175635" sldId="300"/>
            <ac:cxnSpMk id="38" creationId="{66F01420-E00A-46BC-9AE5-EDE89E81F291}"/>
          </ac:cxnSpMkLst>
        </pc:cxnChg>
        <pc:cxnChg chg="mod">
          <ac:chgData name="Nisha Sameer Aagawane" userId="7f697a2e-a691-432b-b7d5-3589a0fbda01" providerId="ADAL" clId="{93B051AA-FD94-4141-BAC8-E6E2D1E9AACB}" dt="2023-07-17T07:55:25.880" v="544" actId="1076"/>
          <ac:cxnSpMkLst>
            <pc:docMk/>
            <pc:sldMk cId="2275175635" sldId="300"/>
            <ac:cxnSpMk id="40" creationId="{CD210877-354A-400E-B4FF-A1264FC8AB56}"/>
          </ac:cxnSpMkLst>
        </pc:cxnChg>
      </pc:sldChg>
      <pc:sldChg chg="del">
        <pc:chgData name="Nisha Sameer Aagawane" userId="7f697a2e-a691-432b-b7d5-3589a0fbda01" providerId="ADAL" clId="{93B051AA-FD94-4141-BAC8-E6E2D1E9AACB}" dt="2023-07-17T08:28:13.969" v="1023" actId="47"/>
        <pc:sldMkLst>
          <pc:docMk/>
          <pc:sldMk cId="2596912842" sldId="302"/>
        </pc:sldMkLst>
      </pc:sldChg>
      <pc:sldChg chg="addSp delSp modSp mod">
        <pc:chgData name="Nisha Sameer Aagawane" userId="7f697a2e-a691-432b-b7d5-3589a0fbda01" providerId="ADAL" clId="{93B051AA-FD94-4141-BAC8-E6E2D1E9AACB}" dt="2023-07-17T08:27:54.498" v="1019" actId="1076"/>
        <pc:sldMkLst>
          <pc:docMk/>
          <pc:sldMk cId="3202840524" sldId="306"/>
        </pc:sldMkLst>
        <pc:spChg chg="add del">
          <ac:chgData name="Nisha Sameer Aagawane" userId="7f697a2e-a691-432b-b7d5-3589a0fbda01" providerId="ADAL" clId="{93B051AA-FD94-4141-BAC8-E6E2D1E9AACB}" dt="2023-07-17T08:27:32.614" v="1008"/>
          <ac:spMkLst>
            <pc:docMk/>
            <pc:sldMk cId="3202840524" sldId="306"/>
            <ac:spMk id="2" creationId="{D5C9503A-07B6-7981-7E23-E1D24FEE76A7}"/>
          </ac:spMkLst>
        </pc:spChg>
        <pc:spChg chg="add del mod">
          <ac:chgData name="Nisha Sameer Aagawane" userId="7f697a2e-a691-432b-b7d5-3589a0fbda01" providerId="ADAL" clId="{93B051AA-FD94-4141-BAC8-E6E2D1E9AACB}" dt="2023-07-17T08:27:31.729" v="1006"/>
          <ac:spMkLst>
            <pc:docMk/>
            <pc:sldMk cId="3202840524" sldId="306"/>
            <ac:spMk id="3" creationId="{924434E9-18F7-7064-2994-30CD6268C083}"/>
          </ac:spMkLst>
        </pc:spChg>
        <pc:spChg chg="add del">
          <ac:chgData name="Nisha Sameer Aagawane" userId="7f697a2e-a691-432b-b7d5-3589a0fbda01" providerId="ADAL" clId="{93B051AA-FD94-4141-BAC8-E6E2D1E9AACB}" dt="2023-07-17T08:27:35.397" v="1010"/>
          <ac:spMkLst>
            <pc:docMk/>
            <pc:sldMk cId="3202840524" sldId="306"/>
            <ac:spMk id="4" creationId="{731743A4-A87B-DC36-44E4-F45D4AF27398}"/>
          </ac:spMkLst>
        </pc:spChg>
        <pc:spChg chg="add del">
          <ac:chgData name="Nisha Sameer Aagawane" userId="7f697a2e-a691-432b-b7d5-3589a0fbda01" providerId="ADAL" clId="{93B051AA-FD94-4141-BAC8-E6E2D1E9AACB}" dt="2023-07-17T08:27:45.377" v="1017"/>
          <ac:spMkLst>
            <pc:docMk/>
            <pc:sldMk cId="3202840524" sldId="306"/>
            <ac:spMk id="6" creationId="{D12D6A7E-2CFE-F87A-3D04-51847085F1E4}"/>
          </ac:spMkLst>
        </pc:spChg>
        <pc:spChg chg="add del mod">
          <ac:chgData name="Nisha Sameer Aagawane" userId="7f697a2e-a691-432b-b7d5-3589a0fbda01" providerId="ADAL" clId="{93B051AA-FD94-4141-BAC8-E6E2D1E9AACB}" dt="2023-07-17T08:27:45.018" v="1016"/>
          <ac:spMkLst>
            <pc:docMk/>
            <pc:sldMk cId="3202840524" sldId="306"/>
            <ac:spMk id="7" creationId="{25B791AB-3FBC-711B-5B08-4D0B0432BC35}"/>
          </ac:spMkLst>
        </pc:spChg>
        <pc:spChg chg="mod">
          <ac:chgData name="Nisha Sameer Aagawane" userId="7f697a2e-a691-432b-b7d5-3589a0fbda01" providerId="ADAL" clId="{93B051AA-FD94-4141-BAC8-E6E2D1E9AACB}" dt="2023-07-17T08:27:54.498" v="1019" actId="1076"/>
          <ac:spMkLst>
            <pc:docMk/>
            <pc:sldMk cId="3202840524" sldId="306"/>
            <ac:spMk id="43" creationId="{CF39D3B5-ABDB-4DFF-8107-EF97569C9BBE}"/>
          </ac:spMkLst>
        </pc:spChg>
        <pc:spChg chg="mod">
          <ac:chgData name="Nisha Sameer Aagawane" userId="7f697a2e-a691-432b-b7d5-3589a0fbda01" providerId="ADAL" clId="{93B051AA-FD94-4141-BAC8-E6E2D1E9AACB}" dt="2023-07-17T08:27:49.011" v="1018" actId="14100"/>
          <ac:spMkLst>
            <pc:docMk/>
            <pc:sldMk cId="3202840524" sldId="306"/>
            <ac:spMk id="44" creationId="{F522C824-2C48-4465-AABE-F46286D9ECD5}"/>
          </ac:spMkLst>
        </pc:spChg>
        <pc:spChg chg="mod">
          <ac:chgData name="Nisha Sameer Aagawane" userId="7f697a2e-a691-432b-b7d5-3589a0fbda01" providerId="ADAL" clId="{93B051AA-FD94-4141-BAC8-E6E2D1E9AACB}" dt="2023-07-17T08:27:08.309" v="999" actId="27636"/>
          <ac:spMkLst>
            <pc:docMk/>
            <pc:sldMk cId="3202840524" sldId="306"/>
            <ac:spMk id="75" creationId="{6488F643-327C-4A41-9703-B4932AF5A2C9}"/>
          </ac:spMkLst>
        </pc:spChg>
        <pc:spChg chg="mod">
          <ac:chgData name="Nisha Sameer Aagawane" userId="7f697a2e-a691-432b-b7d5-3589a0fbda01" providerId="ADAL" clId="{93B051AA-FD94-4141-BAC8-E6E2D1E9AACB}" dt="2023-07-17T08:26:49.744" v="992" actId="27636"/>
          <ac:spMkLst>
            <pc:docMk/>
            <pc:sldMk cId="3202840524" sldId="306"/>
            <ac:spMk id="76" creationId="{8EE4272D-3A75-4E40-B1D6-C8D1636AB572}"/>
          </ac:spMkLst>
        </pc:spChg>
      </pc:sldChg>
      <pc:sldChg chg="addSp delSp modSp mod modClrScheme chgLayout">
        <pc:chgData name="Nisha Sameer Aagawane" userId="7f697a2e-a691-432b-b7d5-3589a0fbda01" providerId="ADAL" clId="{93B051AA-FD94-4141-BAC8-E6E2D1E9AACB}" dt="2023-07-17T08:41:17.078" v="1232" actId="207"/>
        <pc:sldMkLst>
          <pc:docMk/>
          <pc:sldMk cId="1965089747" sldId="308"/>
        </pc:sldMkLst>
        <pc:spChg chg="add del mod">
          <ac:chgData name="Nisha Sameer Aagawane" userId="7f697a2e-a691-432b-b7d5-3589a0fbda01" providerId="ADAL" clId="{93B051AA-FD94-4141-BAC8-E6E2D1E9AACB}" dt="2023-07-17T08:33:57.955" v="1136"/>
          <ac:spMkLst>
            <pc:docMk/>
            <pc:sldMk cId="1965089747" sldId="308"/>
            <ac:spMk id="2" creationId="{AA498931-F435-93A9-0218-6B3060FC5D18}"/>
          </ac:spMkLst>
        </pc:spChg>
        <pc:spChg chg="add mod">
          <ac:chgData name="Nisha Sameer Aagawane" userId="7f697a2e-a691-432b-b7d5-3589a0fbda01" providerId="ADAL" clId="{93B051AA-FD94-4141-BAC8-E6E2D1E9AACB}" dt="2023-07-17T08:39:27.693" v="1208" actId="27636"/>
          <ac:spMkLst>
            <pc:docMk/>
            <pc:sldMk cId="1965089747" sldId="308"/>
            <ac:spMk id="3" creationId="{5D8BEB1D-6673-D8FF-FF45-C7DB3A3EE4BC}"/>
          </ac:spMkLst>
        </pc:spChg>
        <pc:spChg chg="add del mod">
          <ac:chgData name="Nisha Sameer Aagawane" userId="7f697a2e-a691-432b-b7d5-3589a0fbda01" providerId="ADAL" clId="{93B051AA-FD94-4141-BAC8-E6E2D1E9AACB}" dt="2023-07-17T08:35:23.162" v="1165"/>
          <ac:spMkLst>
            <pc:docMk/>
            <pc:sldMk cId="1965089747" sldId="308"/>
            <ac:spMk id="5" creationId="{F7E3D77D-6972-7670-6003-70837E9E57CE}"/>
          </ac:spMkLst>
        </pc:spChg>
        <pc:spChg chg="add del mod">
          <ac:chgData name="Nisha Sameer Aagawane" userId="7f697a2e-a691-432b-b7d5-3589a0fbda01" providerId="ADAL" clId="{93B051AA-FD94-4141-BAC8-E6E2D1E9AACB}" dt="2023-07-17T08:36:20.145" v="1183"/>
          <ac:spMkLst>
            <pc:docMk/>
            <pc:sldMk cId="1965089747" sldId="308"/>
            <ac:spMk id="7" creationId="{EAFF17F1-8895-AA93-752A-6AFE761CECC1}"/>
          </ac:spMkLst>
        </pc:spChg>
        <pc:spChg chg="mod">
          <ac:chgData name="Nisha Sameer Aagawane" userId="7f697a2e-a691-432b-b7d5-3589a0fbda01" providerId="ADAL" clId="{93B051AA-FD94-4141-BAC8-E6E2D1E9AACB}" dt="2023-07-17T08:39:19.445" v="1205" actId="26606"/>
          <ac:spMkLst>
            <pc:docMk/>
            <pc:sldMk cId="1965089747" sldId="308"/>
            <ac:spMk id="8" creationId="{9D24509E-BB74-42FE-A9A8-F01572CD040C}"/>
          </ac:spMkLst>
        </pc:spChg>
        <pc:spChg chg="mod ord">
          <ac:chgData name="Nisha Sameer Aagawane" userId="7f697a2e-a691-432b-b7d5-3589a0fbda01" providerId="ADAL" clId="{93B051AA-FD94-4141-BAC8-E6E2D1E9AACB}" dt="2023-07-17T08:39:19.445" v="1205" actId="26606"/>
          <ac:spMkLst>
            <pc:docMk/>
            <pc:sldMk cId="1965089747" sldId="308"/>
            <ac:spMk id="11" creationId="{4F6BA4CE-8BD2-419E-A270-15A0EFE01D9F}"/>
          </ac:spMkLst>
        </pc:spChg>
        <pc:spChg chg="ord">
          <ac:chgData name="Nisha Sameer Aagawane" userId="7f697a2e-a691-432b-b7d5-3589a0fbda01" providerId="ADAL" clId="{93B051AA-FD94-4141-BAC8-E6E2D1E9AACB}" dt="2023-07-17T08:39:19.445" v="1205" actId="26606"/>
          <ac:spMkLst>
            <pc:docMk/>
            <pc:sldMk cId="1965089747" sldId="308"/>
            <ac:spMk id="12" creationId="{C0F25050-A2F4-4F04-ACDB-1E69650344BA}"/>
          </ac:spMkLst>
        </pc:spChg>
        <pc:spChg chg="add mod">
          <ac:chgData name="Nisha Sameer Aagawane" userId="7f697a2e-a691-432b-b7d5-3589a0fbda01" providerId="ADAL" clId="{93B051AA-FD94-4141-BAC8-E6E2D1E9AACB}" dt="2023-07-17T08:41:17.078" v="1232" actId="207"/>
          <ac:spMkLst>
            <pc:docMk/>
            <pc:sldMk cId="1965089747" sldId="308"/>
            <ac:spMk id="15" creationId="{EFD0495E-38AD-17F8-B61B-62EA17197C39}"/>
          </ac:spMkLst>
        </pc:spChg>
        <pc:spChg chg="add mod">
          <ac:chgData name="Nisha Sameer Aagawane" userId="7f697a2e-a691-432b-b7d5-3589a0fbda01" providerId="ADAL" clId="{93B051AA-FD94-4141-BAC8-E6E2D1E9AACB}" dt="2023-07-17T08:40:50.434" v="1229" actId="14100"/>
          <ac:spMkLst>
            <pc:docMk/>
            <pc:sldMk cId="1965089747" sldId="308"/>
            <ac:spMk id="19" creationId="{FC486801-593F-56BA-7587-B43E5EFA18B6}"/>
          </ac:spMkLst>
        </pc:spChg>
        <pc:graphicFrameChg chg="add del mod">
          <ac:chgData name="Nisha Sameer Aagawane" userId="7f697a2e-a691-432b-b7d5-3589a0fbda01" providerId="ADAL" clId="{93B051AA-FD94-4141-BAC8-E6E2D1E9AACB}" dt="2023-07-17T08:35:12.050" v="1161"/>
          <ac:graphicFrameMkLst>
            <pc:docMk/>
            <pc:sldMk cId="1965089747" sldId="308"/>
            <ac:graphicFrameMk id="4" creationId="{B8507615-5E6F-320A-88AB-EB9F7081E994}"/>
          </ac:graphicFrameMkLst>
        </pc:graphicFrameChg>
        <pc:graphicFrameChg chg="add del mod modGraphic">
          <ac:chgData name="Nisha Sameer Aagawane" userId="7f697a2e-a691-432b-b7d5-3589a0fbda01" providerId="ADAL" clId="{93B051AA-FD94-4141-BAC8-E6E2D1E9AACB}" dt="2023-07-17T08:35:03.973" v="1159" actId="21"/>
          <ac:graphicFrameMkLst>
            <pc:docMk/>
            <pc:sldMk cId="1965089747" sldId="308"/>
            <ac:graphicFrameMk id="10" creationId="{8E130FA9-9682-4FC0-84C0-A1E096695F9C}"/>
          </ac:graphicFrameMkLst>
        </pc:graphicFrameChg>
        <pc:picChg chg="add del">
          <ac:chgData name="Nisha Sameer Aagawane" userId="7f697a2e-a691-432b-b7d5-3589a0fbda01" providerId="ADAL" clId="{93B051AA-FD94-4141-BAC8-E6E2D1E9AACB}" dt="2023-07-17T08:35:48.683" v="1169" actId="478"/>
          <ac:picMkLst>
            <pc:docMk/>
            <pc:sldMk cId="1965089747" sldId="308"/>
            <ac:picMk id="6" creationId="{093B671D-FD79-66E8-6908-D78FEE42E232}"/>
          </ac:picMkLst>
        </pc:picChg>
        <pc:picChg chg="add del">
          <ac:chgData name="Nisha Sameer Aagawane" userId="7f697a2e-a691-432b-b7d5-3589a0fbda01" providerId="ADAL" clId="{93B051AA-FD94-4141-BAC8-E6E2D1E9AACB}" dt="2023-07-17T08:36:19.104" v="1181"/>
          <ac:picMkLst>
            <pc:docMk/>
            <pc:sldMk cId="1965089747" sldId="308"/>
            <ac:picMk id="9" creationId="{AD9EF5CC-10DD-4A67-8A53-EB780C9F84D9}"/>
          </ac:picMkLst>
        </pc:picChg>
        <pc:picChg chg="add mod">
          <ac:chgData name="Nisha Sameer Aagawane" userId="7f697a2e-a691-432b-b7d5-3589a0fbda01" providerId="ADAL" clId="{93B051AA-FD94-4141-BAC8-E6E2D1E9AACB}" dt="2023-07-17T08:39:42.849" v="1219" actId="1076"/>
          <ac:picMkLst>
            <pc:docMk/>
            <pc:sldMk cId="1965089747" sldId="308"/>
            <ac:picMk id="14" creationId="{E3E9FEC2-3BB8-2D48-F55F-0F6D0A14B5AB}"/>
          </ac:picMkLst>
        </pc:picChg>
      </pc:sldChg>
      <pc:sldChg chg="addSp delSp modSp mod ord modClrScheme chgLayout">
        <pc:chgData name="Nisha Sameer Aagawane" userId="7f697a2e-a691-432b-b7d5-3589a0fbda01" providerId="ADAL" clId="{93B051AA-FD94-4141-BAC8-E6E2D1E9AACB}" dt="2023-07-17T18:07:45.862" v="1845" actId="20577"/>
        <pc:sldMkLst>
          <pc:docMk/>
          <pc:sldMk cId="2500734759" sldId="313"/>
        </pc:sldMkLst>
        <pc:spChg chg="add mod ord">
          <ac:chgData name="Nisha Sameer Aagawane" userId="7f697a2e-a691-432b-b7d5-3589a0fbda01" providerId="ADAL" clId="{93B051AA-FD94-4141-BAC8-E6E2D1E9AACB}" dt="2023-07-17T09:04:15.139" v="1696" actId="20577"/>
          <ac:spMkLst>
            <pc:docMk/>
            <pc:sldMk cId="2500734759" sldId="313"/>
            <ac:spMk id="2" creationId="{F82E72A2-DFA3-A945-7BFC-4894EB5170B1}"/>
          </ac:spMkLst>
        </pc:spChg>
        <pc:spChg chg="mod ord">
          <ac:chgData name="Nisha Sameer Aagawane" userId="7f697a2e-a691-432b-b7d5-3589a0fbda01" providerId="ADAL" clId="{93B051AA-FD94-4141-BAC8-E6E2D1E9AACB}" dt="2023-07-17T09:04:08.276" v="1675" actId="700"/>
          <ac:spMkLst>
            <pc:docMk/>
            <pc:sldMk cId="2500734759" sldId="313"/>
            <ac:spMk id="3" creationId="{101D4ADB-79CE-478E-8FBE-53E59DEC969A}"/>
          </ac:spMkLst>
        </pc:spChg>
        <pc:spChg chg="del mod">
          <ac:chgData name="Nisha Sameer Aagawane" userId="7f697a2e-a691-432b-b7d5-3589a0fbda01" providerId="ADAL" clId="{93B051AA-FD94-4141-BAC8-E6E2D1E9AACB}" dt="2023-07-17T09:02:21.807" v="1621" actId="21"/>
          <ac:spMkLst>
            <pc:docMk/>
            <pc:sldMk cId="2500734759" sldId="313"/>
            <ac:spMk id="4" creationId="{C8287F1B-3E25-4481-B199-24E6AD18DCEE}"/>
          </ac:spMkLst>
        </pc:spChg>
        <pc:spChg chg="del">
          <ac:chgData name="Nisha Sameer Aagawane" userId="7f697a2e-a691-432b-b7d5-3589a0fbda01" providerId="ADAL" clId="{93B051AA-FD94-4141-BAC8-E6E2D1E9AACB}" dt="2023-07-17T09:02:08.025" v="1618" actId="21"/>
          <ac:spMkLst>
            <pc:docMk/>
            <pc:sldMk cId="2500734759" sldId="313"/>
            <ac:spMk id="8" creationId="{152902DB-60A1-4BBC-BD80-ABD51351CC53}"/>
          </ac:spMkLst>
        </pc:spChg>
        <pc:spChg chg="mod">
          <ac:chgData name="Nisha Sameer Aagawane" userId="7f697a2e-a691-432b-b7d5-3589a0fbda01" providerId="ADAL" clId="{93B051AA-FD94-4141-BAC8-E6E2D1E9AACB}" dt="2023-07-17T18:07:45.862" v="1845" actId="20577"/>
          <ac:spMkLst>
            <pc:docMk/>
            <pc:sldMk cId="2500734759" sldId="313"/>
            <ac:spMk id="9" creationId="{5F307770-38D8-49CA-BFD0-64F78C89348C}"/>
          </ac:spMkLst>
        </pc:spChg>
        <pc:graphicFrameChg chg="del mod">
          <ac:chgData name="Nisha Sameer Aagawane" userId="7f697a2e-a691-432b-b7d5-3589a0fbda01" providerId="ADAL" clId="{93B051AA-FD94-4141-BAC8-E6E2D1E9AACB}" dt="2023-07-17T09:02:05.664" v="1617" actId="21"/>
          <ac:graphicFrameMkLst>
            <pc:docMk/>
            <pc:sldMk cId="2500734759" sldId="313"/>
            <ac:graphicFrameMk id="7" creationId="{423F99F7-105E-4F90-AEE5-0ABC1BA8E8B2}"/>
          </ac:graphicFrameMkLst>
        </pc:graphicFrameChg>
        <pc:picChg chg="del">
          <ac:chgData name="Nisha Sameer Aagawane" userId="7f697a2e-a691-432b-b7d5-3589a0fbda01" providerId="ADAL" clId="{93B051AA-FD94-4141-BAC8-E6E2D1E9AACB}" dt="2023-07-17T09:01:59.901" v="1615" actId="21"/>
          <ac:picMkLst>
            <pc:docMk/>
            <pc:sldMk cId="2500734759" sldId="313"/>
            <ac:picMk id="10" creationId="{36D8B7C8-55F2-49D9-A8C1-5754C2A7D9F8}"/>
          </ac:picMkLst>
        </pc:picChg>
      </pc:sldChg>
      <pc:sldChg chg="addSp modSp add del mod">
        <pc:chgData name="Nisha Sameer Aagawane" userId="7f697a2e-a691-432b-b7d5-3589a0fbda01" providerId="ADAL" clId="{93B051AA-FD94-4141-BAC8-E6E2D1E9AACB}" dt="2023-07-17T07:35:22.393" v="233" actId="2696"/>
        <pc:sldMkLst>
          <pc:docMk/>
          <pc:sldMk cId="2975514334" sldId="314"/>
        </pc:sldMkLst>
        <pc:spChg chg="mod">
          <ac:chgData name="Nisha Sameer Aagawane" userId="7f697a2e-a691-432b-b7d5-3589a0fbda01" providerId="ADAL" clId="{93B051AA-FD94-4141-BAC8-E6E2D1E9AACB}" dt="2023-07-17T07:35:16.048" v="232" actId="1076"/>
          <ac:spMkLst>
            <pc:docMk/>
            <pc:sldMk cId="2975514334" sldId="314"/>
            <ac:spMk id="2" creationId="{E4C965B6-7E38-4D37-8DC4-198F7E2181D5}"/>
          </ac:spMkLst>
        </pc:spChg>
        <pc:spChg chg="mod">
          <ac:chgData name="Nisha Sameer Aagawane" userId="7f697a2e-a691-432b-b7d5-3589a0fbda01" providerId="ADAL" clId="{93B051AA-FD94-4141-BAC8-E6E2D1E9AACB}" dt="2023-07-17T07:32:28.187" v="199" actId="20577"/>
          <ac:spMkLst>
            <pc:docMk/>
            <pc:sldMk cId="2975514334" sldId="314"/>
            <ac:spMk id="12" creationId="{94C582A2-A406-4C9B-A3DA-BA4EECAB37AC}"/>
          </ac:spMkLst>
        </pc:spChg>
        <pc:picChg chg="add mod">
          <ac:chgData name="Nisha Sameer Aagawane" userId="7f697a2e-a691-432b-b7d5-3589a0fbda01" providerId="ADAL" clId="{93B051AA-FD94-4141-BAC8-E6E2D1E9AACB}" dt="2023-07-17T07:31:50.022" v="179" actId="14100"/>
          <ac:picMkLst>
            <pc:docMk/>
            <pc:sldMk cId="2975514334" sldId="314"/>
            <ac:picMk id="4" creationId="{14BF7D35-D688-EDBC-774E-C50256CBC173}"/>
          </ac:picMkLst>
        </pc:picChg>
      </pc:sldChg>
      <pc:sldChg chg="addSp delSp modSp add mod">
        <pc:chgData name="Nisha Sameer Aagawane" userId="7f697a2e-a691-432b-b7d5-3589a0fbda01" providerId="ADAL" clId="{93B051AA-FD94-4141-BAC8-E6E2D1E9AACB}" dt="2023-07-17T07:28:18.471" v="127" actId="20577"/>
        <pc:sldMkLst>
          <pc:docMk/>
          <pc:sldMk cId="3252686033" sldId="315"/>
        </pc:sldMkLst>
        <pc:spChg chg="del mod">
          <ac:chgData name="Nisha Sameer Aagawane" userId="7f697a2e-a691-432b-b7d5-3589a0fbda01" providerId="ADAL" clId="{93B051AA-FD94-4141-BAC8-E6E2D1E9AACB}" dt="2023-07-17T07:27:40.150" v="104"/>
          <ac:spMkLst>
            <pc:docMk/>
            <pc:sldMk cId="3252686033" sldId="315"/>
            <ac:spMk id="2" creationId="{E4C965B6-7E38-4D37-8DC4-198F7E2181D5}"/>
          </ac:spMkLst>
        </pc:spChg>
        <pc:spChg chg="add mod">
          <ac:chgData name="Nisha Sameer Aagawane" userId="7f697a2e-a691-432b-b7d5-3589a0fbda01" providerId="ADAL" clId="{93B051AA-FD94-4141-BAC8-E6E2D1E9AACB}" dt="2023-07-17T07:27:50.458" v="109" actId="207"/>
          <ac:spMkLst>
            <pc:docMk/>
            <pc:sldMk cId="3252686033" sldId="315"/>
            <ac:spMk id="4" creationId="{DDB515E0-C26D-E340-2472-19143C8E7D9D}"/>
          </ac:spMkLst>
        </pc:spChg>
        <pc:spChg chg="mod">
          <ac:chgData name="Nisha Sameer Aagawane" userId="7f697a2e-a691-432b-b7d5-3589a0fbda01" providerId="ADAL" clId="{93B051AA-FD94-4141-BAC8-E6E2D1E9AACB}" dt="2023-07-17T07:28:18.471" v="127" actId="20577"/>
          <ac:spMkLst>
            <pc:docMk/>
            <pc:sldMk cId="3252686033" sldId="315"/>
            <ac:spMk id="12" creationId="{94C582A2-A406-4C9B-A3DA-BA4EECAB37AC}"/>
          </ac:spMkLst>
        </pc:spChg>
      </pc:sldChg>
      <pc:sldChg chg="addSp delSp modSp add mod">
        <pc:chgData name="Nisha Sameer Aagawane" userId="7f697a2e-a691-432b-b7d5-3589a0fbda01" providerId="ADAL" clId="{93B051AA-FD94-4141-BAC8-E6E2D1E9AACB}" dt="2023-07-17T07:31:07.820" v="162" actId="21"/>
        <pc:sldMkLst>
          <pc:docMk/>
          <pc:sldMk cId="2500597075" sldId="316"/>
        </pc:sldMkLst>
        <pc:spChg chg="mod">
          <ac:chgData name="Nisha Sameer Aagawane" userId="7f697a2e-a691-432b-b7d5-3589a0fbda01" providerId="ADAL" clId="{93B051AA-FD94-4141-BAC8-E6E2D1E9AACB}" dt="2023-07-17T07:30:08.589" v="155" actId="20577"/>
          <ac:spMkLst>
            <pc:docMk/>
            <pc:sldMk cId="2500597075" sldId="316"/>
            <ac:spMk id="2" creationId="{E4C965B6-7E38-4D37-8DC4-198F7E2181D5}"/>
          </ac:spMkLst>
        </pc:spChg>
        <pc:spChg chg="mod">
          <ac:chgData name="Nisha Sameer Aagawane" userId="7f697a2e-a691-432b-b7d5-3589a0fbda01" providerId="ADAL" clId="{93B051AA-FD94-4141-BAC8-E6E2D1E9AACB}" dt="2023-07-17T07:29:12.856" v="145" actId="20577"/>
          <ac:spMkLst>
            <pc:docMk/>
            <pc:sldMk cId="2500597075" sldId="316"/>
            <ac:spMk id="12" creationId="{94C582A2-A406-4C9B-A3DA-BA4EECAB37AC}"/>
          </ac:spMkLst>
        </pc:spChg>
        <pc:picChg chg="add del mod">
          <ac:chgData name="Nisha Sameer Aagawane" userId="7f697a2e-a691-432b-b7d5-3589a0fbda01" providerId="ADAL" clId="{93B051AA-FD94-4141-BAC8-E6E2D1E9AACB}" dt="2023-07-17T07:31:07.820" v="162" actId="21"/>
          <ac:picMkLst>
            <pc:docMk/>
            <pc:sldMk cId="2500597075" sldId="316"/>
            <ac:picMk id="5" creationId="{9DCFFB9A-124D-0F12-437E-B401C55EBDE4}"/>
          </ac:picMkLst>
        </pc:picChg>
      </pc:sldChg>
      <pc:sldChg chg="modSp add mod">
        <pc:chgData name="Nisha Sameer Aagawane" userId="7f697a2e-a691-432b-b7d5-3589a0fbda01" providerId="ADAL" clId="{93B051AA-FD94-4141-BAC8-E6E2D1E9AACB}" dt="2023-07-17T07:29:07.473" v="139" actId="1076"/>
        <pc:sldMkLst>
          <pc:docMk/>
          <pc:sldMk cId="1468404677" sldId="317"/>
        </pc:sldMkLst>
        <pc:spChg chg="mod">
          <ac:chgData name="Nisha Sameer Aagawane" userId="7f697a2e-a691-432b-b7d5-3589a0fbda01" providerId="ADAL" clId="{93B051AA-FD94-4141-BAC8-E6E2D1E9AACB}" dt="2023-07-17T07:29:07.473" v="139" actId="1076"/>
          <ac:spMkLst>
            <pc:docMk/>
            <pc:sldMk cId="1468404677" sldId="317"/>
            <ac:spMk id="2" creationId="{E4C965B6-7E38-4D37-8DC4-198F7E2181D5}"/>
          </ac:spMkLst>
        </pc:spChg>
        <pc:spChg chg="mod">
          <ac:chgData name="Nisha Sameer Aagawane" userId="7f697a2e-a691-432b-b7d5-3589a0fbda01" providerId="ADAL" clId="{93B051AA-FD94-4141-BAC8-E6E2D1E9AACB}" dt="2023-07-17T07:28:14.105" v="126" actId="20577"/>
          <ac:spMkLst>
            <pc:docMk/>
            <pc:sldMk cId="1468404677" sldId="317"/>
            <ac:spMk id="12" creationId="{94C582A2-A406-4C9B-A3DA-BA4EECAB37AC}"/>
          </ac:spMkLst>
        </pc:spChg>
      </pc:sldChg>
      <pc:sldChg chg="modSp add mod">
        <pc:chgData name="Nisha Sameer Aagawane" userId="7f697a2e-a691-432b-b7d5-3589a0fbda01" providerId="ADAL" clId="{93B051AA-FD94-4141-BAC8-E6E2D1E9AACB}" dt="2023-07-17T07:39:27.252" v="280" actId="20577"/>
        <pc:sldMkLst>
          <pc:docMk/>
          <pc:sldMk cId="1422193368" sldId="318"/>
        </pc:sldMkLst>
        <pc:spChg chg="mod">
          <ac:chgData name="Nisha Sameer Aagawane" userId="7f697a2e-a691-432b-b7d5-3589a0fbda01" providerId="ADAL" clId="{93B051AA-FD94-4141-BAC8-E6E2D1E9AACB}" dt="2023-07-17T07:39:27.252" v="280" actId="20577"/>
          <ac:spMkLst>
            <pc:docMk/>
            <pc:sldMk cId="1422193368" sldId="318"/>
            <ac:spMk id="2" creationId="{E4C965B6-7E38-4D37-8DC4-198F7E2181D5}"/>
          </ac:spMkLst>
        </pc:spChg>
        <pc:spChg chg="mod">
          <ac:chgData name="Nisha Sameer Aagawane" userId="7f697a2e-a691-432b-b7d5-3589a0fbda01" providerId="ADAL" clId="{93B051AA-FD94-4141-BAC8-E6E2D1E9AACB}" dt="2023-07-17T07:37:56.400" v="264" actId="20577"/>
          <ac:spMkLst>
            <pc:docMk/>
            <pc:sldMk cId="1422193368" sldId="318"/>
            <ac:spMk id="12" creationId="{94C582A2-A406-4C9B-A3DA-BA4EECAB37AC}"/>
          </ac:spMkLst>
        </pc:spChg>
      </pc:sldChg>
      <pc:sldChg chg="modSp add del mod ord">
        <pc:chgData name="Nisha Sameer Aagawane" userId="7f697a2e-a691-432b-b7d5-3589a0fbda01" providerId="ADAL" clId="{93B051AA-FD94-4141-BAC8-E6E2D1E9AACB}" dt="2023-07-17T07:35:27.666" v="234" actId="2696"/>
        <pc:sldMkLst>
          <pc:docMk/>
          <pc:sldMk cId="3934277106" sldId="318"/>
        </pc:sldMkLst>
        <pc:spChg chg="mod">
          <ac:chgData name="Nisha Sameer Aagawane" userId="7f697a2e-a691-432b-b7d5-3589a0fbda01" providerId="ADAL" clId="{93B051AA-FD94-4141-BAC8-E6E2D1E9AACB}" dt="2023-07-17T07:32:46.089" v="205" actId="403"/>
          <ac:spMkLst>
            <pc:docMk/>
            <pc:sldMk cId="3934277106" sldId="318"/>
            <ac:spMk id="2" creationId="{E4C965B6-7E38-4D37-8DC4-198F7E2181D5}"/>
          </ac:spMkLst>
        </pc:spChg>
      </pc:sldChg>
      <pc:sldChg chg="modSp add mod ord">
        <pc:chgData name="Nisha Sameer Aagawane" userId="7f697a2e-a691-432b-b7d5-3589a0fbda01" providerId="ADAL" clId="{93B051AA-FD94-4141-BAC8-E6E2D1E9AACB}" dt="2023-07-17T07:45:02.585" v="375" actId="12"/>
        <pc:sldMkLst>
          <pc:docMk/>
          <pc:sldMk cId="4029973746" sldId="319"/>
        </pc:sldMkLst>
        <pc:spChg chg="mod">
          <ac:chgData name="Nisha Sameer Aagawane" userId="7f697a2e-a691-432b-b7d5-3589a0fbda01" providerId="ADAL" clId="{93B051AA-FD94-4141-BAC8-E6E2D1E9AACB}" dt="2023-07-17T07:45:02.585" v="375" actId="12"/>
          <ac:spMkLst>
            <pc:docMk/>
            <pc:sldMk cId="4029973746" sldId="319"/>
            <ac:spMk id="2" creationId="{E4C965B6-7E38-4D37-8DC4-198F7E2181D5}"/>
          </ac:spMkLst>
        </pc:spChg>
        <pc:spChg chg="mod">
          <ac:chgData name="Nisha Sameer Aagawane" userId="7f697a2e-a691-432b-b7d5-3589a0fbda01" providerId="ADAL" clId="{93B051AA-FD94-4141-BAC8-E6E2D1E9AACB}" dt="2023-07-17T07:44:35.346" v="366" actId="20577"/>
          <ac:spMkLst>
            <pc:docMk/>
            <pc:sldMk cId="4029973746" sldId="319"/>
            <ac:spMk id="12" creationId="{94C582A2-A406-4C9B-A3DA-BA4EECAB37AC}"/>
          </ac:spMkLst>
        </pc:spChg>
      </pc:sldChg>
      <pc:sldChg chg="add del">
        <pc:chgData name="Nisha Sameer Aagawane" userId="7f697a2e-a691-432b-b7d5-3589a0fbda01" providerId="ADAL" clId="{93B051AA-FD94-4141-BAC8-E6E2D1E9AACB}" dt="2023-07-17T07:49:00.428" v="420" actId="47"/>
        <pc:sldMkLst>
          <pc:docMk/>
          <pc:sldMk cId="3119067140" sldId="320"/>
        </pc:sldMkLst>
      </pc:sldChg>
      <pc:sldChg chg="addSp delSp modSp add del mod">
        <pc:chgData name="Nisha Sameer Aagawane" userId="7f697a2e-a691-432b-b7d5-3589a0fbda01" providerId="ADAL" clId="{93B051AA-FD94-4141-BAC8-E6E2D1E9AACB}" dt="2023-07-17T07:50:02.323" v="434" actId="20577"/>
        <pc:sldMkLst>
          <pc:docMk/>
          <pc:sldMk cId="2032103792" sldId="321"/>
        </pc:sldMkLst>
        <pc:spChg chg="del mod">
          <ac:chgData name="Nisha Sameer Aagawane" userId="7f697a2e-a691-432b-b7d5-3589a0fbda01" providerId="ADAL" clId="{93B051AA-FD94-4141-BAC8-E6E2D1E9AACB}" dt="2023-07-17T07:47:25.912" v="400" actId="478"/>
          <ac:spMkLst>
            <pc:docMk/>
            <pc:sldMk cId="2032103792" sldId="321"/>
            <ac:spMk id="2" creationId="{E4C965B6-7E38-4D37-8DC4-198F7E2181D5}"/>
          </ac:spMkLst>
        </pc:spChg>
        <pc:spChg chg="add del mod">
          <ac:chgData name="Nisha Sameer Aagawane" userId="7f697a2e-a691-432b-b7d5-3589a0fbda01" providerId="ADAL" clId="{93B051AA-FD94-4141-BAC8-E6E2D1E9AACB}" dt="2023-07-17T07:46:34.523" v="379"/>
          <ac:spMkLst>
            <pc:docMk/>
            <pc:sldMk cId="2032103792" sldId="321"/>
            <ac:spMk id="5" creationId="{D29F194B-F632-24A4-FA86-5873012EAAD0}"/>
          </ac:spMkLst>
        </pc:spChg>
        <pc:spChg chg="add del mod">
          <ac:chgData name="Nisha Sameer Aagawane" userId="7f697a2e-a691-432b-b7d5-3589a0fbda01" providerId="ADAL" clId="{93B051AA-FD94-4141-BAC8-E6E2D1E9AACB}" dt="2023-07-17T07:47:02.259" v="398"/>
          <ac:spMkLst>
            <pc:docMk/>
            <pc:sldMk cId="2032103792" sldId="321"/>
            <ac:spMk id="7" creationId="{5B838B2E-F2BE-DC36-F3C3-5B6CB253D31C}"/>
          </ac:spMkLst>
        </pc:spChg>
        <pc:spChg chg="add del mod">
          <ac:chgData name="Nisha Sameer Aagawane" userId="7f697a2e-a691-432b-b7d5-3589a0fbda01" providerId="ADAL" clId="{93B051AA-FD94-4141-BAC8-E6E2D1E9AACB}" dt="2023-07-17T07:50:02.323" v="434" actId="20577"/>
          <ac:spMkLst>
            <pc:docMk/>
            <pc:sldMk cId="2032103792" sldId="321"/>
            <ac:spMk id="13" creationId="{899D0F48-ED93-D44B-32A0-3AB1A4DF64DC}"/>
          </ac:spMkLst>
        </pc:spChg>
        <pc:graphicFrameChg chg="add del mod">
          <ac:chgData name="Nisha Sameer Aagawane" userId="7f697a2e-a691-432b-b7d5-3589a0fbda01" providerId="ADAL" clId="{93B051AA-FD94-4141-BAC8-E6E2D1E9AACB}" dt="2023-07-17T07:46:34.523" v="379"/>
          <ac:graphicFrameMkLst>
            <pc:docMk/>
            <pc:sldMk cId="2032103792" sldId="321"/>
            <ac:graphicFrameMk id="4" creationId="{AF576B9E-9B63-0CF5-1FD2-8AECE309FD16}"/>
          </ac:graphicFrameMkLst>
        </pc:graphicFrameChg>
        <pc:graphicFrameChg chg="add del mod modGraphic">
          <ac:chgData name="Nisha Sameer Aagawane" userId="7f697a2e-a691-432b-b7d5-3589a0fbda01" providerId="ADAL" clId="{93B051AA-FD94-4141-BAC8-E6E2D1E9AACB}" dt="2023-07-17T07:47:02.259" v="398"/>
          <ac:graphicFrameMkLst>
            <pc:docMk/>
            <pc:sldMk cId="2032103792" sldId="321"/>
            <ac:graphicFrameMk id="6" creationId="{2AFEC65E-8FC9-BEAF-0BF3-977A8D9DED52}"/>
          </ac:graphicFrameMkLst>
        </pc:graphicFrameChg>
        <pc:picChg chg="add mod">
          <ac:chgData name="Nisha Sameer Aagawane" userId="7f697a2e-a691-432b-b7d5-3589a0fbda01" providerId="ADAL" clId="{93B051AA-FD94-4141-BAC8-E6E2D1E9AACB}" dt="2023-07-17T07:48:03.054" v="415" actId="14100"/>
          <ac:picMkLst>
            <pc:docMk/>
            <pc:sldMk cId="2032103792" sldId="321"/>
            <ac:picMk id="9" creationId="{3C566F3C-EB4B-078B-4FEA-572684AD16D2}"/>
          </ac:picMkLst>
        </pc:picChg>
      </pc:sldChg>
      <pc:sldChg chg="addSp delSp modSp add mod">
        <pc:chgData name="Nisha Sameer Aagawane" userId="7f697a2e-a691-432b-b7d5-3589a0fbda01" providerId="ADAL" clId="{93B051AA-FD94-4141-BAC8-E6E2D1E9AACB}" dt="2023-07-17T07:51:50.894" v="456" actId="1076"/>
        <pc:sldMkLst>
          <pc:docMk/>
          <pc:sldMk cId="789762098" sldId="322"/>
        </pc:sldMkLst>
        <pc:spChg chg="mod">
          <ac:chgData name="Nisha Sameer Aagawane" userId="7f697a2e-a691-432b-b7d5-3589a0fbda01" providerId="ADAL" clId="{93B051AA-FD94-4141-BAC8-E6E2D1E9AACB}" dt="2023-07-17T07:49:55.008" v="432" actId="207"/>
          <ac:spMkLst>
            <pc:docMk/>
            <pc:sldMk cId="789762098" sldId="322"/>
            <ac:spMk id="13" creationId="{899D0F48-ED93-D44B-32A0-3AB1A4DF64DC}"/>
          </ac:spMkLst>
        </pc:spChg>
        <pc:picChg chg="add mod">
          <ac:chgData name="Nisha Sameer Aagawane" userId="7f697a2e-a691-432b-b7d5-3589a0fbda01" providerId="ADAL" clId="{93B051AA-FD94-4141-BAC8-E6E2D1E9AACB}" dt="2023-07-17T07:51:50.894" v="456" actId="1076"/>
          <ac:picMkLst>
            <pc:docMk/>
            <pc:sldMk cId="789762098" sldId="322"/>
            <ac:picMk id="4" creationId="{A95AF540-3519-DD02-05CC-2275AB418A37}"/>
          </ac:picMkLst>
        </pc:picChg>
        <pc:picChg chg="del">
          <ac:chgData name="Nisha Sameer Aagawane" userId="7f697a2e-a691-432b-b7d5-3589a0fbda01" providerId="ADAL" clId="{93B051AA-FD94-4141-BAC8-E6E2D1E9AACB}" dt="2023-07-17T07:51:23.176" v="450" actId="478"/>
          <ac:picMkLst>
            <pc:docMk/>
            <pc:sldMk cId="789762098" sldId="322"/>
            <ac:picMk id="9" creationId="{3C566F3C-EB4B-078B-4FEA-572684AD16D2}"/>
          </ac:picMkLst>
        </pc:picChg>
      </pc:sldChg>
      <pc:sldChg chg="addSp delSp modSp add mod">
        <pc:chgData name="Nisha Sameer Aagawane" userId="7f697a2e-a691-432b-b7d5-3589a0fbda01" providerId="ADAL" clId="{93B051AA-FD94-4141-BAC8-E6E2D1E9AACB}" dt="2023-07-17T07:52:16.302" v="462" actId="14100"/>
        <pc:sldMkLst>
          <pc:docMk/>
          <pc:sldMk cId="374882412" sldId="323"/>
        </pc:sldMkLst>
        <pc:spChg chg="mod">
          <ac:chgData name="Nisha Sameer Aagawane" userId="7f697a2e-a691-432b-b7d5-3589a0fbda01" providerId="ADAL" clId="{93B051AA-FD94-4141-BAC8-E6E2D1E9AACB}" dt="2023-07-17T07:49:58.978" v="433" actId="20577"/>
          <ac:spMkLst>
            <pc:docMk/>
            <pc:sldMk cId="374882412" sldId="323"/>
            <ac:spMk id="13" creationId="{899D0F48-ED93-D44B-32A0-3AB1A4DF64DC}"/>
          </ac:spMkLst>
        </pc:spChg>
        <pc:picChg chg="add mod">
          <ac:chgData name="Nisha Sameer Aagawane" userId="7f697a2e-a691-432b-b7d5-3589a0fbda01" providerId="ADAL" clId="{93B051AA-FD94-4141-BAC8-E6E2D1E9AACB}" dt="2023-07-17T07:52:16.302" v="462" actId="14100"/>
          <ac:picMkLst>
            <pc:docMk/>
            <pc:sldMk cId="374882412" sldId="323"/>
            <ac:picMk id="4" creationId="{93FCDC84-0103-4E53-8E72-B994AF88EDF8}"/>
          </ac:picMkLst>
        </pc:picChg>
        <pc:picChg chg="del">
          <ac:chgData name="Nisha Sameer Aagawane" userId="7f697a2e-a691-432b-b7d5-3589a0fbda01" providerId="ADAL" clId="{93B051AA-FD94-4141-BAC8-E6E2D1E9AACB}" dt="2023-07-17T07:50:06.397" v="435" actId="478"/>
          <ac:picMkLst>
            <pc:docMk/>
            <pc:sldMk cId="374882412" sldId="323"/>
            <ac:picMk id="9" creationId="{3C566F3C-EB4B-078B-4FEA-572684AD16D2}"/>
          </ac:picMkLst>
        </pc:picChg>
      </pc:sldChg>
      <pc:sldChg chg="addSp delSp modSp add mod">
        <pc:chgData name="Nisha Sameer Aagawane" userId="7f697a2e-a691-432b-b7d5-3589a0fbda01" providerId="ADAL" clId="{93B051AA-FD94-4141-BAC8-E6E2D1E9AACB}" dt="2023-07-17T08:06:19.251" v="642" actId="14100"/>
        <pc:sldMkLst>
          <pc:docMk/>
          <pc:sldMk cId="2275901257" sldId="324"/>
        </pc:sldMkLst>
        <pc:spChg chg="del">
          <ac:chgData name="Nisha Sameer Aagawane" userId="7f697a2e-a691-432b-b7d5-3589a0fbda01" providerId="ADAL" clId="{93B051AA-FD94-4141-BAC8-E6E2D1E9AACB}" dt="2023-07-17T08:00:23.272" v="574" actId="478"/>
          <ac:spMkLst>
            <pc:docMk/>
            <pc:sldMk cId="2275901257" sldId="324"/>
            <ac:spMk id="4" creationId="{B9105FAE-96F0-43A6-B386-AAE4E62C6E85}"/>
          </ac:spMkLst>
        </pc:spChg>
        <pc:spChg chg="add del mod">
          <ac:chgData name="Nisha Sameer Aagawane" userId="7f697a2e-a691-432b-b7d5-3589a0fbda01" providerId="ADAL" clId="{93B051AA-FD94-4141-BAC8-E6E2D1E9AACB}" dt="2023-07-17T08:00:19.345" v="573" actId="478"/>
          <ac:spMkLst>
            <pc:docMk/>
            <pc:sldMk cId="2275901257" sldId="324"/>
            <ac:spMk id="5" creationId="{312ECB61-DA24-1983-D526-A65F5ADF471B}"/>
          </ac:spMkLst>
        </pc:spChg>
        <pc:spChg chg="add del mod">
          <ac:chgData name="Nisha Sameer Aagawane" userId="7f697a2e-a691-432b-b7d5-3589a0fbda01" providerId="ADAL" clId="{93B051AA-FD94-4141-BAC8-E6E2D1E9AACB}" dt="2023-07-17T08:00:19.345" v="573" actId="478"/>
          <ac:spMkLst>
            <pc:docMk/>
            <pc:sldMk cId="2275901257" sldId="324"/>
            <ac:spMk id="7" creationId="{44DA515C-DB2D-E921-5C92-8B43C35D00E5}"/>
          </ac:spMkLst>
        </pc:spChg>
        <pc:spChg chg="add del mod">
          <ac:chgData name="Nisha Sameer Aagawane" userId="7f697a2e-a691-432b-b7d5-3589a0fbda01" providerId="ADAL" clId="{93B051AA-FD94-4141-BAC8-E6E2D1E9AACB}" dt="2023-07-17T08:00:19.345" v="573" actId="478"/>
          <ac:spMkLst>
            <pc:docMk/>
            <pc:sldMk cId="2275901257" sldId="324"/>
            <ac:spMk id="9" creationId="{3E9DA94C-CA5E-6DD0-315A-8F2850404713}"/>
          </ac:spMkLst>
        </pc:spChg>
        <pc:spChg chg="del">
          <ac:chgData name="Nisha Sameer Aagawane" userId="7f697a2e-a691-432b-b7d5-3589a0fbda01" providerId="ADAL" clId="{93B051AA-FD94-4141-BAC8-E6E2D1E9AACB}" dt="2023-07-17T08:00:23.272" v="574" actId="478"/>
          <ac:spMkLst>
            <pc:docMk/>
            <pc:sldMk cId="2275901257" sldId="324"/>
            <ac:spMk id="10" creationId="{D8114C64-6E7B-924E-F577-2D680724529B}"/>
          </ac:spMkLst>
        </pc:spChg>
        <pc:spChg chg="del">
          <ac:chgData name="Nisha Sameer Aagawane" userId="7f697a2e-a691-432b-b7d5-3589a0fbda01" providerId="ADAL" clId="{93B051AA-FD94-4141-BAC8-E6E2D1E9AACB}" dt="2023-07-17T08:00:15.789" v="572" actId="478"/>
          <ac:spMkLst>
            <pc:docMk/>
            <pc:sldMk cId="2275901257" sldId="324"/>
            <ac:spMk id="13" creationId="{556610ED-3E2D-4E6A-ABD0-150F203E6B46}"/>
          </ac:spMkLst>
        </pc:spChg>
        <pc:spChg chg="add del mod">
          <ac:chgData name="Nisha Sameer Aagawane" userId="7f697a2e-a691-432b-b7d5-3589a0fbda01" providerId="ADAL" clId="{93B051AA-FD94-4141-BAC8-E6E2D1E9AACB}" dt="2023-07-17T08:02:57.627" v="615" actId="14100"/>
          <ac:spMkLst>
            <pc:docMk/>
            <pc:sldMk cId="2275901257" sldId="324"/>
            <ac:spMk id="15" creationId="{BC2AACEF-65AE-4DB4-6407-1B528DEF4E2B}"/>
          </ac:spMkLst>
        </pc:spChg>
        <pc:spChg chg="add del mod">
          <ac:chgData name="Nisha Sameer Aagawane" userId="7f697a2e-a691-432b-b7d5-3589a0fbda01" providerId="ADAL" clId="{93B051AA-FD94-4141-BAC8-E6E2D1E9AACB}" dt="2023-07-17T08:02:26.593" v="603" actId="478"/>
          <ac:spMkLst>
            <pc:docMk/>
            <pc:sldMk cId="2275901257" sldId="324"/>
            <ac:spMk id="18" creationId="{85D50148-7CC1-7D2B-F680-D628E183492A}"/>
          </ac:spMkLst>
        </pc:spChg>
        <pc:spChg chg="del">
          <ac:chgData name="Nisha Sameer Aagawane" userId="7f697a2e-a691-432b-b7d5-3589a0fbda01" providerId="ADAL" clId="{93B051AA-FD94-4141-BAC8-E6E2D1E9AACB}" dt="2023-07-17T08:00:15.789" v="572" actId="478"/>
          <ac:spMkLst>
            <pc:docMk/>
            <pc:sldMk cId="2275901257" sldId="324"/>
            <ac:spMk id="19" creationId="{A8949A45-4193-2001-CD5E-3D2FDC58C52F}"/>
          </ac:spMkLst>
        </pc:spChg>
        <pc:spChg chg="add del mod">
          <ac:chgData name="Nisha Sameer Aagawane" userId="7f697a2e-a691-432b-b7d5-3589a0fbda01" providerId="ADAL" clId="{93B051AA-FD94-4141-BAC8-E6E2D1E9AACB}" dt="2023-07-17T08:02:24.713" v="602" actId="478"/>
          <ac:spMkLst>
            <pc:docMk/>
            <pc:sldMk cId="2275901257" sldId="324"/>
            <ac:spMk id="21" creationId="{2A90F46A-9DC1-36DB-1809-ADE03DF3C19C}"/>
          </ac:spMkLst>
        </pc:spChg>
        <pc:spChg chg="del">
          <ac:chgData name="Nisha Sameer Aagawane" userId="7f697a2e-a691-432b-b7d5-3589a0fbda01" providerId="ADAL" clId="{93B051AA-FD94-4141-BAC8-E6E2D1E9AACB}" dt="2023-07-17T08:00:15.789" v="572" actId="478"/>
          <ac:spMkLst>
            <pc:docMk/>
            <pc:sldMk cId="2275901257" sldId="324"/>
            <ac:spMk id="23" creationId="{2F8BDB9A-6E49-4052-924A-83FDD2B0A487}"/>
          </ac:spMkLst>
        </pc:spChg>
        <pc:spChg chg="del">
          <ac:chgData name="Nisha Sameer Aagawane" userId="7f697a2e-a691-432b-b7d5-3589a0fbda01" providerId="ADAL" clId="{93B051AA-FD94-4141-BAC8-E6E2D1E9AACB}" dt="2023-07-17T08:00:23.272" v="574" actId="478"/>
          <ac:spMkLst>
            <pc:docMk/>
            <pc:sldMk cId="2275901257" sldId="324"/>
            <ac:spMk id="24" creationId="{2BE63BA8-EAF4-4B88-8D23-BEF6AA60CC23}"/>
          </ac:spMkLst>
        </pc:spChg>
        <pc:spChg chg="del">
          <ac:chgData name="Nisha Sameer Aagawane" userId="7f697a2e-a691-432b-b7d5-3589a0fbda01" providerId="ADAL" clId="{93B051AA-FD94-4141-BAC8-E6E2D1E9AACB}" dt="2023-07-17T08:00:23.272" v="574" actId="478"/>
          <ac:spMkLst>
            <pc:docMk/>
            <pc:sldMk cId="2275901257" sldId="324"/>
            <ac:spMk id="25" creationId="{34818BA8-E954-4497-B8B9-B67D92F6032D}"/>
          </ac:spMkLst>
        </pc:spChg>
        <pc:spChg chg="add del mod">
          <ac:chgData name="Nisha Sameer Aagawane" userId="7f697a2e-a691-432b-b7d5-3589a0fbda01" providerId="ADAL" clId="{93B051AA-FD94-4141-BAC8-E6E2D1E9AACB}" dt="2023-07-17T08:02:13.319" v="591" actId="767"/>
          <ac:spMkLst>
            <pc:docMk/>
            <pc:sldMk cId="2275901257" sldId="324"/>
            <ac:spMk id="27" creationId="{72F6F70D-202E-3A4F-DEB1-AC0E58E19872}"/>
          </ac:spMkLst>
        </pc:spChg>
        <pc:spChg chg="add del">
          <ac:chgData name="Nisha Sameer Aagawane" userId="7f697a2e-a691-432b-b7d5-3589a0fbda01" providerId="ADAL" clId="{93B051AA-FD94-4141-BAC8-E6E2D1E9AACB}" dt="2023-07-17T08:03:21.166" v="621" actId="22"/>
          <ac:spMkLst>
            <pc:docMk/>
            <pc:sldMk cId="2275901257" sldId="324"/>
            <ac:spMk id="32" creationId="{70D3E1E5-78B8-AFAE-B5AB-8204217243D4}"/>
          </ac:spMkLst>
        </pc:spChg>
        <pc:spChg chg="del">
          <ac:chgData name="Nisha Sameer Aagawane" userId="7f697a2e-a691-432b-b7d5-3589a0fbda01" providerId="ADAL" clId="{93B051AA-FD94-4141-BAC8-E6E2D1E9AACB}" dt="2023-07-17T08:00:15.789" v="572" actId="478"/>
          <ac:spMkLst>
            <pc:docMk/>
            <pc:sldMk cId="2275901257" sldId="324"/>
            <ac:spMk id="34" creationId="{38AA8C13-AFD3-4C46-AEA7-67BEBF73986D}"/>
          </ac:spMkLst>
        </pc:spChg>
        <pc:picChg chg="add del mod">
          <ac:chgData name="Nisha Sameer Aagawane" userId="7f697a2e-a691-432b-b7d5-3589a0fbda01" providerId="ADAL" clId="{93B051AA-FD94-4141-BAC8-E6E2D1E9AACB}" dt="2023-07-17T08:02:15.369" v="596" actId="931"/>
          <ac:picMkLst>
            <pc:docMk/>
            <pc:sldMk cId="2275901257" sldId="324"/>
            <ac:picMk id="26" creationId="{FF087A1B-3FCC-ED93-0EF2-BC9223A8B6ED}"/>
          </ac:picMkLst>
        </pc:picChg>
        <pc:picChg chg="add del mod">
          <ac:chgData name="Nisha Sameer Aagawane" userId="7f697a2e-a691-432b-b7d5-3589a0fbda01" providerId="ADAL" clId="{93B051AA-FD94-4141-BAC8-E6E2D1E9AACB}" dt="2023-07-17T08:03:18.734" v="619" actId="478"/>
          <ac:picMkLst>
            <pc:docMk/>
            <pc:sldMk cId="2275901257" sldId="324"/>
            <ac:picMk id="30" creationId="{C2D83911-50A5-9D97-67A0-1181277F1486}"/>
          </ac:picMkLst>
        </pc:picChg>
        <pc:picChg chg="add del mod">
          <ac:chgData name="Nisha Sameer Aagawane" userId="7f697a2e-a691-432b-b7d5-3589a0fbda01" providerId="ADAL" clId="{93B051AA-FD94-4141-BAC8-E6E2D1E9AACB}" dt="2023-07-17T08:06:05.972" v="635" actId="478"/>
          <ac:picMkLst>
            <pc:docMk/>
            <pc:sldMk cId="2275901257" sldId="324"/>
            <ac:picMk id="35" creationId="{C76C86EA-90D0-CE21-A651-5302A2458A7A}"/>
          </ac:picMkLst>
        </pc:picChg>
        <pc:picChg chg="add mod">
          <ac:chgData name="Nisha Sameer Aagawane" userId="7f697a2e-a691-432b-b7d5-3589a0fbda01" providerId="ADAL" clId="{93B051AA-FD94-4141-BAC8-E6E2D1E9AACB}" dt="2023-07-17T08:06:19.251" v="642" actId="14100"/>
          <ac:picMkLst>
            <pc:docMk/>
            <pc:sldMk cId="2275901257" sldId="324"/>
            <ac:picMk id="37" creationId="{D7EE854F-4494-9990-3E0E-11C54CC3291C}"/>
          </ac:picMkLst>
        </pc:picChg>
        <pc:cxnChg chg="add del">
          <ac:chgData name="Nisha Sameer Aagawane" userId="7f697a2e-a691-432b-b7d5-3589a0fbda01" providerId="ADAL" clId="{93B051AA-FD94-4141-BAC8-E6E2D1E9AACB}" dt="2023-07-17T08:02:29.645" v="605" actId="478"/>
          <ac:cxnSpMkLst>
            <pc:docMk/>
            <pc:sldMk cId="2275901257" sldId="324"/>
            <ac:cxnSpMk id="11" creationId="{B752A357-3109-D1AB-4044-18C6EC413E9B}"/>
          </ac:cxnSpMkLst>
        </pc:cxnChg>
        <pc:cxnChg chg="add del">
          <ac:chgData name="Nisha Sameer Aagawane" userId="7f697a2e-a691-432b-b7d5-3589a0fbda01" providerId="ADAL" clId="{93B051AA-FD94-4141-BAC8-E6E2D1E9AACB}" dt="2023-07-17T08:02:28.760" v="604" actId="478"/>
          <ac:cxnSpMkLst>
            <pc:docMk/>
            <pc:sldMk cId="2275901257" sldId="324"/>
            <ac:cxnSpMk id="17" creationId="{D30CB4EC-3B3F-18C5-0722-B6F82C86FB6C}"/>
          </ac:cxnSpMkLst>
        </pc:cxnChg>
        <pc:cxnChg chg="add del">
          <ac:chgData name="Nisha Sameer Aagawane" userId="7f697a2e-a691-432b-b7d5-3589a0fbda01" providerId="ADAL" clId="{93B051AA-FD94-4141-BAC8-E6E2D1E9AACB}" dt="2023-07-17T08:02:31.948" v="607" actId="478"/>
          <ac:cxnSpMkLst>
            <pc:docMk/>
            <pc:sldMk cId="2275901257" sldId="324"/>
            <ac:cxnSpMk id="38" creationId="{66F01420-E00A-46BC-9AE5-EDE89E81F291}"/>
          </ac:cxnSpMkLst>
        </pc:cxnChg>
        <pc:cxnChg chg="add del">
          <ac:chgData name="Nisha Sameer Aagawane" userId="7f697a2e-a691-432b-b7d5-3589a0fbda01" providerId="ADAL" clId="{93B051AA-FD94-4141-BAC8-E6E2D1E9AACB}" dt="2023-07-17T08:02:30.822" v="606" actId="478"/>
          <ac:cxnSpMkLst>
            <pc:docMk/>
            <pc:sldMk cId="2275901257" sldId="324"/>
            <ac:cxnSpMk id="40" creationId="{CD210877-354A-400E-B4FF-A1264FC8AB56}"/>
          </ac:cxnSpMkLst>
        </pc:cxnChg>
      </pc:sldChg>
      <pc:sldChg chg="add del">
        <pc:chgData name="Nisha Sameer Aagawane" userId="7f697a2e-a691-432b-b7d5-3589a0fbda01" providerId="ADAL" clId="{93B051AA-FD94-4141-BAC8-E6E2D1E9AACB}" dt="2023-07-17T08:07:44.630" v="647" actId="47"/>
        <pc:sldMkLst>
          <pc:docMk/>
          <pc:sldMk cId="2661137269" sldId="325"/>
        </pc:sldMkLst>
      </pc:sldChg>
      <pc:sldChg chg="addSp modSp add del mod ord">
        <pc:chgData name="Nisha Sameer Aagawane" userId="7f697a2e-a691-432b-b7d5-3589a0fbda01" providerId="ADAL" clId="{93B051AA-FD94-4141-BAC8-E6E2D1E9AACB}" dt="2023-07-17T08:17:38.438" v="800" actId="2696"/>
        <pc:sldMkLst>
          <pc:docMk/>
          <pc:sldMk cId="3842557209" sldId="326"/>
        </pc:sldMkLst>
        <pc:spChg chg="add mod">
          <ac:chgData name="Nisha Sameer Aagawane" userId="7f697a2e-a691-432b-b7d5-3589a0fbda01" providerId="ADAL" clId="{93B051AA-FD94-4141-BAC8-E6E2D1E9AACB}" dt="2023-07-17T08:11:32.640" v="724" actId="113"/>
          <ac:spMkLst>
            <pc:docMk/>
            <pc:sldMk cId="3842557209" sldId="326"/>
            <ac:spMk id="2" creationId="{0DEB03D9-6FE6-9E97-FE07-8E6A251F1E76}"/>
          </ac:spMkLst>
        </pc:spChg>
        <pc:spChg chg="mod">
          <ac:chgData name="Nisha Sameer Aagawane" userId="7f697a2e-a691-432b-b7d5-3589a0fbda01" providerId="ADAL" clId="{93B051AA-FD94-4141-BAC8-E6E2D1E9AACB}" dt="2023-07-17T08:11:42.836" v="725" actId="207"/>
          <ac:spMkLst>
            <pc:docMk/>
            <pc:sldMk cId="3842557209" sldId="326"/>
            <ac:spMk id="4" creationId="{B9105FAE-96F0-43A6-B386-AAE4E62C6E85}"/>
          </ac:spMkLst>
        </pc:spChg>
        <pc:spChg chg="add mod">
          <ac:chgData name="Nisha Sameer Aagawane" userId="7f697a2e-a691-432b-b7d5-3589a0fbda01" providerId="ADAL" clId="{93B051AA-FD94-4141-BAC8-E6E2D1E9AACB}" dt="2023-07-17T08:14:10.692" v="754" actId="14100"/>
          <ac:spMkLst>
            <pc:docMk/>
            <pc:sldMk cId="3842557209" sldId="326"/>
            <ac:spMk id="8" creationId="{15068CEC-F50A-3660-B3A5-49C6EA5FCA01}"/>
          </ac:spMkLst>
        </pc:spChg>
        <pc:spChg chg="mod">
          <ac:chgData name="Nisha Sameer Aagawane" userId="7f697a2e-a691-432b-b7d5-3589a0fbda01" providerId="ADAL" clId="{93B051AA-FD94-4141-BAC8-E6E2D1E9AACB}" dt="2023-07-17T08:11:05.154" v="712" actId="113"/>
          <ac:spMkLst>
            <pc:docMk/>
            <pc:sldMk cId="3842557209" sldId="326"/>
            <ac:spMk id="10" creationId="{D8114C64-6E7B-924E-F577-2D680724529B}"/>
          </ac:spMkLst>
        </pc:spChg>
        <pc:spChg chg="mod">
          <ac:chgData name="Nisha Sameer Aagawane" userId="7f697a2e-a691-432b-b7d5-3589a0fbda01" providerId="ADAL" clId="{93B051AA-FD94-4141-BAC8-E6E2D1E9AACB}" dt="2023-07-17T08:08:46.660" v="666" actId="20577"/>
          <ac:spMkLst>
            <pc:docMk/>
            <pc:sldMk cId="3842557209" sldId="326"/>
            <ac:spMk id="12" creationId="{94C582A2-A406-4C9B-A3DA-BA4EECAB37AC}"/>
          </ac:spMkLst>
        </pc:spChg>
        <pc:spChg chg="mod">
          <ac:chgData name="Nisha Sameer Aagawane" userId="7f697a2e-a691-432b-b7d5-3589a0fbda01" providerId="ADAL" clId="{93B051AA-FD94-4141-BAC8-E6E2D1E9AACB}" dt="2023-07-17T08:14:23.908" v="758" actId="14100"/>
          <ac:spMkLst>
            <pc:docMk/>
            <pc:sldMk cId="3842557209" sldId="326"/>
            <ac:spMk id="13" creationId="{556610ED-3E2D-4E6A-ABD0-150F203E6B46}"/>
          </ac:spMkLst>
        </pc:spChg>
        <pc:spChg chg="mod">
          <ac:chgData name="Nisha Sameer Aagawane" userId="7f697a2e-a691-432b-b7d5-3589a0fbda01" providerId="ADAL" clId="{93B051AA-FD94-4141-BAC8-E6E2D1E9AACB}" dt="2023-07-17T08:14:16.982" v="756" actId="14100"/>
          <ac:spMkLst>
            <pc:docMk/>
            <pc:sldMk cId="3842557209" sldId="326"/>
            <ac:spMk id="19" creationId="{A8949A45-4193-2001-CD5E-3D2FDC58C52F}"/>
          </ac:spMkLst>
        </pc:spChg>
        <pc:spChg chg="mod">
          <ac:chgData name="Nisha Sameer Aagawane" userId="7f697a2e-a691-432b-b7d5-3589a0fbda01" providerId="ADAL" clId="{93B051AA-FD94-4141-BAC8-E6E2D1E9AACB}" dt="2023-07-17T08:14:19.747" v="757" actId="14100"/>
          <ac:spMkLst>
            <pc:docMk/>
            <pc:sldMk cId="3842557209" sldId="326"/>
            <ac:spMk id="23" creationId="{2F8BDB9A-6E49-4052-924A-83FDD2B0A487}"/>
          </ac:spMkLst>
        </pc:spChg>
        <pc:spChg chg="mod">
          <ac:chgData name="Nisha Sameer Aagawane" userId="7f697a2e-a691-432b-b7d5-3589a0fbda01" providerId="ADAL" clId="{93B051AA-FD94-4141-BAC8-E6E2D1E9AACB}" dt="2023-07-17T08:11:09.791" v="718" actId="20577"/>
          <ac:spMkLst>
            <pc:docMk/>
            <pc:sldMk cId="3842557209" sldId="326"/>
            <ac:spMk id="24" creationId="{2BE63BA8-EAF4-4B88-8D23-BEF6AA60CC23}"/>
          </ac:spMkLst>
        </pc:spChg>
        <pc:spChg chg="mod">
          <ac:chgData name="Nisha Sameer Aagawane" userId="7f697a2e-a691-432b-b7d5-3589a0fbda01" providerId="ADAL" clId="{93B051AA-FD94-4141-BAC8-E6E2D1E9AACB}" dt="2023-07-17T08:11:20.959" v="721" actId="113"/>
          <ac:spMkLst>
            <pc:docMk/>
            <pc:sldMk cId="3842557209" sldId="326"/>
            <ac:spMk id="25" creationId="{34818BA8-E954-4497-B8B9-B67D92F6032D}"/>
          </ac:spMkLst>
        </pc:spChg>
        <pc:spChg chg="mod">
          <ac:chgData name="Nisha Sameer Aagawane" userId="7f697a2e-a691-432b-b7d5-3589a0fbda01" providerId="ADAL" clId="{93B051AA-FD94-4141-BAC8-E6E2D1E9AACB}" dt="2023-07-17T08:14:13.695" v="755" actId="14100"/>
          <ac:spMkLst>
            <pc:docMk/>
            <pc:sldMk cId="3842557209" sldId="326"/>
            <ac:spMk id="34" creationId="{38AA8C13-AFD3-4C46-AEA7-67BEBF73986D}"/>
          </ac:spMkLst>
        </pc:spChg>
        <pc:cxnChg chg="mod">
          <ac:chgData name="Nisha Sameer Aagawane" userId="7f697a2e-a691-432b-b7d5-3589a0fbda01" providerId="ADAL" clId="{93B051AA-FD94-4141-BAC8-E6E2D1E9AACB}" dt="2023-07-17T08:10:35.260" v="706" actId="14100"/>
          <ac:cxnSpMkLst>
            <pc:docMk/>
            <pc:sldMk cId="3842557209" sldId="326"/>
            <ac:cxnSpMk id="11" creationId="{B752A357-3109-D1AB-4044-18C6EC413E9B}"/>
          </ac:cxnSpMkLst>
        </pc:cxnChg>
        <pc:cxnChg chg="mod">
          <ac:chgData name="Nisha Sameer Aagawane" userId="7f697a2e-a691-432b-b7d5-3589a0fbda01" providerId="ADAL" clId="{93B051AA-FD94-4141-BAC8-E6E2D1E9AACB}" dt="2023-07-17T08:09:54.755" v="697" actId="1076"/>
          <ac:cxnSpMkLst>
            <pc:docMk/>
            <pc:sldMk cId="3842557209" sldId="326"/>
            <ac:cxnSpMk id="17" creationId="{D30CB4EC-3B3F-18C5-0722-B6F82C86FB6C}"/>
          </ac:cxnSpMkLst>
        </pc:cxnChg>
        <pc:cxnChg chg="mod">
          <ac:chgData name="Nisha Sameer Aagawane" userId="7f697a2e-a691-432b-b7d5-3589a0fbda01" providerId="ADAL" clId="{93B051AA-FD94-4141-BAC8-E6E2D1E9AACB}" dt="2023-07-17T08:10:38.294" v="707" actId="14100"/>
          <ac:cxnSpMkLst>
            <pc:docMk/>
            <pc:sldMk cId="3842557209" sldId="326"/>
            <ac:cxnSpMk id="38" creationId="{66F01420-E00A-46BC-9AE5-EDE89E81F291}"/>
          </ac:cxnSpMkLst>
        </pc:cxnChg>
        <pc:cxnChg chg="mod">
          <ac:chgData name="Nisha Sameer Aagawane" userId="7f697a2e-a691-432b-b7d5-3589a0fbda01" providerId="ADAL" clId="{93B051AA-FD94-4141-BAC8-E6E2D1E9AACB}" dt="2023-07-17T08:10:42.907" v="708" actId="14100"/>
          <ac:cxnSpMkLst>
            <pc:docMk/>
            <pc:sldMk cId="3842557209" sldId="326"/>
            <ac:cxnSpMk id="40" creationId="{CD210877-354A-400E-B4FF-A1264FC8AB56}"/>
          </ac:cxnSpMkLst>
        </pc:cxnChg>
      </pc:sldChg>
      <pc:sldChg chg="modSp add mod">
        <pc:chgData name="Nisha Sameer Aagawane" userId="7f697a2e-a691-432b-b7d5-3589a0fbda01" providerId="ADAL" clId="{93B051AA-FD94-4141-BAC8-E6E2D1E9AACB}" dt="2023-07-17T08:31:17.444" v="1116" actId="20577"/>
        <pc:sldMkLst>
          <pc:docMk/>
          <pc:sldMk cId="1957513320" sldId="327"/>
        </pc:sldMkLst>
        <pc:spChg chg="mod">
          <ac:chgData name="Nisha Sameer Aagawane" userId="7f697a2e-a691-432b-b7d5-3589a0fbda01" providerId="ADAL" clId="{93B051AA-FD94-4141-BAC8-E6E2D1E9AACB}" dt="2023-07-17T08:17:29.383" v="799" actId="20577"/>
          <ac:spMkLst>
            <pc:docMk/>
            <pc:sldMk cId="1957513320" sldId="327"/>
            <ac:spMk id="8" creationId="{15068CEC-F50A-3660-B3A5-49C6EA5FCA01}"/>
          </ac:spMkLst>
        </pc:spChg>
        <pc:spChg chg="mod">
          <ac:chgData name="Nisha Sameer Aagawane" userId="7f697a2e-a691-432b-b7d5-3589a0fbda01" providerId="ADAL" clId="{93B051AA-FD94-4141-BAC8-E6E2D1E9AACB}" dt="2023-07-17T08:31:17.444" v="1116" actId="20577"/>
          <ac:spMkLst>
            <pc:docMk/>
            <pc:sldMk cId="1957513320" sldId="327"/>
            <ac:spMk id="12" creationId="{94C582A2-A406-4C9B-A3DA-BA4EECAB37AC}"/>
          </ac:spMkLst>
        </pc:spChg>
        <pc:spChg chg="mod">
          <ac:chgData name="Nisha Sameer Aagawane" userId="7f697a2e-a691-432b-b7d5-3589a0fbda01" providerId="ADAL" clId="{93B051AA-FD94-4141-BAC8-E6E2D1E9AACB}" dt="2023-07-17T08:16:15.984" v="776" actId="20577"/>
          <ac:spMkLst>
            <pc:docMk/>
            <pc:sldMk cId="1957513320" sldId="327"/>
            <ac:spMk id="13" creationId="{556610ED-3E2D-4E6A-ABD0-150F203E6B46}"/>
          </ac:spMkLst>
        </pc:spChg>
        <pc:spChg chg="mod">
          <ac:chgData name="Nisha Sameer Aagawane" userId="7f697a2e-a691-432b-b7d5-3589a0fbda01" providerId="ADAL" clId="{93B051AA-FD94-4141-BAC8-E6E2D1E9AACB}" dt="2023-07-17T08:16:01.512" v="771" actId="20577"/>
          <ac:spMkLst>
            <pc:docMk/>
            <pc:sldMk cId="1957513320" sldId="327"/>
            <ac:spMk id="19" creationId="{A8949A45-4193-2001-CD5E-3D2FDC58C52F}"/>
          </ac:spMkLst>
        </pc:spChg>
        <pc:spChg chg="mod">
          <ac:chgData name="Nisha Sameer Aagawane" userId="7f697a2e-a691-432b-b7d5-3589a0fbda01" providerId="ADAL" clId="{93B051AA-FD94-4141-BAC8-E6E2D1E9AACB}" dt="2023-07-17T08:16:13.392" v="774" actId="20577"/>
          <ac:spMkLst>
            <pc:docMk/>
            <pc:sldMk cId="1957513320" sldId="327"/>
            <ac:spMk id="23" creationId="{2F8BDB9A-6E49-4052-924A-83FDD2B0A487}"/>
          </ac:spMkLst>
        </pc:spChg>
        <pc:spChg chg="mod">
          <ac:chgData name="Nisha Sameer Aagawane" userId="7f697a2e-a691-432b-b7d5-3589a0fbda01" providerId="ADAL" clId="{93B051AA-FD94-4141-BAC8-E6E2D1E9AACB}" dt="2023-07-17T08:16:32.198" v="780" actId="20577"/>
          <ac:spMkLst>
            <pc:docMk/>
            <pc:sldMk cId="1957513320" sldId="327"/>
            <ac:spMk id="34" creationId="{38AA8C13-AFD3-4C46-AEA7-67BEBF73986D}"/>
          </ac:spMkLst>
        </pc:spChg>
        <pc:cxnChg chg="mod">
          <ac:chgData name="Nisha Sameer Aagawane" userId="7f697a2e-a691-432b-b7d5-3589a0fbda01" providerId="ADAL" clId="{93B051AA-FD94-4141-BAC8-E6E2D1E9AACB}" dt="2023-07-17T08:24:22.499" v="983" actId="1076"/>
          <ac:cxnSpMkLst>
            <pc:docMk/>
            <pc:sldMk cId="1957513320" sldId="327"/>
            <ac:cxnSpMk id="17" creationId="{D30CB4EC-3B3F-18C5-0722-B6F82C86FB6C}"/>
          </ac:cxnSpMkLst>
        </pc:cxnChg>
      </pc:sldChg>
      <pc:sldChg chg="delSp modSp add mod">
        <pc:chgData name="Nisha Sameer Aagawane" userId="7f697a2e-a691-432b-b7d5-3589a0fbda01" providerId="ADAL" clId="{93B051AA-FD94-4141-BAC8-E6E2D1E9AACB}" dt="2023-07-17T11:47:38.646" v="1806" actId="207"/>
        <pc:sldMkLst>
          <pc:docMk/>
          <pc:sldMk cId="2464644036" sldId="328"/>
        </pc:sldMkLst>
        <pc:spChg chg="del mod">
          <ac:chgData name="Nisha Sameer Aagawane" userId="7f697a2e-a691-432b-b7d5-3589a0fbda01" providerId="ADAL" clId="{93B051AA-FD94-4141-BAC8-E6E2D1E9AACB}" dt="2023-07-17T08:18:58.968" v="831" actId="478"/>
          <ac:spMkLst>
            <pc:docMk/>
            <pc:sldMk cId="2464644036" sldId="328"/>
            <ac:spMk id="2" creationId="{0DEB03D9-6FE6-9E97-FE07-8E6A251F1E76}"/>
          </ac:spMkLst>
        </pc:spChg>
        <pc:spChg chg="mod">
          <ac:chgData name="Nisha Sameer Aagawane" userId="7f697a2e-a691-432b-b7d5-3589a0fbda01" providerId="ADAL" clId="{93B051AA-FD94-4141-BAC8-E6E2D1E9AACB}" dt="2023-07-17T08:20:04.698" v="858"/>
          <ac:spMkLst>
            <pc:docMk/>
            <pc:sldMk cId="2464644036" sldId="328"/>
            <ac:spMk id="4" creationId="{B9105FAE-96F0-43A6-B386-AAE4E62C6E85}"/>
          </ac:spMkLst>
        </pc:spChg>
        <pc:spChg chg="del mod">
          <ac:chgData name="Nisha Sameer Aagawane" userId="7f697a2e-a691-432b-b7d5-3589a0fbda01" providerId="ADAL" clId="{93B051AA-FD94-4141-BAC8-E6E2D1E9AACB}" dt="2023-07-17T08:19:03.971" v="834" actId="478"/>
          <ac:spMkLst>
            <pc:docMk/>
            <pc:sldMk cId="2464644036" sldId="328"/>
            <ac:spMk id="8" creationId="{15068CEC-F50A-3660-B3A5-49C6EA5FCA01}"/>
          </ac:spMkLst>
        </pc:spChg>
        <pc:spChg chg="mod">
          <ac:chgData name="Nisha Sameer Aagawane" userId="7f697a2e-a691-432b-b7d5-3589a0fbda01" providerId="ADAL" clId="{93B051AA-FD94-4141-BAC8-E6E2D1E9AACB}" dt="2023-07-17T11:47:38.646" v="1806" actId="207"/>
          <ac:spMkLst>
            <pc:docMk/>
            <pc:sldMk cId="2464644036" sldId="328"/>
            <ac:spMk id="10" creationId="{D8114C64-6E7B-924E-F577-2D680724529B}"/>
          </ac:spMkLst>
        </pc:spChg>
        <pc:spChg chg="mod">
          <ac:chgData name="Nisha Sameer Aagawane" userId="7f697a2e-a691-432b-b7d5-3589a0fbda01" providerId="ADAL" clId="{93B051AA-FD94-4141-BAC8-E6E2D1E9AACB}" dt="2023-07-17T08:20:39.742" v="874" actId="1076"/>
          <ac:spMkLst>
            <pc:docMk/>
            <pc:sldMk cId="2464644036" sldId="328"/>
            <ac:spMk id="13" creationId="{556610ED-3E2D-4E6A-ABD0-150F203E6B46}"/>
          </ac:spMkLst>
        </pc:spChg>
        <pc:spChg chg="mod">
          <ac:chgData name="Nisha Sameer Aagawane" userId="7f697a2e-a691-432b-b7d5-3589a0fbda01" providerId="ADAL" clId="{93B051AA-FD94-4141-BAC8-E6E2D1E9AACB}" dt="2023-07-17T08:20:54.285" v="878" actId="1076"/>
          <ac:spMkLst>
            <pc:docMk/>
            <pc:sldMk cId="2464644036" sldId="328"/>
            <ac:spMk id="19" creationId="{A8949A45-4193-2001-CD5E-3D2FDC58C52F}"/>
          </ac:spMkLst>
        </pc:spChg>
        <pc:spChg chg="mod">
          <ac:chgData name="Nisha Sameer Aagawane" userId="7f697a2e-a691-432b-b7d5-3589a0fbda01" providerId="ADAL" clId="{93B051AA-FD94-4141-BAC8-E6E2D1E9AACB}" dt="2023-07-17T08:20:46.924" v="876" actId="1076"/>
          <ac:spMkLst>
            <pc:docMk/>
            <pc:sldMk cId="2464644036" sldId="328"/>
            <ac:spMk id="23" creationId="{2F8BDB9A-6E49-4052-924A-83FDD2B0A487}"/>
          </ac:spMkLst>
        </pc:spChg>
        <pc:spChg chg="mod">
          <ac:chgData name="Nisha Sameer Aagawane" userId="7f697a2e-a691-432b-b7d5-3589a0fbda01" providerId="ADAL" clId="{93B051AA-FD94-4141-BAC8-E6E2D1E9AACB}" dt="2023-07-17T08:20:29.713" v="872" actId="1076"/>
          <ac:spMkLst>
            <pc:docMk/>
            <pc:sldMk cId="2464644036" sldId="328"/>
            <ac:spMk id="24" creationId="{2BE63BA8-EAF4-4B88-8D23-BEF6AA60CC23}"/>
          </ac:spMkLst>
        </pc:spChg>
        <pc:spChg chg="mod">
          <ac:chgData name="Nisha Sameer Aagawane" userId="7f697a2e-a691-432b-b7d5-3589a0fbda01" providerId="ADAL" clId="{93B051AA-FD94-4141-BAC8-E6E2D1E9AACB}" dt="2023-07-17T08:20:18.946" v="871" actId="20577"/>
          <ac:spMkLst>
            <pc:docMk/>
            <pc:sldMk cId="2464644036" sldId="328"/>
            <ac:spMk id="25" creationId="{34818BA8-E954-4497-B8B9-B67D92F6032D}"/>
          </ac:spMkLst>
        </pc:spChg>
        <pc:spChg chg="mod">
          <ac:chgData name="Nisha Sameer Aagawane" userId="7f697a2e-a691-432b-b7d5-3589a0fbda01" providerId="ADAL" clId="{93B051AA-FD94-4141-BAC8-E6E2D1E9AACB}" dt="2023-07-17T08:21:03.213" v="880" actId="1076"/>
          <ac:spMkLst>
            <pc:docMk/>
            <pc:sldMk cId="2464644036" sldId="328"/>
            <ac:spMk id="34" creationId="{38AA8C13-AFD3-4C46-AEA7-67BEBF73986D}"/>
          </ac:spMkLst>
        </pc:spChg>
        <pc:cxnChg chg="mod">
          <ac:chgData name="Nisha Sameer Aagawane" userId="7f697a2e-a691-432b-b7d5-3589a0fbda01" providerId="ADAL" clId="{93B051AA-FD94-4141-BAC8-E6E2D1E9AACB}" dt="2023-07-17T08:24:29.914" v="984" actId="1076"/>
          <ac:cxnSpMkLst>
            <pc:docMk/>
            <pc:sldMk cId="2464644036" sldId="328"/>
            <ac:cxnSpMk id="17" creationId="{D30CB4EC-3B3F-18C5-0722-B6F82C86FB6C}"/>
          </ac:cxnSpMkLst>
        </pc:cxnChg>
        <pc:cxnChg chg="del">
          <ac:chgData name="Nisha Sameer Aagawane" userId="7f697a2e-a691-432b-b7d5-3589a0fbda01" providerId="ADAL" clId="{93B051AA-FD94-4141-BAC8-E6E2D1E9AACB}" dt="2023-07-17T08:18:59.713" v="832" actId="478"/>
          <ac:cxnSpMkLst>
            <pc:docMk/>
            <pc:sldMk cId="2464644036" sldId="328"/>
            <ac:cxnSpMk id="40" creationId="{CD210877-354A-400E-B4FF-A1264FC8AB56}"/>
          </ac:cxnSpMkLst>
        </pc:cxnChg>
      </pc:sldChg>
      <pc:sldChg chg="addSp delSp modSp add mod ord">
        <pc:chgData name="Nisha Sameer Aagawane" userId="7f697a2e-a691-432b-b7d5-3589a0fbda01" providerId="ADAL" clId="{93B051AA-FD94-4141-BAC8-E6E2D1E9AACB}" dt="2023-07-18T14:48:01.319" v="1911"/>
        <pc:sldMkLst>
          <pc:docMk/>
          <pc:sldMk cId="4288089260" sldId="329"/>
        </pc:sldMkLst>
        <pc:spChg chg="del mod">
          <ac:chgData name="Nisha Sameer Aagawane" userId="7f697a2e-a691-432b-b7d5-3589a0fbda01" providerId="ADAL" clId="{93B051AA-FD94-4141-BAC8-E6E2D1E9AACB}" dt="2023-07-17T08:21:39.126" v="901" actId="478"/>
          <ac:spMkLst>
            <pc:docMk/>
            <pc:sldMk cId="4288089260" sldId="329"/>
            <ac:spMk id="4" creationId="{B9105FAE-96F0-43A6-B386-AAE4E62C6E85}"/>
          </ac:spMkLst>
        </pc:spChg>
        <pc:spChg chg="add del mod">
          <ac:chgData name="Nisha Sameer Aagawane" userId="7f697a2e-a691-432b-b7d5-3589a0fbda01" providerId="ADAL" clId="{93B051AA-FD94-4141-BAC8-E6E2D1E9AACB}" dt="2023-07-17T08:21:42.204" v="902" actId="478"/>
          <ac:spMkLst>
            <pc:docMk/>
            <pc:sldMk cId="4288089260" sldId="329"/>
            <ac:spMk id="5" creationId="{E8BABDAC-4FD8-278B-EC7A-32EC654B9791}"/>
          </ac:spMkLst>
        </pc:spChg>
        <pc:spChg chg="add del mod">
          <ac:chgData name="Nisha Sameer Aagawane" userId="7f697a2e-a691-432b-b7d5-3589a0fbda01" providerId="ADAL" clId="{93B051AA-FD94-4141-BAC8-E6E2D1E9AACB}" dt="2023-07-17T08:21:58.012" v="905" actId="478"/>
          <ac:spMkLst>
            <pc:docMk/>
            <pc:sldMk cId="4288089260" sldId="329"/>
            <ac:spMk id="7" creationId="{BE02E63C-6F9C-0C77-A762-75CE88DBFD4F}"/>
          </ac:spMkLst>
        </pc:spChg>
        <pc:spChg chg="del">
          <ac:chgData name="Nisha Sameer Aagawane" userId="7f697a2e-a691-432b-b7d5-3589a0fbda01" providerId="ADAL" clId="{93B051AA-FD94-4141-BAC8-E6E2D1E9AACB}" dt="2023-07-17T08:21:33.874" v="897" actId="478"/>
          <ac:spMkLst>
            <pc:docMk/>
            <pc:sldMk cId="4288089260" sldId="329"/>
            <ac:spMk id="10" creationId="{D8114C64-6E7B-924E-F577-2D680724529B}"/>
          </ac:spMkLst>
        </pc:spChg>
        <pc:spChg chg="mod">
          <ac:chgData name="Nisha Sameer Aagawane" userId="7f697a2e-a691-432b-b7d5-3589a0fbda01" providerId="ADAL" clId="{93B051AA-FD94-4141-BAC8-E6E2D1E9AACB}" dt="2023-07-17T08:21:17.705" v="883" actId="20577"/>
          <ac:spMkLst>
            <pc:docMk/>
            <pc:sldMk cId="4288089260" sldId="329"/>
            <ac:spMk id="12" creationId="{94C582A2-A406-4C9B-A3DA-BA4EECAB37AC}"/>
          </ac:spMkLst>
        </pc:spChg>
        <pc:spChg chg="mod">
          <ac:chgData name="Nisha Sameer Aagawane" userId="7f697a2e-a691-432b-b7d5-3589a0fbda01" providerId="ADAL" clId="{93B051AA-FD94-4141-BAC8-E6E2D1E9AACB}" dt="2023-07-18T14:45:42.415" v="1893"/>
          <ac:spMkLst>
            <pc:docMk/>
            <pc:sldMk cId="4288089260" sldId="329"/>
            <ac:spMk id="13" creationId="{556610ED-3E2D-4E6A-ABD0-150F203E6B46}"/>
          </ac:spMkLst>
        </pc:spChg>
        <pc:spChg chg="del">
          <ac:chgData name="Nisha Sameer Aagawane" userId="7f697a2e-a691-432b-b7d5-3589a0fbda01" providerId="ADAL" clId="{93B051AA-FD94-4141-BAC8-E6E2D1E9AACB}" dt="2023-07-17T08:21:51.508" v="903" actId="478"/>
          <ac:spMkLst>
            <pc:docMk/>
            <pc:sldMk cId="4288089260" sldId="329"/>
            <ac:spMk id="19" creationId="{A8949A45-4193-2001-CD5E-3D2FDC58C52F}"/>
          </ac:spMkLst>
        </pc:spChg>
        <pc:spChg chg="mod">
          <ac:chgData name="Nisha Sameer Aagawane" userId="7f697a2e-a691-432b-b7d5-3589a0fbda01" providerId="ADAL" clId="{93B051AA-FD94-4141-BAC8-E6E2D1E9AACB}" dt="2023-07-18T14:47:55.211" v="1909" actId="14100"/>
          <ac:spMkLst>
            <pc:docMk/>
            <pc:sldMk cId="4288089260" sldId="329"/>
            <ac:spMk id="23" creationId="{2F8BDB9A-6E49-4052-924A-83FDD2B0A487}"/>
          </ac:spMkLst>
        </pc:spChg>
        <pc:spChg chg="mod">
          <ac:chgData name="Nisha Sameer Aagawane" userId="7f697a2e-a691-432b-b7d5-3589a0fbda01" providerId="ADAL" clId="{93B051AA-FD94-4141-BAC8-E6E2D1E9AACB}" dt="2023-07-17T08:21:28.545" v="890" actId="20577"/>
          <ac:spMkLst>
            <pc:docMk/>
            <pc:sldMk cId="4288089260" sldId="329"/>
            <ac:spMk id="24" creationId="{2BE63BA8-EAF4-4B88-8D23-BEF6AA60CC23}"/>
          </ac:spMkLst>
        </pc:spChg>
        <pc:spChg chg="mod">
          <ac:chgData name="Nisha Sameer Aagawane" userId="7f697a2e-a691-432b-b7d5-3589a0fbda01" providerId="ADAL" clId="{93B051AA-FD94-4141-BAC8-E6E2D1E9AACB}" dt="2023-07-17T08:21:31.335" v="896" actId="20577"/>
          <ac:spMkLst>
            <pc:docMk/>
            <pc:sldMk cId="4288089260" sldId="329"/>
            <ac:spMk id="25" creationId="{34818BA8-E954-4497-B8B9-B67D92F6032D}"/>
          </ac:spMkLst>
        </pc:spChg>
        <pc:spChg chg="del">
          <ac:chgData name="Nisha Sameer Aagawane" userId="7f697a2e-a691-432b-b7d5-3589a0fbda01" providerId="ADAL" clId="{93B051AA-FD94-4141-BAC8-E6E2D1E9AACB}" dt="2023-07-17T08:21:53.122" v="904" actId="478"/>
          <ac:spMkLst>
            <pc:docMk/>
            <pc:sldMk cId="4288089260" sldId="329"/>
            <ac:spMk id="34" creationId="{38AA8C13-AFD3-4C46-AEA7-67BEBF73986D}"/>
          </ac:spMkLst>
        </pc:spChg>
        <pc:cxnChg chg="del">
          <ac:chgData name="Nisha Sameer Aagawane" userId="7f697a2e-a691-432b-b7d5-3589a0fbda01" providerId="ADAL" clId="{93B051AA-FD94-4141-BAC8-E6E2D1E9AACB}" dt="2023-07-17T08:21:36.636" v="899" actId="478"/>
          <ac:cxnSpMkLst>
            <pc:docMk/>
            <pc:sldMk cId="4288089260" sldId="329"/>
            <ac:cxnSpMk id="11" creationId="{B752A357-3109-D1AB-4044-18C6EC413E9B}"/>
          </ac:cxnSpMkLst>
        </pc:cxnChg>
        <pc:cxnChg chg="mod">
          <ac:chgData name="Nisha Sameer Aagawane" userId="7f697a2e-a691-432b-b7d5-3589a0fbda01" providerId="ADAL" clId="{93B051AA-FD94-4141-BAC8-E6E2D1E9AACB}" dt="2023-07-17T08:24:35.745" v="985" actId="1076"/>
          <ac:cxnSpMkLst>
            <pc:docMk/>
            <pc:sldMk cId="4288089260" sldId="329"/>
            <ac:cxnSpMk id="17" creationId="{D30CB4EC-3B3F-18C5-0722-B6F82C86FB6C}"/>
          </ac:cxnSpMkLst>
        </pc:cxnChg>
        <pc:cxnChg chg="del">
          <ac:chgData name="Nisha Sameer Aagawane" userId="7f697a2e-a691-432b-b7d5-3589a0fbda01" providerId="ADAL" clId="{93B051AA-FD94-4141-BAC8-E6E2D1E9AACB}" dt="2023-07-17T08:21:37.795" v="900" actId="478"/>
          <ac:cxnSpMkLst>
            <pc:docMk/>
            <pc:sldMk cId="4288089260" sldId="329"/>
            <ac:cxnSpMk id="38" creationId="{66F01420-E00A-46BC-9AE5-EDE89E81F291}"/>
          </ac:cxnSpMkLst>
        </pc:cxnChg>
      </pc:sldChg>
      <pc:sldChg chg="addSp delSp modSp add mod ord">
        <pc:chgData name="Nisha Sameer Aagawane" userId="7f697a2e-a691-432b-b7d5-3589a0fbda01" providerId="ADAL" clId="{93B051AA-FD94-4141-BAC8-E6E2D1E9AACB}" dt="2023-07-18T16:09:18.742" v="1918" actId="14100"/>
        <pc:sldMkLst>
          <pc:docMk/>
          <pc:sldMk cId="2478878150" sldId="330"/>
        </pc:sldMkLst>
        <pc:spChg chg="del mod">
          <ac:chgData name="Nisha Sameer Aagawane" userId="7f697a2e-a691-432b-b7d5-3589a0fbda01" providerId="ADAL" clId="{93B051AA-FD94-4141-BAC8-E6E2D1E9AACB}" dt="2023-07-17T08:23:19.911" v="964" actId="478"/>
          <ac:spMkLst>
            <pc:docMk/>
            <pc:sldMk cId="2478878150" sldId="330"/>
            <ac:spMk id="4" creationId="{B9105FAE-96F0-43A6-B386-AAE4E62C6E85}"/>
          </ac:spMkLst>
        </pc:spChg>
        <pc:spChg chg="add del mod">
          <ac:chgData name="Nisha Sameer Aagawane" userId="7f697a2e-a691-432b-b7d5-3589a0fbda01" providerId="ADAL" clId="{93B051AA-FD94-4141-BAC8-E6E2D1E9AACB}" dt="2023-07-17T08:23:23.131" v="967" actId="478"/>
          <ac:spMkLst>
            <pc:docMk/>
            <pc:sldMk cId="2478878150" sldId="330"/>
            <ac:spMk id="5" creationId="{D16D5286-3A93-A1FD-BF5C-FB09D843FFFF}"/>
          </ac:spMkLst>
        </pc:spChg>
        <pc:spChg chg="add del mod">
          <ac:chgData name="Nisha Sameer Aagawane" userId="7f697a2e-a691-432b-b7d5-3589a0fbda01" providerId="ADAL" clId="{93B051AA-FD94-4141-BAC8-E6E2D1E9AACB}" dt="2023-07-17T08:23:27.568" v="969" actId="478"/>
          <ac:spMkLst>
            <pc:docMk/>
            <pc:sldMk cId="2478878150" sldId="330"/>
            <ac:spMk id="7" creationId="{8295973D-62BA-AF62-52FC-B94D56835A2F}"/>
          </ac:spMkLst>
        </pc:spChg>
        <pc:spChg chg="mod">
          <ac:chgData name="Nisha Sameer Aagawane" userId="7f697a2e-a691-432b-b7d5-3589a0fbda01" providerId="ADAL" clId="{93B051AA-FD94-4141-BAC8-E6E2D1E9AACB}" dt="2023-07-17T11:47:17.522" v="1803" actId="207"/>
          <ac:spMkLst>
            <pc:docMk/>
            <pc:sldMk cId="2478878150" sldId="330"/>
            <ac:spMk id="10" creationId="{D8114C64-6E7B-924E-F577-2D680724529B}"/>
          </ac:spMkLst>
        </pc:spChg>
        <pc:spChg chg="mod">
          <ac:chgData name="Nisha Sameer Aagawane" userId="7f697a2e-a691-432b-b7d5-3589a0fbda01" providerId="ADAL" clId="{93B051AA-FD94-4141-BAC8-E6E2D1E9AACB}" dt="2023-07-17T08:22:51.014" v="924" actId="20577"/>
          <ac:spMkLst>
            <pc:docMk/>
            <pc:sldMk cId="2478878150" sldId="330"/>
            <ac:spMk id="12" creationId="{94C582A2-A406-4C9B-A3DA-BA4EECAB37AC}"/>
          </ac:spMkLst>
        </pc:spChg>
        <pc:spChg chg="mod">
          <ac:chgData name="Nisha Sameer Aagawane" userId="7f697a2e-a691-432b-b7d5-3589a0fbda01" providerId="ADAL" clId="{93B051AA-FD94-4141-BAC8-E6E2D1E9AACB}" dt="2023-07-18T14:48:13.413" v="1912"/>
          <ac:spMkLst>
            <pc:docMk/>
            <pc:sldMk cId="2478878150" sldId="330"/>
            <ac:spMk id="13" creationId="{556610ED-3E2D-4E6A-ABD0-150F203E6B46}"/>
          </ac:spMkLst>
        </pc:spChg>
        <pc:spChg chg="mod">
          <ac:chgData name="Nisha Sameer Aagawane" userId="7f697a2e-a691-432b-b7d5-3589a0fbda01" providerId="ADAL" clId="{93B051AA-FD94-4141-BAC8-E6E2D1E9AACB}" dt="2023-07-18T16:09:18.742" v="1918" actId="14100"/>
          <ac:spMkLst>
            <pc:docMk/>
            <pc:sldMk cId="2478878150" sldId="330"/>
            <ac:spMk id="19" creationId="{A8949A45-4193-2001-CD5E-3D2FDC58C52F}"/>
          </ac:spMkLst>
        </pc:spChg>
        <pc:spChg chg="mod">
          <ac:chgData name="Nisha Sameer Aagawane" userId="7f697a2e-a691-432b-b7d5-3589a0fbda01" providerId="ADAL" clId="{93B051AA-FD94-4141-BAC8-E6E2D1E9AACB}" dt="2023-07-18T16:09:15.894" v="1917" actId="14100"/>
          <ac:spMkLst>
            <pc:docMk/>
            <pc:sldMk cId="2478878150" sldId="330"/>
            <ac:spMk id="23" creationId="{2F8BDB9A-6E49-4052-924A-83FDD2B0A487}"/>
          </ac:spMkLst>
        </pc:spChg>
        <pc:spChg chg="mod">
          <ac:chgData name="Nisha Sameer Aagawane" userId="7f697a2e-a691-432b-b7d5-3589a0fbda01" providerId="ADAL" clId="{93B051AA-FD94-4141-BAC8-E6E2D1E9AACB}" dt="2023-07-17T08:22:58.496" v="930" actId="20577"/>
          <ac:spMkLst>
            <pc:docMk/>
            <pc:sldMk cId="2478878150" sldId="330"/>
            <ac:spMk id="24" creationId="{2BE63BA8-EAF4-4B88-8D23-BEF6AA60CC23}"/>
          </ac:spMkLst>
        </pc:spChg>
        <pc:spChg chg="mod">
          <ac:chgData name="Nisha Sameer Aagawane" userId="7f697a2e-a691-432b-b7d5-3589a0fbda01" providerId="ADAL" clId="{93B051AA-FD94-4141-BAC8-E6E2D1E9AACB}" dt="2023-07-17T08:23:02.683" v="938" actId="20577"/>
          <ac:spMkLst>
            <pc:docMk/>
            <pc:sldMk cId="2478878150" sldId="330"/>
            <ac:spMk id="25" creationId="{34818BA8-E954-4497-B8B9-B67D92F6032D}"/>
          </ac:spMkLst>
        </pc:spChg>
        <pc:spChg chg="del">
          <ac:chgData name="Nisha Sameer Aagawane" userId="7f697a2e-a691-432b-b7d5-3589a0fbda01" providerId="ADAL" clId="{93B051AA-FD94-4141-BAC8-E6E2D1E9AACB}" dt="2023-07-17T08:23:25.871" v="968" actId="478"/>
          <ac:spMkLst>
            <pc:docMk/>
            <pc:sldMk cId="2478878150" sldId="330"/>
            <ac:spMk id="34" creationId="{38AA8C13-AFD3-4C46-AEA7-67BEBF73986D}"/>
          </ac:spMkLst>
        </pc:spChg>
        <pc:cxnChg chg="del mod">
          <ac:chgData name="Nisha Sameer Aagawane" userId="7f697a2e-a691-432b-b7d5-3589a0fbda01" providerId="ADAL" clId="{93B051AA-FD94-4141-BAC8-E6E2D1E9AACB}" dt="2023-07-17T08:23:20.923" v="966" actId="478"/>
          <ac:cxnSpMkLst>
            <pc:docMk/>
            <pc:sldMk cId="2478878150" sldId="330"/>
            <ac:cxnSpMk id="11" creationId="{B752A357-3109-D1AB-4044-18C6EC413E9B}"/>
          </ac:cxnSpMkLst>
        </pc:cxnChg>
        <pc:cxnChg chg="mod">
          <ac:chgData name="Nisha Sameer Aagawane" userId="7f697a2e-a691-432b-b7d5-3589a0fbda01" providerId="ADAL" clId="{93B051AA-FD94-4141-BAC8-E6E2D1E9AACB}" dt="2023-07-17T08:24:19.266" v="982" actId="1076"/>
          <ac:cxnSpMkLst>
            <pc:docMk/>
            <pc:sldMk cId="2478878150" sldId="330"/>
            <ac:cxnSpMk id="17" creationId="{D30CB4EC-3B3F-18C5-0722-B6F82C86FB6C}"/>
          </ac:cxnSpMkLst>
        </pc:cxnChg>
      </pc:sldChg>
      <pc:sldChg chg="addSp delSp modSp add mod ord">
        <pc:chgData name="Nisha Sameer Aagawane" userId="7f697a2e-a691-432b-b7d5-3589a0fbda01" providerId="ADAL" clId="{93B051AA-FD94-4141-BAC8-E6E2D1E9AACB}" dt="2023-07-17T17:13:19.924" v="1841" actId="20577"/>
        <pc:sldMkLst>
          <pc:docMk/>
          <pc:sldMk cId="4059635750" sldId="331"/>
        </pc:sldMkLst>
        <pc:spChg chg="mod">
          <ac:chgData name="Nisha Sameer Aagawane" userId="7f697a2e-a691-432b-b7d5-3589a0fbda01" providerId="ADAL" clId="{93B051AA-FD94-4141-BAC8-E6E2D1E9AACB}" dt="2023-07-17T17:13:19.924" v="1841" actId="20577"/>
          <ac:spMkLst>
            <pc:docMk/>
            <pc:sldMk cId="4059635750" sldId="331"/>
            <ac:spMk id="2" creationId="{E4C965B6-7E38-4D37-8DC4-198F7E2181D5}"/>
          </ac:spMkLst>
        </pc:spChg>
        <pc:spChg chg="add del">
          <ac:chgData name="Nisha Sameer Aagawane" userId="7f697a2e-a691-432b-b7d5-3589a0fbda01" providerId="ADAL" clId="{93B051AA-FD94-4141-BAC8-E6E2D1E9AACB}" dt="2023-07-17T08:28:58.354" v="1033"/>
          <ac:spMkLst>
            <pc:docMk/>
            <pc:sldMk cId="4059635750" sldId="331"/>
            <ac:spMk id="4" creationId="{C40486F4-8157-88C7-DB01-024DE0501EB4}"/>
          </ac:spMkLst>
        </pc:spChg>
        <pc:spChg chg="add del">
          <ac:chgData name="Nisha Sameer Aagawane" userId="7f697a2e-a691-432b-b7d5-3589a0fbda01" providerId="ADAL" clId="{93B051AA-FD94-4141-BAC8-E6E2D1E9AACB}" dt="2023-07-17T08:29:01.134" v="1035"/>
          <ac:spMkLst>
            <pc:docMk/>
            <pc:sldMk cId="4059635750" sldId="331"/>
            <ac:spMk id="5" creationId="{B22E15D6-92DE-13B2-5064-75085C2C3084}"/>
          </ac:spMkLst>
        </pc:spChg>
        <pc:spChg chg="add del">
          <ac:chgData name="Nisha Sameer Aagawane" userId="7f697a2e-a691-432b-b7d5-3589a0fbda01" providerId="ADAL" clId="{93B051AA-FD94-4141-BAC8-E6E2D1E9AACB}" dt="2023-07-17T08:30:53.264" v="1106" actId="478"/>
          <ac:spMkLst>
            <pc:docMk/>
            <pc:sldMk cId="4059635750" sldId="331"/>
            <ac:spMk id="6" creationId="{03465362-F51D-CBB8-FC00-09149C337A95}"/>
          </ac:spMkLst>
        </pc:spChg>
        <pc:spChg chg="mod">
          <ac:chgData name="Nisha Sameer Aagawane" userId="7f697a2e-a691-432b-b7d5-3589a0fbda01" providerId="ADAL" clId="{93B051AA-FD94-4141-BAC8-E6E2D1E9AACB}" dt="2023-07-17T08:31:04.899" v="1114" actId="20577"/>
          <ac:spMkLst>
            <pc:docMk/>
            <pc:sldMk cId="4059635750" sldId="331"/>
            <ac:spMk id="12" creationId="{94C582A2-A406-4C9B-A3DA-BA4EECAB37AC}"/>
          </ac:spMkLst>
        </pc:spChg>
      </pc:sldChg>
      <pc:sldChg chg="modSp add mod">
        <pc:chgData name="Nisha Sameer Aagawane" userId="7f697a2e-a691-432b-b7d5-3589a0fbda01" providerId="ADAL" clId="{93B051AA-FD94-4141-BAC8-E6E2D1E9AACB}" dt="2023-07-17T10:01:13.488" v="1802" actId="20577"/>
        <pc:sldMkLst>
          <pc:docMk/>
          <pc:sldMk cId="2716604944" sldId="332"/>
        </pc:sldMkLst>
        <pc:spChg chg="mod">
          <ac:chgData name="Nisha Sameer Aagawane" userId="7f697a2e-a691-432b-b7d5-3589a0fbda01" providerId="ADAL" clId="{93B051AA-FD94-4141-BAC8-E6E2D1E9AACB}" dt="2023-07-17T10:01:13.488" v="1802" actId="20577"/>
          <ac:spMkLst>
            <pc:docMk/>
            <pc:sldMk cId="2716604944" sldId="332"/>
            <ac:spMk id="3" creationId="{5D8BEB1D-6673-D8FF-FF45-C7DB3A3EE4BC}"/>
          </ac:spMkLst>
        </pc:spChg>
        <pc:spChg chg="mod">
          <ac:chgData name="Nisha Sameer Aagawane" userId="7f697a2e-a691-432b-b7d5-3589a0fbda01" providerId="ADAL" clId="{93B051AA-FD94-4141-BAC8-E6E2D1E9AACB}" dt="2023-07-17T08:41:29.955" v="1244" actId="20577"/>
          <ac:spMkLst>
            <pc:docMk/>
            <pc:sldMk cId="2716604944" sldId="332"/>
            <ac:spMk id="8" creationId="{9D24509E-BB74-42FE-A9A8-F01572CD040C}"/>
          </ac:spMkLst>
        </pc:spChg>
        <pc:graphicFrameChg chg="mod">
          <ac:chgData name="Nisha Sameer Aagawane" userId="7f697a2e-a691-432b-b7d5-3589a0fbda01" providerId="ADAL" clId="{93B051AA-FD94-4141-BAC8-E6E2D1E9AACB}" dt="2023-07-17T09:11:35.037" v="1798" actId="1076"/>
          <ac:graphicFrameMkLst>
            <pc:docMk/>
            <pc:sldMk cId="2716604944" sldId="332"/>
            <ac:graphicFrameMk id="10" creationId="{8E130FA9-9682-4FC0-84C0-A1E096695F9C}"/>
          </ac:graphicFrameMkLst>
        </pc:graphicFrameChg>
      </pc:sldChg>
      <pc:sldChg chg="addSp delSp modSp add mod">
        <pc:chgData name="Nisha Sameer Aagawane" userId="7f697a2e-a691-432b-b7d5-3589a0fbda01" providerId="ADAL" clId="{93B051AA-FD94-4141-BAC8-E6E2D1E9AACB}" dt="2023-07-17T09:54:32.592" v="1799" actId="20577"/>
        <pc:sldMkLst>
          <pc:docMk/>
          <pc:sldMk cId="2475495370" sldId="333"/>
        </pc:sldMkLst>
        <pc:spChg chg="mod">
          <ac:chgData name="Nisha Sameer Aagawane" userId="7f697a2e-a691-432b-b7d5-3589a0fbda01" providerId="ADAL" clId="{93B051AA-FD94-4141-BAC8-E6E2D1E9AACB}" dt="2023-07-17T09:54:32.592" v="1799" actId="20577"/>
          <ac:spMkLst>
            <pc:docMk/>
            <pc:sldMk cId="2475495370" sldId="333"/>
            <ac:spMk id="3" creationId="{5D8BEB1D-6673-D8FF-FF45-C7DB3A3EE4BC}"/>
          </ac:spMkLst>
        </pc:spChg>
        <pc:spChg chg="mod">
          <ac:chgData name="Nisha Sameer Aagawane" userId="7f697a2e-a691-432b-b7d5-3589a0fbda01" providerId="ADAL" clId="{93B051AA-FD94-4141-BAC8-E6E2D1E9AACB}" dt="2023-07-17T08:42:30.007" v="1263" actId="20577"/>
          <ac:spMkLst>
            <pc:docMk/>
            <pc:sldMk cId="2475495370" sldId="333"/>
            <ac:spMk id="8" creationId="{9D24509E-BB74-42FE-A9A8-F01572CD040C}"/>
          </ac:spMkLst>
        </pc:spChg>
        <pc:graphicFrameChg chg="add del mod modGraphic">
          <ac:chgData name="Nisha Sameer Aagawane" userId="7f697a2e-a691-432b-b7d5-3589a0fbda01" providerId="ADAL" clId="{93B051AA-FD94-4141-BAC8-E6E2D1E9AACB}" dt="2023-07-17T08:44:31.079" v="1286" actId="21"/>
          <ac:graphicFrameMkLst>
            <pc:docMk/>
            <pc:sldMk cId="2475495370" sldId="333"/>
            <ac:graphicFrameMk id="2" creationId="{0F41AF85-95DB-17D6-E8C3-1C23D596DC1D}"/>
          </ac:graphicFrameMkLst>
        </pc:graphicFrameChg>
        <pc:graphicFrameChg chg="add mod modGraphic">
          <ac:chgData name="Nisha Sameer Aagawane" userId="7f697a2e-a691-432b-b7d5-3589a0fbda01" providerId="ADAL" clId="{93B051AA-FD94-4141-BAC8-E6E2D1E9AACB}" dt="2023-07-17T08:51:50.502" v="1471" actId="1076"/>
          <ac:graphicFrameMkLst>
            <pc:docMk/>
            <pc:sldMk cId="2475495370" sldId="333"/>
            <ac:graphicFrameMk id="4" creationId="{8E53FA82-C45A-8251-6FBE-A90FF811F2DE}"/>
          </ac:graphicFrameMkLst>
        </pc:graphicFrameChg>
        <pc:graphicFrameChg chg="del mod modGraphic">
          <ac:chgData name="Nisha Sameer Aagawane" userId="7f697a2e-a691-432b-b7d5-3589a0fbda01" providerId="ADAL" clId="{93B051AA-FD94-4141-BAC8-E6E2D1E9AACB}" dt="2023-07-17T08:44:21.189" v="1284" actId="21"/>
          <ac:graphicFrameMkLst>
            <pc:docMk/>
            <pc:sldMk cId="2475495370" sldId="333"/>
            <ac:graphicFrameMk id="10" creationId="{8E130FA9-9682-4FC0-84C0-A1E096695F9C}"/>
          </ac:graphicFrameMkLst>
        </pc:graphicFrameChg>
      </pc:sldChg>
      <pc:sldChg chg="modSp add mod">
        <pc:chgData name="Nisha Sameer Aagawane" userId="7f697a2e-a691-432b-b7d5-3589a0fbda01" providerId="ADAL" clId="{93B051AA-FD94-4141-BAC8-E6E2D1E9AACB}" dt="2023-07-17T08:51:47.021" v="1470" actId="1076"/>
        <pc:sldMkLst>
          <pc:docMk/>
          <pc:sldMk cId="2463241130" sldId="334"/>
        </pc:sldMkLst>
        <pc:spChg chg="mod">
          <ac:chgData name="Nisha Sameer Aagawane" userId="7f697a2e-a691-432b-b7d5-3589a0fbda01" providerId="ADAL" clId="{93B051AA-FD94-4141-BAC8-E6E2D1E9AACB}" dt="2023-07-17T08:51:47.021" v="1470" actId="1076"/>
          <ac:spMkLst>
            <pc:docMk/>
            <pc:sldMk cId="2463241130" sldId="334"/>
            <ac:spMk id="3" creationId="{5D8BEB1D-6673-D8FF-FF45-C7DB3A3EE4BC}"/>
          </ac:spMkLst>
        </pc:spChg>
        <pc:spChg chg="mod">
          <ac:chgData name="Nisha Sameer Aagawane" userId="7f697a2e-a691-432b-b7d5-3589a0fbda01" providerId="ADAL" clId="{93B051AA-FD94-4141-BAC8-E6E2D1E9AACB}" dt="2023-07-17T08:48:46.894" v="1418" actId="20577"/>
          <ac:spMkLst>
            <pc:docMk/>
            <pc:sldMk cId="2463241130" sldId="334"/>
            <ac:spMk id="8" creationId="{9D24509E-BB74-42FE-A9A8-F01572CD040C}"/>
          </ac:spMkLst>
        </pc:spChg>
        <pc:graphicFrameChg chg="mod">
          <ac:chgData name="Nisha Sameer Aagawane" userId="7f697a2e-a691-432b-b7d5-3589a0fbda01" providerId="ADAL" clId="{93B051AA-FD94-4141-BAC8-E6E2D1E9AACB}" dt="2023-07-17T08:51:43.262" v="1469" actId="1076"/>
          <ac:graphicFrameMkLst>
            <pc:docMk/>
            <pc:sldMk cId="2463241130" sldId="334"/>
            <ac:graphicFrameMk id="4" creationId="{8E53FA82-C45A-8251-6FBE-A90FF811F2DE}"/>
          </ac:graphicFrameMkLst>
        </pc:graphicFrameChg>
      </pc:sldChg>
      <pc:sldChg chg="modSp add mod">
        <pc:chgData name="Nisha Sameer Aagawane" userId="7f697a2e-a691-432b-b7d5-3589a0fbda01" providerId="ADAL" clId="{93B051AA-FD94-4141-BAC8-E6E2D1E9AACB}" dt="2023-07-17T08:51:40.062" v="1468" actId="1076"/>
        <pc:sldMkLst>
          <pc:docMk/>
          <pc:sldMk cId="787955194" sldId="335"/>
        </pc:sldMkLst>
        <pc:spChg chg="mod">
          <ac:chgData name="Nisha Sameer Aagawane" userId="7f697a2e-a691-432b-b7d5-3589a0fbda01" providerId="ADAL" clId="{93B051AA-FD94-4141-BAC8-E6E2D1E9AACB}" dt="2023-07-17T08:51:40.062" v="1468" actId="1076"/>
          <ac:spMkLst>
            <pc:docMk/>
            <pc:sldMk cId="787955194" sldId="335"/>
            <ac:spMk id="3" creationId="{5D8BEB1D-6673-D8FF-FF45-C7DB3A3EE4BC}"/>
          </ac:spMkLst>
        </pc:spChg>
        <pc:spChg chg="mod">
          <ac:chgData name="Nisha Sameer Aagawane" userId="7f697a2e-a691-432b-b7d5-3589a0fbda01" providerId="ADAL" clId="{93B051AA-FD94-4141-BAC8-E6E2D1E9AACB}" dt="2023-07-17T08:50:30.701" v="1450" actId="6549"/>
          <ac:spMkLst>
            <pc:docMk/>
            <pc:sldMk cId="787955194" sldId="335"/>
            <ac:spMk id="8" creationId="{9D24509E-BB74-42FE-A9A8-F01572CD040C}"/>
          </ac:spMkLst>
        </pc:spChg>
        <pc:graphicFrameChg chg="mod">
          <ac:chgData name="Nisha Sameer Aagawane" userId="7f697a2e-a691-432b-b7d5-3589a0fbda01" providerId="ADAL" clId="{93B051AA-FD94-4141-BAC8-E6E2D1E9AACB}" dt="2023-07-17T08:51:38.182" v="1467" actId="1076"/>
          <ac:graphicFrameMkLst>
            <pc:docMk/>
            <pc:sldMk cId="787955194" sldId="335"/>
            <ac:graphicFrameMk id="4" creationId="{8E53FA82-C45A-8251-6FBE-A90FF811F2DE}"/>
          </ac:graphicFrameMkLst>
        </pc:graphicFrameChg>
      </pc:sldChg>
      <pc:sldChg chg="addSp delSp modSp add mod">
        <pc:chgData name="Nisha Sameer Aagawane" userId="7f697a2e-a691-432b-b7d5-3589a0fbda01" providerId="ADAL" clId="{93B051AA-FD94-4141-BAC8-E6E2D1E9AACB}" dt="2023-07-17T08:54:30.965" v="1506" actId="1076"/>
        <pc:sldMkLst>
          <pc:docMk/>
          <pc:sldMk cId="4191276270" sldId="336"/>
        </pc:sldMkLst>
        <pc:spChg chg="mod">
          <ac:chgData name="Nisha Sameer Aagawane" userId="7f697a2e-a691-432b-b7d5-3589a0fbda01" providerId="ADAL" clId="{93B051AA-FD94-4141-BAC8-E6E2D1E9AACB}" dt="2023-07-17T08:53:59.320" v="1505" actId="20577"/>
          <ac:spMkLst>
            <pc:docMk/>
            <pc:sldMk cId="4191276270" sldId="336"/>
            <ac:spMk id="3" creationId="{5D8BEB1D-6673-D8FF-FF45-C7DB3A3EE4BC}"/>
          </ac:spMkLst>
        </pc:spChg>
        <pc:spChg chg="mod">
          <ac:chgData name="Nisha Sameer Aagawane" userId="7f697a2e-a691-432b-b7d5-3589a0fbda01" providerId="ADAL" clId="{93B051AA-FD94-4141-BAC8-E6E2D1E9AACB}" dt="2023-07-17T08:52:18.004" v="1486" actId="20577"/>
          <ac:spMkLst>
            <pc:docMk/>
            <pc:sldMk cId="4191276270" sldId="336"/>
            <ac:spMk id="8" creationId="{9D24509E-BB74-42FE-A9A8-F01572CD040C}"/>
          </ac:spMkLst>
        </pc:spChg>
        <pc:graphicFrameChg chg="add mod modGraphic">
          <ac:chgData name="Nisha Sameer Aagawane" userId="7f697a2e-a691-432b-b7d5-3589a0fbda01" providerId="ADAL" clId="{93B051AA-FD94-4141-BAC8-E6E2D1E9AACB}" dt="2023-07-17T08:54:30.965" v="1506" actId="1076"/>
          <ac:graphicFrameMkLst>
            <pc:docMk/>
            <pc:sldMk cId="4191276270" sldId="336"/>
            <ac:graphicFrameMk id="2" creationId="{72FEC8C5-AF51-B12A-93B8-96CD8E086ED1}"/>
          </ac:graphicFrameMkLst>
        </pc:graphicFrameChg>
        <pc:graphicFrameChg chg="del mod">
          <ac:chgData name="Nisha Sameer Aagawane" userId="7f697a2e-a691-432b-b7d5-3589a0fbda01" providerId="ADAL" clId="{93B051AA-FD94-4141-BAC8-E6E2D1E9AACB}" dt="2023-07-17T08:53:23.577" v="1497" actId="478"/>
          <ac:graphicFrameMkLst>
            <pc:docMk/>
            <pc:sldMk cId="4191276270" sldId="336"/>
            <ac:graphicFrameMk id="4" creationId="{8E53FA82-C45A-8251-6FBE-A90FF811F2DE}"/>
          </ac:graphicFrameMkLst>
        </pc:graphicFrameChg>
      </pc:sldChg>
      <pc:sldChg chg="addSp delSp modSp add mod">
        <pc:chgData name="Nisha Sameer Aagawane" userId="7f697a2e-a691-432b-b7d5-3589a0fbda01" providerId="ADAL" clId="{93B051AA-FD94-4141-BAC8-E6E2D1E9AACB}" dt="2023-07-17T08:58:38.840" v="1561" actId="1076"/>
        <pc:sldMkLst>
          <pc:docMk/>
          <pc:sldMk cId="3178059392" sldId="337"/>
        </pc:sldMkLst>
        <pc:spChg chg="mod">
          <ac:chgData name="Nisha Sameer Aagawane" userId="7f697a2e-a691-432b-b7d5-3589a0fbda01" providerId="ADAL" clId="{93B051AA-FD94-4141-BAC8-E6E2D1E9AACB}" dt="2023-07-17T08:57:36.627" v="1555" actId="20577"/>
          <ac:spMkLst>
            <pc:docMk/>
            <pc:sldMk cId="3178059392" sldId="337"/>
            <ac:spMk id="3" creationId="{5D8BEB1D-6673-D8FF-FF45-C7DB3A3EE4BC}"/>
          </ac:spMkLst>
        </pc:spChg>
        <pc:spChg chg="mod">
          <ac:chgData name="Nisha Sameer Aagawane" userId="7f697a2e-a691-432b-b7d5-3589a0fbda01" providerId="ADAL" clId="{93B051AA-FD94-4141-BAC8-E6E2D1E9AACB}" dt="2023-07-17T08:54:39.261" v="1512" actId="20577"/>
          <ac:spMkLst>
            <pc:docMk/>
            <pc:sldMk cId="3178059392" sldId="337"/>
            <ac:spMk id="8" creationId="{9D24509E-BB74-42FE-A9A8-F01572CD040C}"/>
          </ac:spMkLst>
        </pc:spChg>
        <pc:graphicFrameChg chg="del">
          <ac:chgData name="Nisha Sameer Aagawane" userId="7f697a2e-a691-432b-b7d5-3589a0fbda01" providerId="ADAL" clId="{93B051AA-FD94-4141-BAC8-E6E2D1E9AACB}" dt="2023-07-17T08:58:01.295" v="1559" actId="21"/>
          <ac:graphicFrameMkLst>
            <pc:docMk/>
            <pc:sldMk cId="3178059392" sldId="337"/>
            <ac:graphicFrameMk id="2" creationId="{72FEC8C5-AF51-B12A-93B8-96CD8E086ED1}"/>
          </ac:graphicFrameMkLst>
        </pc:graphicFrameChg>
        <pc:graphicFrameChg chg="add mod">
          <ac:chgData name="Nisha Sameer Aagawane" userId="7f697a2e-a691-432b-b7d5-3589a0fbda01" providerId="ADAL" clId="{93B051AA-FD94-4141-BAC8-E6E2D1E9AACB}" dt="2023-07-17T08:58:38.840" v="1561" actId="1076"/>
          <ac:graphicFrameMkLst>
            <pc:docMk/>
            <pc:sldMk cId="3178059392" sldId="337"/>
            <ac:graphicFrameMk id="4" creationId="{393DFEA9-BCC5-5640-38A9-95C70B85B16E}"/>
          </ac:graphicFrameMkLst>
        </pc:graphicFrameChg>
      </pc:sldChg>
      <pc:sldChg chg="addSp delSp modSp add mod">
        <pc:chgData name="Nisha Sameer Aagawane" userId="7f697a2e-a691-432b-b7d5-3589a0fbda01" providerId="ADAL" clId="{93B051AA-FD94-4141-BAC8-E6E2D1E9AACB}" dt="2023-07-17T09:00:18.693" v="1581" actId="20577"/>
        <pc:sldMkLst>
          <pc:docMk/>
          <pc:sldMk cId="3103659515" sldId="338"/>
        </pc:sldMkLst>
        <pc:spChg chg="mod">
          <ac:chgData name="Nisha Sameer Aagawane" userId="7f697a2e-a691-432b-b7d5-3589a0fbda01" providerId="ADAL" clId="{93B051AA-FD94-4141-BAC8-E6E2D1E9AACB}" dt="2023-07-17T09:00:18.693" v="1581" actId="20577"/>
          <ac:spMkLst>
            <pc:docMk/>
            <pc:sldMk cId="3103659515" sldId="338"/>
            <ac:spMk id="3" creationId="{5D8BEB1D-6673-D8FF-FF45-C7DB3A3EE4BC}"/>
          </ac:spMkLst>
        </pc:spChg>
        <pc:spChg chg="mod">
          <ac:chgData name="Nisha Sameer Aagawane" userId="7f697a2e-a691-432b-b7d5-3589a0fbda01" providerId="ADAL" clId="{93B051AA-FD94-4141-BAC8-E6E2D1E9AACB}" dt="2023-07-17T08:56:30.403" v="1521" actId="20577"/>
          <ac:spMkLst>
            <pc:docMk/>
            <pc:sldMk cId="3103659515" sldId="338"/>
            <ac:spMk id="8" creationId="{9D24509E-BB74-42FE-A9A8-F01572CD040C}"/>
          </ac:spMkLst>
        </pc:spChg>
        <pc:graphicFrameChg chg="mod">
          <ac:chgData name="Nisha Sameer Aagawane" userId="7f697a2e-a691-432b-b7d5-3589a0fbda01" providerId="ADAL" clId="{93B051AA-FD94-4141-BAC8-E6E2D1E9AACB}" dt="2023-07-17T08:59:36.560" v="1571" actId="1076"/>
          <ac:graphicFrameMkLst>
            <pc:docMk/>
            <pc:sldMk cId="3103659515" sldId="338"/>
            <ac:graphicFrameMk id="2" creationId="{72FEC8C5-AF51-B12A-93B8-96CD8E086ED1}"/>
          </ac:graphicFrameMkLst>
        </pc:graphicFrameChg>
        <pc:graphicFrameChg chg="add del mod">
          <ac:chgData name="Nisha Sameer Aagawane" userId="7f697a2e-a691-432b-b7d5-3589a0fbda01" providerId="ADAL" clId="{93B051AA-FD94-4141-BAC8-E6E2D1E9AACB}" dt="2023-07-17T08:57:54.436" v="1557"/>
          <ac:graphicFrameMkLst>
            <pc:docMk/>
            <pc:sldMk cId="3103659515" sldId="338"/>
            <ac:graphicFrameMk id="4" creationId="{72FF6FA9-A997-2D17-D596-D4E73DCC29F0}"/>
          </ac:graphicFrameMkLst>
        </pc:graphicFrameChg>
        <pc:graphicFrameChg chg="add del mod">
          <ac:chgData name="Nisha Sameer Aagawane" userId="7f697a2e-a691-432b-b7d5-3589a0fbda01" providerId="ADAL" clId="{93B051AA-FD94-4141-BAC8-E6E2D1E9AACB}" dt="2023-07-17T08:59:01.355" v="1565"/>
          <ac:graphicFrameMkLst>
            <pc:docMk/>
            <pc:sldMk cId="3103659515" sldId="338"/>
            <ac:graphicFrameMk id="5" creationId="{164BF304-4145-7E3B-EAA8-05CABF6299A0}"/>
          </ac:graphicFrameMkLst>
        </pc:graphicFrameChg>
        <pc:graphicFrameChg chg="add mod">
          <ac:chgData name="Nisha Sameer Aagawane" userId="7f697a2e-a691-432b-b7d5-3589a0fbda01" providerId="ADAL" clId="{93B051AA-FD94-4141-BAC8-E6E2D1E9AACB}" dt="2023-07-17T08:59:32.522" v="1570" actId="1076"/>
          <ac:graphicFrameMkLst>
            <pc:docMk/>
            <pc:sldMk cId="3103659515" sldId="338"/>
            <ac:graphicFrameMk id="6" creationId="{AC177370-BD0B-AC0B-BBB2-8AA307DF7CE9}"/>
          </ac:graphicFrameMkLst>
        </pc:graphicFrameChg>
      </pc:sldChg>
      <pc:sldChg chg="addSp delSp modSp add mod">
        <pc:chgData name="Nisha Sameer Aagawane" userId="7f697a2e-a691-432b-b7d5-3589a0fbda01" providerId="ADAL" clId="{93B051AA-FD94-4141-BAC8-E6E2D1E9AACB}" dt="2023-07-17T09:01:47.150" v="1614" actId="20577"/>
        <pc:sldMkLst>
          <pc:docMk/>
          <pc:sldMk cId="2724295641" sldId="339"/>
        </pc:sldMkLst>
        <pc:spChg chg="mod">
          <ac:chgData name="Nisha Sameer Aagawane" userId="7f697a2e-a691-432b-b7d5-3589a0fbda01" providerId="ADAL" clId="{93B051AA-FD94-4141-BAC8-E6E2D1E9AACB}" dt="2023-07-17T09:01:47.150" v="1614" actId="20577"/>
          <ac:spMkLst>
            <pc:docMk/>
            <pc:sldMk cId="2724295641" sldId="339"/>
            <ac:spMk id="3" creationId="{5D8BEB1D-6673-D8FF-FF45-C7DB3A3EE4BC}"/>
          </ac:spMkLst>
        </pc:spChg>
        <pc:graphicFrameChg chg="del">
          <ac:chgData name="Nisha Sameer Aagawane" userId="7f697a2e-a691-432b-b7d5-3589a0fbda01" providerId="ADAL" clId="{93B051AA-FD94-4141-BAC8-E6E2D1E9AACB}" dt="2023-07-17T09:01:01.923" v="1584" actId="21"/>
          <ac:graphicFrameMkLst>
            <pc:docMk/>
            <pc:sldMk cId="2724295641" sldId="339"/>
            <ac:graphicFrameMk id="2" creationId="{72FEC8C5-AF51-B12A-93B8-96CD8E086ED1}"/>
          </ac:graphicFrameMkLst>
        </pc:graphicFrameChg>
        <pc:graphicFrameChg chg="del">
          <ac:chgData name="Nisha Sameer Aagawane" userId="7f697a2e-a691-432b-b7d5-3589a0fbda01" providerId="ADAL" clId="{93B051AA-FD94-4141-BAC8-E6E2D1E9AACB}" dt="2023-07-17T09:00:56.585" v="1583" actId="21"/>
          <ac:graphicFrameMkLst>
            <pc:docMk/>
            <pc:sldMk cId="2724295641" sldId="339"/>
            <ac:graphicFrameMk id="6" creationId="{AC177370-BD0B-AC0B-BBB2-8AA307DF7CE9}"/>
          </ac:graphicFrameMkLst>
        </pc:graphicFrameChg>
        <pc:picChg chg="add mod">
          <ac:chgData name="Nisha Sameer Aagawane" userId="7f697a2e-a691-432b-b7d5-3589a0fbda01" providerId="ADAL" clId="{93B051AA-FD94-4141-BAC8-E6E2D1E9AACB}" dt="2023-07-17T09:01:38.809" v="1609" actId="14100"/>
          <ac:picMkLst>
            <pc:docMk/>
            <pc:sldMk cId="2724295641" sldId="339"/>
            <ac:picMk id="5" creationId="{BF79339C-4EF4-9B5B-D3BE-B1CF233FE5A6}"/>
          </ac:picMkLst>
        </pc:picChg>
      </pc:sldChg>
      <pc:sldChg chg="modSp add mod ord">
        <pc:chgData name="Nisha Sameer Aagawane" userId="7f697a2e-a691-432b-b7d5-3589a0fbda01" providerId="ADAL" clId="{93B051AA-FD94-4141-BAC8-E6E2D1E9AACB}" dt="2023-07-17T15:02:20.956" v="1813" actId="20577"/>
        <pc:sldMkLst>
          <pc:docMk/>
          <pc:sldMk cId="3738921550" sldId="340"/>
        </pc:sldMkLst>
        <pc:spChg chg="mod">
          <ac:chgData name="Nisha Sameer Aagawane" userId="7f697a2e-a691-432b-b7d5-3589a0fbda01" providerId="ADAL" clId="{93B051AA-FD94-4141-BAC8-E6E2D1E9AACB}" dt="2023-07-17T15:02:20.956" v="1813" actId="20577"/>
          <ac:spMkLst>
            <pc:docMk/>
            <pc:sldMk cId="3738921550" sldId="340"/>
            <ac:spMk id="7" creationId="{606F8B2E-A7F5-4413-BEED-BFF7C3D9FF78}"/>
          </ac:spMkLst>
        </pc:spChg>
      </pc:sldChg>
      <pc:sldChg chg="addSp delSp modSp add mod">
        <pc:chgData name="Nisha Sameer Aagawane" userId="7f697a2e-a691-432b-b7d5-3589a0fbda01" providerId="ADAL" clId="{93B051AA-FD94-4141-BAC8-E6E2D1E9AACB}" dt="2023-07-18T14:47:38.609" v="1907" actId="108"/>
        <pc:sldMkLst>
          <pc:docMk/>
          <pc:sldMk cId="1531623945" sldId="341"/>
        </pc:sldMkLst>
        <pc:spChg chg="add del">
          <ac:chgData name="Nisha Sameer Aagawane" userId="7f697a2e-a691-432b-b7d5-3589a0fbda01" providerId="ADAL" clId="{93B051AA-FD94-4141-BAC8-E6E2D1E9AACB}" dt="2023-07-18T14:41:54.300" v="1850"/>
          <ac:spMkLst>
            <pc:docMk/>
            <pc:sldMk cId="1531623945" sldId="341"/>
            <ac:spMk id="5" creationId="{E7358D91-C76C-B10C-283B-2F380A7B9C76}"/>
          </ac:spMkLst>
        </pc:spChg>
        <pc:spChg chg="add del">
          <ac:chgData name="Nisha Sameer Aagawane" userId="7f697a2e-a691-432b-b7d5-3589a0fbda01" providerId="ADAL" clId="{93B051AA-FD94-4141-BAC8-E6E2D1E9AACB}" dt="2023-07-18T14:42:47.769" v="1865"/>
          <ac:spMkLst>
            <pc:docMk/>
            <pc:sldMk cId="1531623945" sldId="341"/>
            <ac:spMk id="6" creationId="{4E0FD8F3-6744-98C9-1355-CAF94569E642}"/>
          </ac:spMkLst>
        </pc:spChg>
        <pc:spChg chg="add del">
          <ac:chgData name="Nisha Sameer Aagawane" userId="7f697a2e-a691-432b-b7d5-3589a0fbda01" providerId="ADAL" clId="{93B051AA-FD94-4141-BAC8-E6E2D1E9AACB}" dt="2023-07-18T14:43:13.584" v="1871"/>
          <ac:spMkLst>
            <pc:docMk/>
            <pc:sldMk cId="1531623945" sldId="341"/>
            <ac:spMk id="7" creationId="{C1F3AA66-502A-82A8-AE21-D929D4E273F1}"/>
          </ac:spMkLst>
        </pc:spChg>
        <pc:spChg chg="mod">
          <ac:chgData name="Nisha Sameer Aagawane" userId="7f697a2e-a691-432b-b7d5-3589a0fbda01" providerId="ADAL" clId="{93B051AA-FD94-4141-BAC8-E6E2D1E9AACB}" dt="2023-07-18T14:47:21.808" v="1904" actId="108"/>
          <ac:spMkLst>
            <pc:docMk/>
            <pc:sldMk cId="1531623945" sldId="341"/>
            <ac:spMk id="8" creationId="{15068CEC-F50A-3660-B3A5-49C6EA5FCA01}"/>
          </ac:spMkLst>
        </pc:spChg>
        <pc:spChg chg="add del">
          <ac:chgData name="Nisha Sameer Aagawane" userId="7f697a2e-a691-432b-b7d5-3589a0fbda01" providerId="ADAL" clId="{93B051AA-FD94-4141-BAC8-E6E2D1E9AACB}" dt="2023-07-18T14:43:40.701" v="1877"/>
          <ac:spMkLst>
            <pc:docMk/>
            <pc:sldMk cId="1531623945" sldId="341"/>
            <ac:spMk id="9" creationId="{EC57F976-8433-33E6-2968-458D6C464508}"/>
          </ac:spMkLst>
        </pc:spChg>
        <pc:spChg chg="mod">
          <ac:chgData name="Nisha Sameer Aagawane" userId="7f697a2e-a691-432b-b7d5-3589a0fbda01" providerId="ADAL" clId="{93B051AA-FD94-4141-BAC8-E6E2D1E9AACB}" dt="2023-07-18T14:47:38.609" v="1907" actId="108"/>
          <ac:spMkLst>
            <pc:docMk/>
            <pc:sldMk cId="1531623945" sldId="341"/>
            <ac:spMk id="13" creationId="{556610ED-3E2D-4E6A-ABD0-150F203E6B46}"/>
          </ac:spMkLst>
        </pc:spChg>
        <pc:spChg chg="mod">
          <ac:chgData name="Nisha Sameer Aagawane" userId="7f697a2e-a691-432b-b7d5-3589a0fbda01" providerId="ADAL" clId="{93B051AA-FD94-4141-BAC8-E6E2D1E9AACB}" dt="2023-07-18T14:47:30.124" v="1905" actId="108"/>
          <ac:spMkLst>
            <pc:docMk/>
            <pc:sldMk cId="1531623945" sldId="341"/>
            <ac:spMk id="19" creationId="{A8949A45-4193-2001-CD5E-3D2FDC58C52F}"/>
          </ac:spMkLst>
        </pc:spChg>
        <pc:spChg chg="mod">
          <ac:chgData name="Nisha Sameer Aagawane" userId="7f697a2e-a691-432b-b7d5-3589a0fbda01" providerId="ADAL" clId="{93B051AA-FD94-4141-BAC8-E6E2D1E9AACB}" dt="2023-07-18T14:46:11.321" v="1896" actId="108"/>
          <ac:spMkLst>
            <pc:docMk/>
            <pc:sldMk cId="1531623945" sldId="341"/>
            <ac:spMk id="23" creationId="{2F8BDB9A-6E49-4052-924A-83FDD2B0A487}"/>
          </ac:spMkLst>
        </pc:spChg>
        <pc:spChg chg="mod">
          <ac:chgData name="Nisha Sameer Aagawane" userId="7f697a2e-a691-432b-b7d5-3589a0fbda01" providerId="ADAL" clId="{93B051AA-FD94-4141-BAC8-E6E2D1E9AACB}" dt="2023-07-18T14:46:51.190" v="1901" actId="108"/>
          <ac:spMkLst>
            <pc:docMk/>
            <pc:sldMk cId="1531623945" sldId="341"/>
            <ac:spMk id="34" creationId="{38AA8C13-AFD3-4C46-AEA7-67BEBF73986D}"/>
          </ac:spMkLst>
        </pc:spChg>
      </pc:sldChg>
      <pc:sldChg chg="modSp add mod">
        <pc:chgData name="Nisha Sameer Aagawane" userId="7f697a2e-a691-432b-b7d5-3589a0fbda01" providerId="ADAL" clId="{93B051AA-FD94-4141-BAC8-E6E2D1E9AACB}" dt="2023-07-18T16:23:29.324" v="2027" actId="1076"/>
        <pc:sldMkLst>
          <pc:docMk/>
          <pc:sldMk cId="238694189" sldId="342"/>
        </pc:sldMkLst>
        <pc:spChg chg="mod">
          <ac:chgData name="Nisha Sameer Aagawane" userId="7f697a2e-a691-432b-b7d5-3589a0fbda01" providerId="ADAL" clId="{93B051AA-FD94-4141-BAC8-E6E2D1E9AACB}" dt="2023-07-18T16:23:23.604" v="2026" actId="1076"/>
          <ac:spMkLst>
            <pc:docMk/>
            <pc:sldMk cId="238694189" sldId="342"/>
            <ac:spMk id="4" creationId="{B9105FAE-96F0-43A6-B386-AAE4E62C6E85}"/>
          </ac:spMkLst>
        </pc:spChg>
        <pc:spChg chg="mod">
          <ac:chgData name="Nisha Sameer Aagawane" userId="7f697a2e-a691-432b-b7d5-3589a0fbda01" providerId="ADAL" clId="{93B051AA-FD94-4141-BAC8-E6E2D1E9AACB}" dt="2023-07-18T16:23:29.324" v="2027" actId="1076"/>
          <ac:spMkLst>
            <pc:docMk/>
            <pc:sldMk cId="238694189" sldId="342"/>
            <ac:spMk id="10" creationId="{D8114C64-6E7B-924E-F577-2D680724529B}"/>
          </ac:spMkLst>
        </pc:spChg>
        <pc:spChg chg="mod">
          <ac:chgData name="Nisha Sameer Aagawane" userId="7f697a2e-a691-432b-b7d5-3589a0fbda01" providerId="ADAL" clId="{93B051AA-FD94-4141-BAC8-E6E2D1E9AACB}" dt="2023-07-18T16:23:18.088" v="2025" actId="108"/>
          <ac:spMkLst>
            <pc:docMk/>
            <pc:sldMk cId="238694189" sldId="342"/>
            <ac:spMk id="13" creationId="{556610ED-3E2D-4E6A-ABD0-150F203E6B46}"/>
          </ac:spMkLst>
        </pc:spChg>
        <pc:spChg chg="mod">
          <ac:chgData name="Nisha Sameer Aagawane" userId="7f697a2e-a691-432b-b7d5-3589a0fbda01" providerId="ADAL" clId="{93B051AA-FD94-4141-BAC8-E6E2D1E9AACB}" dt="2023-07-18T16:22:50.195" v="2010" actId="21"/>
          <ac:spMkLst>
            <pc:docMk/>
            <pc:sldMk cId="238694189" sldId="342"/>
            <ac:spMk id="19" creationId="{A8949A45-4193-2001-CD5E-3D2FDC58C52F}"/>
          </ac:spMkLst>
        </pc:spChg>
        <pc:spChg chg="mod">
          <ac:chgData name="Nisha Sameer Aagawane" userId="7f697a2e-a691-432b-b7d5-3589a0fbda01" providerId="ADAL" clId="{93B051AA-FD94-4141-BAC8-E6E2D1E9AACB}" dt="2023-07-18T16:23:12.322" v="2022" actId="20577"/>
          <ac:spMkLst>
            <pc:docMk/>
            <pc:sldMk cId="238694189" sldId="342"/>
            <ac:spMk id="23" creationId="{2F8BDB9A-6E49-4052-924A-83FDD2B0A487}"/>
          </ac:spMkLst>
        </pc:spChg>
        <pc:spChg chg="mod">
          <ac:chgData name="Nisha Sameer Aagawane" userId="7f697a2e-a691-432b-b7d5-3589a0fbda01" providerId="ADAL" clId="{93B051AA-FD94-4141-BAC8-E6E2D1E9AACB}" dt="2023-07-18T16:18:07.261" v="1949" actId="1076"/>
          <ac:spMkLst>
            <pc:docMk/>
            <pc:sldMk cId="238694189" sldId="342"/>
            <ac:spMk id="24" creationId="{2BE63BA8-EAF4-4B88-8D23-BEF6AA60CC23}"/>
          </ac:spMkLst>
        </pc:spChg>
        <pc:spChg chg="mod">
          <ac:chgData name="Nisha Sameer Aagawane" userId="7f697a2e-a691-432b-b7d5-3589a0fbda01" providerId="ADAL" clId="{93B051AA-FD94-4141-BAC8-E6E2D1E9AACB}" dt="2023-07-18T16:18:16.295" v="1951" actId="1076"/>
          <ac:spMkLst>
            <pc:docMk/>
            <pc:sldMk cId="238694189" sldId="342"/>
            <ac:spMk id="25" creationId="{34818BA8-E954-4497-B8B9-B67D92F6032D}"/>
          </ac:spMkLst>
        </pc:spChg>
        <pc:spChg chg="mod">
          <ac:chgData name="Nisha Sameer Aagawane" userId="7f697a2e-a691-432b-b7d5-3589a0fbda01" providerId="ADAL" clId="{93B051AA-FD94-4141-BAC8-E6E2D1E9AACB}" dt="2023-07-18T16:22:58.406" v="2014" actId="21"/>
          <ac:spMkLst>
            <pc:docMk/>
            <pc:sldMk cId="238694189" sldId="342"/>
            <ac:spMk id="34" creationId="{38AA8C13-AFD3-4C46-AEA7-67BEBF73986D}"/>
          </ac:spMkLst>
        </pc:spChg>
        <pc:cxnChg chg="mod">
          <ac:chgData name="Nisha Sameer Aagawane" userId="7f697a2e-a691-432b-b7d5-3589a0fbda01" providerId="ADAL" clId="{93B051AA-FD94-4141-BAC8-E6E2D1E9AACB}" dt="2023-07-18T16:20:08.677" v="1973" actId="1076"/>
          <ac:cxnSpMkLst>
            <pc:docMk/>
            <pc:sldMk cId="238694189" sldId="342"/>
            <ac:cxnSpMk id="11" creationId="{B752A357-3109-D1AB-4044-18C6EC413E9B}"/>
          </ac:cxnSpMkLst>
        </pc:cxnChg>
        <pc:cxnChg chg="mod">
          <ac:chgData name="Nisha Sameer Aagawane" userId="7f697a2e-a691-432b-b7d5-3589a0fbda01" providerId="ADAL" clId="{93B051AA-FD94-4141-BAC8-E6E2D1E9AACB}" dt="2023-07-18T16:18:11.374" v="1950" actId="1076"/>
          <ac:cxnSpMkLst>
            <pc:docMk/>
            <pc:sldMk cId="238694189" sldId="342"/>
            <ac:cxnSpMk id="17" creationId="{D30CB4EC-3B3F-18C5-0722-B6F82C86FB6C}"/>
          </ac:cxnSpMkLst>
        </pc:cxnChg>
        <pc:cxnChg chg="mod">
          <ac:chgData name="Nisha Sameer Aagawane" userId="7f697a2e-a691-432b-b7d5-3589a0fbda01" providerId="ADAL" clId="{93B051AA-FD94-4141-BAC8-E6E2D1E9AACB}" dt="2023-07-18T16:18:19.686" v="1952" actId="1076"/>
          <ac:cxnSpMkLst>
            <pc:docMk/>
            <pc:sldMk cId="238694189" sldId="342"/>
            <ac:cxnSpMk id="38" creationId="{66F01420-E00A-46BC-9AE5-EDE89E81F291}"/>
          </ac:cxnSpMkLst>
        </pc:cxnChg>
      </pc:sldChg>
      <pc:sldChg chg="add">
        <pc:chgData name="Nisha Sameer Aagawane" userId="7f697a2e-a691-432b-b7d5-3589a0fbda01" providerId="ADAL" clId="{93B051AA-FD94-4141-BAC8-E6E2D1E9AACB}" dt="2023-07-18T14:44:36.214" v="1891" actId="2890"/>
        <pc:sldMkLst>
          <pc:docMk/>
          <pc:sldMk cId="1152833525" sldId="343"/>
        </pc:sldMkLst>
      </pc:sldChg>
      <pc:sldChg chg="modSp add mod ord">
        <pc:chgData name="Nisha Sameer Aagawane" userId="7f697a2e-a691-432b-b7d5-3589a0fbda01" providerId="ADAL" clId="{93B051AA-FD94-4141-BAC8-E6E2D1E9AACB}" dt="2023-07-18T16:15:14.640" v="1924" actId="20577"/>
        <pc:sldMkLst>
          <pc:docMk/>
          <pc:sldMk cId="456543423" sldId="344"/>
        </pc:sldMkLst>
        <pc:spChg chg="mod">
          <ac:chgData name="Nisha Sameer Aagawane" userId="7f697a2e-a691-432b-b7d5-3589a0fbda01" providerId="ADAL" clId="{93B051AA-FD94-4141-BAC8-E6E2D1E9AACB}" dt="2023-07-18T16:15:14.640" v="1924" actId="20577"/>
          <ac:spMkLst>
            <pc:docMk/>
            <pc:sldMk cId="456543423" sldId="344"/>
            <ac:spMk id="19" creationId="{A8949A45-4193-2001-CD5E-3D2FDC58C52F}"/>
          </ac:spMkLst>
        </pc:spChg>
      </pc:sldChg>
    </pc:docChg>
  </pc:docChgLst>
  <pc:docChgLst>
    <pc:chgData name="Nisha" userId="7f697a2e-a691-432b-b7d5-3589a0fbda01" providerId="ADAL" clId="{87D407F5-9388-4A55-BFDA-951C62592CFD}"/>
    <pc:docChg chg="undo redo custSel addSld delSld modSld">
      <pc:chgData name="Nisha" userId="7f697a2e-a691-432b-b7d5-3589a0fbda01" providerId="ADAL" clId="{87D407F5-9388-4A55-BFDA-951C62592CFD}" dt="2023-08-24T16:49:03.541" v="847" actId="20577"/>
      <pc:docMkLst>
        <pc:docMk/>
      </pc:docMkLst>
      <pc:sldChg chg="modSp mod">
        <pc:chgData name="Nisha" userId="7f697a2e-a691-432b-b7d5-3589a0fbda01" providerId="ADAL" clId="{87D407F5-9388-4A55-BFDA-951C62592CFD}" dt="2023-08-24T15:26:08.768" v="75" actId="1076"/>
        <pc:sldMkLst>
          <pc:docMk/>
          <pc:sldMk cId="3738921550" sldId="340"/>
        </pc:sldMkLst>
        <pc:spChg chg="mod">
          <ac:chgData name="Nisha" userId="7f697a2e-a691-432b-b7d5-3589a0fbda01" providerId="ADAL" clId="{87D407F5-9388-4A55-BFDA-951C62592CFD}" dt="2023-08-24T15:26:06.276" v="74" actId="1076"/>
          <ac:spMkLst>
            <pc:docMk/>
            <pc:sldMk cId="3738921550" sldId="340"/>
            <ac:spMk id="7" creationId="{606F8B2E-A7F5-4413-BEED-BFF7C3D9FF78}"/>
          </ac:spMkLst>
        </pc:spChg>
        <pc:spChg chg="mod">
          <ac:chgData name="Nisha" userId="7f697a2e-a691-432b-b7d5-3589a0fbda01" providerId="ADAL" clId="{87D407F5-9388-4A55-BFDA-951C62592CFD}" dt="2023-08-24T15:26:08.768" v="75" actId="1076"/>
          <ac:spMkLst>
            <pc:docMk/>
            <pc:sldMk cId="3738921550" sldId="340"/>
            <ac:spMk id="8" creationId="{475F4815-CBAF-1CF3-4846-B9928CBBF9FE}"/>
          </ac:spMkLst>
        </pc:spChg>
      </pc:sldChg>
      <pc:sldChg chg="modSp mod">
        <pc:chgData name="Nisha" userId="7f697a2e-a691-432b-b7d5-3589a0fbda01" providerId="ADAL" clId="{87D407F5-9388-4A55-BFDA-951C62592CFD}" dt="2023-08-24T15:48:17.921" v="289" actId="20577"/>
        <pc:sldMkLst>
          <pc:docMk/>
          <pc:sldMk cId="4255602348" sldId="345"/>
        </pc:sldMkLst>
        <pc:spChg chg="mod">
          <ac:chgData name="Nisha" userId="7f697a2e-a691-432b-b7d5-3589a0fbda01" providerId="ADAL" clId="{87D407F5-9388-4A55-BFDA-951C62592CFD}" dt="2023-08-24T15:48:17.921" v="289" actId="20577"/>
          <ac:spMkLst>
            <pc:docMk/>
            <pc:sldMk cId="4255602348" sldId="345"/>
            <ac:spMk id="3" creationId="{5D8BEB1D-6673-D8FF-FF45-C7DB3A3EE4BC}"/>
          </ac:spMkLst>
        </pc:spChg>
        <pc:spChg chg="mod">
          <ac:chgData name="Nisha" userId="7f697a2e-a691-432b-b7d5-3589a0fbda01" providerId="ADAL" clId="{87D407F5-9388-4A55-BFDA-951C62592CFD}" dt="2023-08-24T15:16:10.798" v="15"/>
          <ac:spMkLst>
            <pc:docMk/>
            <pc:sldMk cId="4255602348" sldId="345"/>
            <ac:spMk id="8" creationId="{9D24509E-BB74-42FE-A9A8-F01572CD040C}"/>
          </ac:spMkLst>
        </pc:spChg>
      </pc:sldChg>
      <pc:sldChg chg="modSp add del mod">
        <pc:chgData name="Nisha" userId="7f697a2e-a691-432b-b7d5-3589a0fbda01" providerId="ADAL" clId="{87D407F5-9388-4A55-BFDA-951C62592CFD}" dt="2023-08-24T15:30:37.228" v="82" actId="2696"/>
        <pc:sldMkLst>
          <pc:docMk/>
          <pc:sldMk cId="596138493" sldId="346"/>
        </pc:sldMkLst>
        <pc:spChg chg="mod">
          <ac:chgData name="Nisha" userId="7f697a2e-a691-432b-b7d5-3589a0fbda01" providerId="ADAL" clId="{87D407F5-9388-4A55-BFDA-951C62592CFD}" dt="2023-08-24T15:16:16.390" v="16"/>
          <ac:spMkLst>
            <pc:docMk/>
            <pc:sldMk cId="596138493" sldId="346"/>
            <ac:spMk id="8" creationId="{9D24509E-BB74-42FE-A9A8-F01572CD040C}"/>
          </ac:spMkLst>
        </pc:spChg>
      </pc:sldChg>
      <pc:sldChg chg="addSp delSp modSp add mod">
        <pc:chgData name="Nisha" userId="7f697a2e-a691-432b-b7d5-3589a0fbda01" providerId="ADAL" clId="{87D407F5-9388-4A55-BFDA-951C62592CFD}" dt="2023-08-24T16:06:06.931" v="511" actId="1076"/>
        <pc:sldMkLst>
          <pc:docMk/>
          <pc:sldMk cId="762245688" sldId="347"/>
        </pc:sldMkLst>
        <pc:spChg chg="add del">
          <ac:chgData name="Nisha" userId="7f697a2e-a691-432b-b7d5-3589a0fbda01" providerId="ADAL" clId="{87D407F5-9388-4A55-BFDA-951C62592CFD}" dt="2023-08-24T15:31:57.501" v="85"/>
          <ac:spMkLst>
            <pc:docMk/>
            <pc:sldMk cId="762245688" sldId="347"/>
            <ac:spMk id="2" creationId="{48F8F61B-245B-F9FE-3330-4CC15339EFD9}"/>
          </ac:spMkLst>
        </pc:spChg>
        <pc:spChg chg="mod">
          <ac:chgData name="Nisha" userId="7f697a2e-a691-432b-b7d5-3589a0fbda01" providerId="ADAL" clId="{87D407F5-9388-4A55-BFDA-951C62592CFD}" dt="2023-08-24T15:33:23.593" v="110" actId="5793"/>
          <ac:spMkLst>
            <pc:docMk/>
            <pc:sldMk cId="762245688" sldId="347"/>
            <ac:spMk id="3" creationId="{5D8BEB1D-6673-D8FF-FF45-C7DB3A3EE4BC}"/>
          </ac:spMkLst>
        </pc:spChg>
        <pc:spChg chg="add del">
          <ac:chgData name="Nisha" userId="7f697a2e-a691-432b-b7d5-3589a0fbda01" providerId="ADAL" clId="{87D407F5-9388-4A55-BFDA-951C62592CFD}" dt="2023-08-24T15:32:01.083" v="88"/>
          <ac:spMkLst>
            <pc:docMk/>
            <pc:sldMk cId="762245688" sldId="347"/>
            <ac:spMk id="4" creationId="{D253553A-68D7-016F-62DC-80B1C2A61458}"/>
          </ac:spMkLst>
        </pc:spChg>
        <pc:spChg chg="mod">
          <ac:chgData name="Nisha" userId="7f697a2e-a691-432b-b7d5-3589a0fbda01" providerId="ADAL" clId="{87D407F5-9388-4A55-BFDA-951C62592CFD}" dt="2023-08-24T15:16:22.239" v="17"/>
          <ac:spMkLst>
            <pc:docMk/>
            <pc:sldMk cId="762245688" sldId="347"/>
            <ac:spMk id="8" creationId="{9D24509E-BB74-42FE-A9A8-F01572CD040C}"/>
          </ac:spMkLst>
        </pc:spChg>
        <pc:picChg chg="add mod">
          <ac:chgData name="Nisha" userId="7f697a2e-a691-432b-b7d5-3589a0fbda01" providerId="ADAL" clId="{87D407F5-9388-4A55-BFDA-951C62592CFD}" dt="2023-08-24T16:06:04.446" v="510" actId="1076"/>
          <ac:picMkLst>
            <pc:docMk/>
            <pc:sldMk cId="762245688" sldId="347"/>
            <ac:picMk id="6" creationId="{79E18B91-0160-5005-960D-99547A7A8B94}"/>
          </ac:picMkLst>
        </pc:picChg>
        <pc:picChg chg="add mod">
          <ac:chgData name="Nisha" userId="7f697a2e-a691-432b-b7d5-3589a0fbda01" providerId="ADAL" clId="{87D407F5-9388-4A55-BFDA-951C62592CFD}" dt="2023-08-24T16:06:06.931" v="511" actId="1076"/>
          <ac:picMkLst>
            <pc:docMk/>
            <pc:sldMk cId="762245688" sldId="347"/>
            <ac:picMk id="9" creationId="{970E7682-2C2A-1AE7-AD7C-5DA0C51F91BA}"/>
          </ac:picMkLst>
        </pc:picChg>
      </pc:sldChg>
      <pc:sldChg chg="modSp add mod">
        <pc:chgData name="Nisha" userId="7f697a2e-a691-432b-b7d5-3589a0fbda01" providerId="ADAL" clId="{87D407F5-9388-4A55-BFDA-951C62592CFD}" dt="2023-08-24T15:16:34.558" v="19"/>
        <pc:sldMkLst>
          <pc:docMk/>
          <pc:sldMk cId="634794528" sldId="348"/>
        </pc:sldMkLst>
        <pc:spChg chg="mod">
          <ac:chgData name="Nisha" userId="7f697a2e-a691-432b-b7d5-3589a0fbda01" providerId="ADAL" clId="{87D407F5-9388-4A55-BFDA-951C62592CFD}" dt="2023-08-24T15:16:34.558" v="19"/>
          <ac:spMkLst>
            <pc:docMk/>
            <pc:sldMk cId="634794528" sldId="348"/>
            <ac:spMk id="8" creationId="{9D24509E-BB74-42FE-A9A8-F01572CD040C}"/>
          </ac:spMkLst>
        </pc:spChg>
      </pc:sldChg>
      <pc:sldChg chg="addSp delSp modSp add mod">
        <pc:chgData name="Nisha" userId="7f697a2e-a691-432b-b7d5-3589a0fbda01" providerId="ADAL" clId="{87D407F5-9388-4A55-BFDA-951C62592CFD}" dt="2023-08-24T16:42:25.498" v="733" actId="11"/>
        <pc:sldMkLst>
          <pc:docMk/>
          <pc:sldMk cId="2097529264" sldId="349"/>
        </pc:sldMkLst>
        <pc:spChg chg="add del">
          <ac:chgData name="Nisha" userId="7f697a2e-a691-432b-b7d5-3589a0fbda01" providerId="ADAL" clId="{87D407F5-9388-4A55-BFDA-951C62592CFD}" dt="2023-08-24T16:31:01.676" v="518"/>
          <ac:spMkLst>
            <pc:docMk/>
            <pc:sldMk cId="2097529264" sldId="349"/>
            <ac:spMk id="2" creationId="{9DABC7BE-9555-91EB-A84F-DE7F6E183F02}"/>
          </ac:spMkLst>
        </pc:spChg>
        <pc:spChg chg="mod">
          <ac:chgData name="Nisha" userId="7f697a2e-a691-432b-b7d5-3589a0fbda01" providerId="ADAL" clId="{87D407F5-9388-4A55-BFDA-951C62592CFD}" dt="2023-08-24T16:42:25.498" v="733" actId="11"/>
          <ac:spMkLst>
            <pc:docMk/>
            <pc:sldMk cId="2097529264" sldId="349"/>
            <ac:spMk id="3" creationId="{5D8BEB1D-6673-D8FF-FF45-C7DB3A3EE4BC}"/>
          </ac:spMkLst>
        </pc:spChg>
        <pc:spChg chg="add del">
          <ac:chgData name="Nisha" userId="7f697a2e-a691-432b-b7d5-3589a0fbda01" providerId="ADAL" clId="{87D407F5-9388-4A55-BFDA-951C62592CFD}" dt="2023-08-24T16:32:00.012" v="538"/>
          <ac:spMkLst>
            <pc:docMk/>
            <pc:sldMk cId="2097529264" sldId="349"/>
            <ac:spMk id="4" creationId="{9A0A94A2-E19C-C870-9ABC-CEC089180FE2}"/>
          </ac:spMkLst>
        </pc:spChg>
        <pc:spChg chg="add del">
          <ac:chgData name="Nisha" userId="7f697a2e-a691-432b-b7d5-3589a0fbda01" providerId="ADAL" clId="{87D407F5-9388-4A55-BFDA-951C62592CFD}" dt="2023-08-24T16:33:51.688" v="555"/>
          <ac:spMkLst>
            <pc:docMk/>
            <pc:sldMk cId="2097529264" sldId="349"/>
            <ac:spMk id="5" creationId="{0B1377A8-867B-DB94-EC9B-CDBCA88BF378}"/>
          </ac:spMkLst>
        </pc:spChg>
        <pc:spChg chg="mod">
          <ac:chgData name="Nisha" userId="7f697a2e-a691-432b-b7d5-3589a0fbda01" providerId="ADAL" clId="{87D407F5-9388-4A55-BFDA-951C62592CFD}" dt="2023-08-24T16:40:02.929" v="691" actId="20577"/>
          <ac:spMkLst>
            <pc:docMk/>
            <pc:sldMk cId="2097529264" sldId="349"/>
            <ac:spMk id="8" creationId="{9D24509E-BB74-42FE-A9A8-F01572CD040C}"/>
          </ac:spMkLst>
        </pc:spChg>
      </pc:sldChg>
      <pc:sldChg chg="modSp add mod">
        <pc:chgData name="Nisha" userId="7f697a2e-a691-432b-b7d5-3589a0fbda01" providerId="ADAL" clId="{87D407F5-9388-4A55-BFDA-951C62592CFD}" dt="2023-08-24T16:46:00.013" v="800" actId="20577"/>
        <pc:sldMkLst>
          <pc:docMk/>
          <pc:sldMk cId="2497286287" sldId="350"/>
        </pc:sldMkLst>
        <pc:spChg chg="mod">
          <ac:chgData name="Nisha" userId="7f697a2e-a691-432b-b7d5-3589a0fbda01" providerId="ADAL" clId="{87D407F5-9388-4A55-BFDA-951C62592CFD}" dt="2023-08-24T16:46:00.013" v="800" actId="20577"/>
          <ac:spMkLst>
            <pc:docMk/>
            <pc:sldMk cId="2497286287" sldId="350"/>
            <ac:spMk id="3" creationId="{5D8BEB1D-6673-D8FF-FF45-C7DB3A3EE4BC}"/>
          </ac:spMkLst>
        </pc:spChg>
        <pc:spChg chg="mod">
          <ac:chgData name="Nisha" userId="7f697a2e-a691-432b-b7d5-3589a0fbda01" providerId="ADAL" clId="{87D407F5-9388-4A55-BFDA-951C62592CFD}" dt="2023-08-24T15:16:49.432" v="23"/>
          <ac:spMkLst>
            <pc:docMk/>
            <pc:sldMk cId="2497286287" sldId="350"/>
            <ac:spMk id="8" creationId="{9D24509E-BB74-42FE-A9A8-F01572CD040C}"/>
          </ac:spMkLst>
        </pc:spChg>
      </pc:sldChg>
      <pc:sldChg chg="modSp add del mod">
        <pc:chgData name="Nisha" userId="7f697a2e-a691-432b-b7d5-3589a0fbda01" providerId="ADAL" clId="{87D407F5-9388-4A55-BFDA-951C62592CFD}" dt="2023-08-24T16:43:19.264" v="734" actId="2696"/>
        <pc:sldMkLst>
          <pc:docMk/>
          <pc:sldMk cId="3660002275" sldId="351"/>
        </pc:sldMkLst>
        <pc:spChg chg="mod">
          <ac:chgData name="Nisha" userId="7f697a2e-a691-432b-b7d5-3589a0fbda01" providerId="ADAL" clId="{87D407F5-9388-4A55-BFDA-951C62592CFD}" dt="2023-08-24T15:16:57.348" v="25"/>
          <ac:spMkLst>
            <pc:docMk/>
            <pc:sldMk cId="3660002275" sldId="351"/>
            <ac:spMk id="8" creationId="{9D24509E-BB74-42FE-A9A8-F01572CD040C}"/>
          </ac:spMkLst>
        </pc:spChg>
      </pc:sldChg>
      <pc:sldChg chg="modSp add mod">
        <pc:chgData name="Nisha" userId="7f697a2e-a691-432b-b7d5-3589a0fbda01" providerId="ADAL" clId="{87D407F5-9388-4A55-BFDA-951C62592CFD}" dt="2023-08-24T15:36:14.616" v="129" actId="20577"/>
        <pc:sldMkLst>
          <pc:docMk/>
          <pc:sldMk cId="1502450222" sldId="352"/>
        </pc:sldMkLst>
        <pc:spChg chg="mod">
          <ac:chgData name="Nisha" userId="7f697a2e-a691-432b-b7d5-3589a0fbda01" providerId="ADAL" clId="{87D407F5-9388-4A55-BFDA-951C62592CFD}" dt="2023-08-24T15:36:14.616" v="129" actId="20577"/>
          <ac:spMkLst>
            <pc:docMk/>
            <pc:sldMk cId="1502450222" sldId="352"/>
            <ac:spMk id="3" creationId="{5D8BEB1D-6673-D8FF-FF45-C7DB3A3EE4BC}"/>
          </ac:spMkLst>
        </pc:spChg>
        <pc:picChg chg="mod">
          <ac:chgData name="Nisha" userId="7f697a2e-a691-432b-b7d5-3589a0fbda01" providerId="ADAL" clId="{87D407F5-9388-4A55-BFDA-951C62592CFD}" dt="2023-08-24T15:36:03.835" v="123" actId="1076"/>
          <ac:picMkLst>
            <pc:docMk/>
            <pc:sldMk cId="1502450222" sldId="352"/>
            <ac:picMk id="6" creationId="{79E18B91-0160-5005-960D-99547A7A8B94}"/>
          </ac:picMkLst>
        </pc:picChg>
        <pc:picChg chg="mod">
          <ac:chgData name="Nisha" userId="7f697a2e-a691-432b-b7d5-3589a0fbda01" providerId="ADAL" clId="{87D407F5-9388-4A55-BFDA-951C62592CFD}" dt="2023-08-24T15:36:06.241" v="124" actId="1076"/>
          <ac:picMkLst>
            <pc:docMk/>
            <pc:sldMk cId="1502450222" sldId="352"/>
            <ac:picMk id="9" creationId="{970E7682-2C2A-1AE7-AD7C-5DA0C51F91BA}"/>
          </ac:picMkLst>
        </pc:picChg>
      </pc:sldChg>
      <pc:sldChg chg="modSp add del mod">
        <pc:chgData name="Nisha" userId="7f697a2e-a691-432b-b7d5-3589a0fbda01" providerId="ADAL" clId="{87D407F5-9388-4A55-BFDA-951C62592CFD}" dt="2023-08-24T15:31:28.296" v="83" actId="2696"/>
        <pc:sldMkLst>
          <pc:docMk/>
          <pc:sldMk cId="1542836604" sldId="352"/>
        </pc:sldMkLst>
        <pc:spChg chg="mod">
          <ac:chgData name="Nisha" userId="7f697a2e-a691-432b-b7d5-3589a0fbda01" providerId="ADAL" clId="{87D407F5-9388-4A55-BFDA-951C62592CFD}" dt="2023-08-24T15:17:43.696" v="27"/>
          <ac:spMkLst>
            <pc:docMk/>
            <pc:sldMk cId="1542836604" sldId="352"/>
            <ac:spMk id="8" creationId="{9D24509E-BB74-42FE-A9A8-F01572CD040C}"/>
          </ac:spMkLst>
        </pc:spChg>
      </pc:sldChg>
      <pc:sldChg chg="addSp delSp modSp add del mod">
        <pc:chgData name="Nisha" userId="7f697a2e-a691-432b-b7d5-3589a0fbda01" providerId="ADAL" clId="{87D407F5-9388-4A55-BFDA-951C62592CFD}" dt="2023-08-24T15:41:29.069" v="189" actId="47"/>
        <pc:sldMkLst>
          <pc:docMk/>
          <pc:sldMk cId="1057565934" sldId="353"/>
        </pc:sldMkLst>
        <pc:spChg chg="add del">
          <ac:chgData name="Nisha" userId="7f697a2e-a691-432b-b7d5-3589a0fbda01" providerId="ADAL" clId="{87D407F5-9388-4A55-BFDA-951C62592CFD}" dt="2023-08-24T15:41:24.176" v="187"/>
          <ac:spMkLst>
            <pc:docMk/>
            <pc:sldMk cId="1057565934" sldId="353"/>
            <ac:spMk id="2" creationId="{BD6FFFAF-904D-DF20-3A40-636592DBC480}"/>
          </ac:spMkLst>
        </pc:spChg>
        <pc:spChg chg="mod">
          <ac:chgData name="Nisha" userId="7f697a2e-a691-432b-b7d5-3589a0fbda01" providerId="ADAL" clId="{87D407F5-9388-4A55-BFDA-951C62592CFD}" dt="2023-08-24T15:39:10.419" v="154" actId="6549"/>
          <ac:spMkLst>
            <pc:docMk/>
            <pc:sldMk cId="1057565934" sldId="353"/>
            <ac:spMk id="3" creationId="{5D8BEB1D-6673-D8FF-FF45-C7DB3A3EE4BC}"/>
          </ac:spMkLst>
        </pc:spChg>
        <pc:picChg chg="del">
          <ac:chgData name="Nisha" userId="7f697a2e-a691-432b-b7d5-3589a0fbda01" providerId="ADAL" clId="{87D407F5-9388-4A55-BFDA-951C62592CFD}" dt="2023-08-24T15:39:08.059" v="153" actId="478"/>
          <ac:picMkLst>
            <pc:docMk/>
            <pc:sldMk cId="1057565934" sldId="353"/>
            <ac:picMk id="6" creationId="{79E18B91-0160-5005-960D-99547A7A8B94}"/>
          </ac:picMkLst>
        </pc:picChg>
        <pc:picChg chg="del">
          <ac:chgData name="Nisha" userId="7f697a2e-a691-432b-b7d5-3589a0fbda01" providerId="ADAL" clId="{87D407F5-9388-4A55-BFDA-951C62592CFD}" dt="2023-08-24T15:39:08.059" v="153" actId="478"/>
          <ac:picMkLst>
            <pc:docMk/>
            <pc:sldMk cId="1057565934" sldId="353"/>
            <ac:picMk id="9" creationId="{970E7682-2C2A-1AE7-AD7C-5DA0C51F91BA}"/>
          </ac:picMkLst>
        </pc:picChg>
      </pc:sldChg>
      <pc:sldChg chg="addSp delSp modSp add mod modClrScheme chgLayout">
        <pc:chgData name="Nisha" userId="7f697a2e-a691-432b-b7d5-3589a0fbda01" providerId="ADAL" clId="{87D407F5-9388-4A55-BFDA-951C62592CFD}" dt="2023-08-24T15:41:26.943" v="188" actId="14100"/>
        <pc:sldMkLst>
          <pc:docMk/>
          <pc:sldMk cId="2492286977" sldId="354"/>
        </pc:sldMkLst>
        <pc:spChg chg="add del">
          <ac:chgData name="Nisha" userId="7f697a2e-a691-432b-b7d5-3589a0fbda01" providerId="ADAL" clId="{87D407F5-9388-4A55-BFDA-951C62592CFD}" dt="2023-08-24T15:38:54.421" v="150"/>
          <ac:spMkLst>
            <pc:docMk/>
            <pc:sldMk cId="2492286977" sldId="354"/>
            <ac:spMk id="2" creationId="{594CF898-60B9-DC0C-11E4-7E86FBDFEC67}"/>
          </ac:spMkLst>
        </pc:spChg>
        <pc:spChg chg="mod ord">
          <ac:chgData name="Nisha" userId="7f697a2e-a691-432b-b7d5-3589a0fbda01" providerId="ADAL" clId="{87D407F5-9388-4A55-BFDA-951C62592CFD}" dt="2023-08-24T15:40:53.457" v="183" actId="27636"/>
          <ac:spMkLst>
            <pc:docMk/>
            <pc:sldMk cId="2492286977" sldId="354"/>
            <ac:spMk id="3" creationId="{5D8BEB1D-6673-D8FF-FF45-C7DB3A3EE4BC}"/>
          </ac:spMkLst>
        </pc:spChg>
        <pc:spChg chg="mod">
          <ac:chgData name="Nisha" userId="7f697a2e-a691-432b-b7d5-3589a0fbda01" providerId="ADAL" clId="{87D407F5-9388-4A55-BFDA-951C62592CFD}" dt="2023-08-24T15:40:15.915" v="164" actId="26606"/>
          <ac:spMkLst>
            <pc:docMk/>
            <pc:sldMk cId="2492286977" sldId="354"/>
            <ac:spMk id="8" creationId="{9D24509E-BB74-42FE-A9A8-F01572CD040C}"/>
          </ac:spMkLst>
        </pc:spChg>
        <pc:spChg chg="mod ord">
          <ac:chgData name="Nisha" userId="7f697a2e-a691-432b-b7d5-3589a0fbda01" providerId="ADAL" clId="{87D407F5-9388-4A55-BFDA-951C62592CFD}" dt="2023-08-24T15:40:15.915" v="164" actId="26606"/>
          <ac:spMkLst>
            <pc:docMk/>
            <pc:sldMk cId="2492286977" sldId="354"/>
            <ac:spMk id="11" creationId="{4F6BA4CE-8BD2-419E-A270-15A0EFE01D9F}"/>
          </ac:spMkLst>
        </pc:spChg>
        <pc:spChg chg="ord">
          <ac:chgData name="Nisha" userId="7f697a2e-a691-432b-b7d5-3589a0fbda01" providerId="ADAL" clId="{87D407F5-9388-4A55-BFDA-951C62592CFD}" dt="2023-08-24T15:39:57.206" v="163" actId="26606"/>
          <ac:spMkLst>
            <pc:docMk/>
            <pc:sldMk cId="2492286977" sldId="354"/>
            <ac:spMk id="12" creationId="{C0F25050-A2F4-4F04-ACDB-1E69650344BA}"/>
          </ac:spMkLst>
        </pc:spChg>
        <pc:spChg chg="add del mod">
          <ac:chgData name="Nisha" userId="7f697a2e-a691-432b-b7d5-3589a0fbda01" providerId="ADAL" clId="{87D407F5-9388-4A55-BFDA-951C62592CFD}" dt="2023-08-24T15:39:44.598" v="159" actId="26606"/>
          <ac:spMkLst>
            <pc:docMk/>
            <pc:sldMk cId="2492286977" sldId="354"/>
            <ac:spMk id="17" creationId="{AE532034-4976-41A2-8C3B-0520F1F88D72}"/>
          </ac:spMkLst>
        </pc:spChg>
        <pc:spChg chg="add del mod">
          <ac:chgData name="Nisha" userId="7f697a2e-a691-432b-b7d5-3589a0fbda01" providerId="ADAL" clId="{87D407F5-9388-4A55-BFDA-951C62592CFD}" dt="2023-08-24T15:40:15.915" v="164" actId="26606"/>
          <ac:spMkLst>
            <pc:docMk/>
            <pc:sldMk cId="2492286977" sldId="354"/>
            <ac:spMk id="19" creationId="{0D982D73-62AF-FFF1-BE58-70B28E0BDD22}"/>
          </ac:spMkLst>
        </pc:spChg>
        <pc:spChg chg="add del mod">
          <ac:chgData name="Nisha" userId="7f697a2e-a691-432b-b7d5-3589a0fbda01" providerId="ADAL" clId="{87D407F5-9388-4A55-BFDA-951C62592CFD}" dt="2023-08-24T15:40:15.915" v="164" actId="26606"/>
          <ac:spMkLst>
            <pc:docMk/>
            <pc:sldMk cId="2492286977" sldId="354"/>
            <ac:spMk id="20" creationId="{787ED51B-E96A-5917-6C13-3E99D21E238A}"/>
          </ac:spMkLst>
        </pc:spChg>
        <pc:spChg chg="add del mod">
          <ac:chgData name="Nisha" userId="7f697a2e-a691-432b-b7d5-3589a0fbda01" providerId="ADAL" clId="{87D407F5-9388-4A55-BFDA-951C62592CFD}" dt="2023-08-24T15:39:51.260" v="161" actId="26606"/>
          <ac:spMkLst>
            <pc:docMk/>
            <pc:sldMk cId="2492286977" sldId="354"/>
            <ac:spMk id="22" creationId="{DD60BCA8-9AF5-795A-7956-43276900CB16}"/>
          </ac:spMkLst>
        </pc:spChg>
        <pc:spChg chg="add del mod">
          <ac:chgData name="Nisha" userId="7f697a2e-a691-432b-b7d5-3589a0fbda01" providerId="ADAL" clId="{87D407F5-9388-4A55-BFDA-951C62592CFD}" dt="2023-08-24T15:40:36.513" v="177" actId="478"/>
          <ac:spMkLst>
            <pc:docMk/>
            <pc:sldMk cId="2492286977" sldId="354"/>
            <ac:spMk id="25" creationId="{B53D60D5-C5FE-6685-BFBE-CFFC26039102}"/>
          </ac:spMkLst>
        </pc:spChg>
        <pc:picChg chg="add mod ord">
          <ac:chgData name="Nisha" userId="7f697a2e-a691-432b-b7d5-3589a0fbda01" providerId="ADAL" clId="{87D407F5-9388-4A55-BFDA-951C62592CFD}" dt="2023-08-24T15:41:26.943" v="188" actId="14100"/>
          <ac:picMkLst>
            <pc:docMk/>
            <pc:sldMk cId="2492286977" sldId="354"/>
            <ac:picMk id="5" creationId="{25599D26-F897-8C4C-080B-20BC44A6E381}"/>
          </ac:picMkLst>
        </pc:picChg>
        <pc:picChg chg="del">
          <ac:chgData name="Nisha" userId="7f697a2e-a691-432b-b7d5-3589a0fbda01" providerId="ADAL" clId="{87D407F5-9388-4A55-BFDA-951C62592CFD}" dt="2023-08-24T15:38:18.236" v="136" actId="478"/>
          <ac:picMkLst>
            <pc:docMk/>
            <pc:sldMk cId="2492286977" sldId="354"/>
            <ac:picMk id="6" creationId="{79E18B91-0160-5005-960D-99547A7A8B94}"/>
          </ac:picMkLst>
        </pc:picChg>
        <pc:picChg chg="del">
          <ac:chgData name="Nisha" userId="7f697a2e-a691-432b-b7d5-3589a0fbda01" providerId="ADAL" clId="{87D407F5-9388-4A55-BFDA-951C62592CFD}" dt="2023-08-24T15:38:18.236" v="136" actId="478"/>
          <ac:picMkLst>
            <pc:docMk/>
            <pc:sldMk cId="2492286977" sldId="354"/>
            <ac:picMk id="9" creationId="{970E7682-2C2A-1AE7-AD7C-5DA0C51F91BA}"/>
          </ac:picMkLst>
        </pc:picChg>
      </pc:sldChg>
      <pc:sldChg chg="addSp delSp modSp add mod">
        <pc:chgData name="Nisha" userId="7f697a2e-a691-432b-b7d5-3589a0fbda01" providerId="ADAL" clId="{87D407F5-9388-4A55-BFDA-951C62592CFD}" dt="2023-08-24T15:43:18.309" v="227" actId="14100"/>
        <pc:sldMkLst>
          <pc:docMk/>
          <pc:sldMk cId="2539014873" sldId="355"/>
        </pc:sldMkLst>
        <pc:spChg chg="add del">
          <ac:chgData name="Nisha" userId="7f697a2e-a691-432b-b7d5-3589a0fbda01" providerId="ADAL" clId="{87D407F5-9388-4A55-BFDA-951C62592CFD}" dt="2023-08-24T15:41:36.905" v="192"/>
          <ac:spMkLst>
            <pc:docMk/>
            <pc:sldMk cId="2539014873" sldId="355"/>
            <ac:spMk id="2" creationId="{5701CCFD-90E6-1D80-F7DB-98EE7C770D37}"/>
          </ac:spMkLst>
        </pc:spChg>
        <pc:spChg chg="mod">
          <ac:chgData name="Nisha" userId="7f697a2e-a691-432b-b7d5-3589a0fbda01" providerId="ADAL" clId="{87D407F5-9388-4A55-BFDA-951C62592CFD}" dt="2023-08-24T15:43:02.223" v="222" actId="5793"/>
          <ac:spMkLst>
            <pc:docMk/>
            <pc:sldMk cId="2539014873" sldId="355"/>
            <ac:spMk id="3" creationId="{5D8BEB1D-6673-D8FF-FF45-C7DB3A3EE4BC}"/>
          </ac:spMkLst>
        </pc:spChg>
        <pc:picChg chg="add mod">
          <ac:chgData name="Nisha" userId="7f697a2e-a691-432b-b7d5-3589a0fbda01" providerId="ADAL" clId="{87D407F5-9388-4A55-BFDA-951C62592CFD}" dt="2023-08-24T15:43:18.309" v="227" actId="14100"/>
          <ac:picMkLst>
            <pc:docMk/>
            <pc:sldMk cId="2539014873" sldId="355"/>
            <ac:picMk id="5" creationId="{74AB26F9-B3EF-6E2D-914D-37DFB952159D}"/>
          </ac:picMkLst>
        </pc:picChg>
        <pc:picChg chg="del mod">
          <ac:chgData name="Nisha" userId="7f697a2e-a691-432b-b7d5-3589a0fbda01" providerId="ADAL" clId="{87D407F5-9388-4A55-BFDA-951C62592CFD}" dt="2023-08-24T15:41:44.794" v="198" actId="478"/>
          <ac:picMkLst>
            <pc:docMk/>
            <pc:sldMk cId="2539014873" sldId="355"/>
            <ac:picMk id="6" creationId="{79E18B91-0160-5005-960D-99547A7A8B94}"/>
          </ac:picMkLst>
        </pc:picChg>
        <pc:picChg chg="del mod">
          <ac:chgData name="Nisha" userId="7f697a2e-a691-432b-b7d5-3589a0fbda01" providerId="ADAL" clId="{87D407F5-9388-4A55-BFDA-951C62592CFD}" dt="2023-08-24T15:41:45.338" v="200" actId="478"/>
          <ac:picMkLst>
            <pc:docMk/>
            <pc:sldMk cId="2539014873" sldId="355"/>
            <ac:picMk id="9" creationId="{970E7682-2C2A-1AE7-AD7C-5DA0C51F91BA}"/>
          </ac:picMkLst>
        </pc:picChg>
      </pc:sldChg>
      <pc:sldChg chg="addSp delSp modSp add mod modClrScheme chgLayout">
        <pc:chgData name="Nisha" userId="7f697a2e-a691-432b-b7d5-3589a0fbda01" providerId="ADAL" clId="{87D407F5-9388-4A55-BFDA-951C62592CFD}" dt="2023-08-24T15:51:05.573" v="326" actId="14100"/>
        <pc:sldMkLst>
          <pc:docMk/>
          <pc:sldMk cId="713819052" sldId="356"/>
        </pc:sldMkLst>
        <pc:spChg chg="add del mod">
          <ac:chgData name="Nisha" userId="7f697a2e-a691-432b-b7d5-3589a0fbda01" providerId="ADAL" clId="{87D407F5-9388-4A55-BFDA-951C62592CFD}" dt="2023-08-24T15:49:10.728" v="300" actId="26606"/>
          <ac:spMkLst>
            <pc:docMk/>
            <pc:sldMk cId="713819052" sldId="356"/>
            <ac:spMk id="3" creationId="{5D8BEB1D-6673-D8FF-FF45-C7DB3A3EE4BC}"/>
          </ac:spMkLst>
        </pc:spChg>
        <pc:spChg chg="mod">
          <ac:chgData name="Nisha" userId="7f697a2e-a691-432b-b7d5-3589a0fbda01" providerId="ADAL" clId="{87D407F5-9388-4A55-BFDA-951C62592CFD}" dt="2023-08-24T15:51:03.263" v="325" actId="1076"/>
          <ac:spMkLst>
            <pc:docMk/>
            <pc:sldMk cId="713819052" sldId="356"/>
            <ac:spMk id="8" creationId="{9D24509E-BB74-42FE-A9A8-F01572CD040C}"/>
          </ac:spMkLst>
        </pc:spChg>
        <pc:spChg chg="mod">
          <ac:chgData name="Nisha" userId="7f697a2e-a691-432b-b7d5-3589a0fbda01" providerId="ADAL" clId="{87D407F5-9388-4A55-BFDA-951C62592CFD}" dt="2023-08-24T15:49:10.728" v="300" actId="26606"/>
          <ac:spMkLst>
            <pc:docMk/>
            <pc:sldMk cId="713819052" sldId="356"/>
            <ac:spMk id="11" creationId="{4F6BA4CE-8BD2-419E-A270-15A0EFE01D9F}"/>
          </ac:spMkLst>
        </pc:spChg>
        <pc:spChg chg="add del mod">
          <ac:chgData name="Nisha" userId="7f697a2e-a691-432b-b7d5-3589a0fbda01" providerId="ADAL" clId="{87D407F5-9388-4A55-BFDA-951C62592CFD}" dt="2023-08-24T15:48:59.318" v="295" actId="26606"/>
          <ac:spMkLst>
            <pc:docMk/>
            <pc:sldMk cId="713819052" sldId="356"/>
            <ac:spMk id="18" creationId="{5992B43D-CA9D-06C5-425E-073E4AD54251}"/>
          </ac:spMkLst>
        </pc:spChg>
        <pc:spChg chg="add del mod">
          <ac:chgData name="Nisha" userId="7f697a2e-a691-432b-b7d5-3589a0fbda01" providerId="ADAL" clId="{87D407F5-9388-4A55-BFDA-951C62592CFD}" dt="2023-08-24T15:49:10.699" v="299" actId="26606"/>
          <ac:spMkLst>
            <pc:docMk/>
            <pc:sldMk cId="713819052" sldId="356"/>
            <ac:spMk id="19" creationId="{A97E87A1-DE52-AC93-595C-6DBAAD8F09C5}"/>
          </ac:spMkLst>
        </pc:spChg>
        <pc:spChg chg="add del mod">
          <ac:chgData name="Nisha" userId="7f697a2e-a691-432b-b7d5-3589a0fbda01" providerId="ADAL" clId="{87D407F5-9388-4A55-BFDA-951C62592CFD}" dt="2023-08-24T15:49:01.448" v="297" actId="26606"/>
          <ac:spMkLst>
            <pc:docMk/>
            <pc:sldMk cId="713819052" sldId="356"/>
            <ac:spMk id="20" creationId="{7A7FC63B-0CA6-96B2-8340-EA67BDD3AA01}"/>
          </ac:spMkLst>
        </pc:spChg>
        <pc:spChg chg="add del mod">
          <ac:chgData name="Nisha" userId="7f697a2e-a691-432b-b7d5-3589a0fbda01" providerId="ADAL" clId="{87D407F5-9388-4A55-BFDA-951C62592CFD}" dt="2023-08-24T15:49:01.448" v="297" actId="26606"/>
          <ac:spMkLst>
            <pc:docMk/>
            <pc:sldMk cId="713819052" sldId="356"/>
            <ac:spMk id="21" creationId="{7B8C8017-C3F2-79B7-69C4-20CCCF54730A}"/>
          </ac:spMkLst>
        </pc:spChg>
        <pc:spChg chg="add del mod">
          <ac:chgData name="Nisha" userId="7f697a2e-a691-432b-b7d5-3589a0fbda01" providerId="ADAL" clId="{87D407F5-9388-4A55-BFDA-951C62592CFD}" dt="2023-08-24T15:49:10.699" v="299" actId="26606"/>
          <ac:spMkLst>
            <pc:docMk/>
            <pc:sldMk cId="713819052" sldId="356"/>
            <ac:spMk id="24" creationId="{D5A33A33-D331-9AFE-8746-FD6BB965D426}"/>
          </ac:spMkLst>
        </pc:spChg>
        <pc:spChg chg="add del mod">
          <ac:chgData name="Nisha" userId="7f697a2e-a691-432b-b7d5-3589a0fbda01" providerId="ADAL" clId="{87D407F5-9388-4A55-BFDA-951C62592CFD}" dt="2023-08-24T15:51:00.468" v="324" actId="478"/>
          <ac:spMkLst>
            <pc:docMk/>
            <pc:sldMk cId="713819052" sldId="356"/>
            <ac:spMk id="27" creationId="{5992B43D-CA9D-06C5-425E-073E4AD54251}"/>
          </ac:spMkLst>
        </pc:spChg>
        <pc:graphicFrameChg chg="add del">
          <ac:chgData name="Nisha" userId="7f697a2e-a691-432b-b7d5-3589a0fbda01" providerId="ADAL" clId="{87D407F5-9388-4A55-BFDA-951C62592CFD}" dt="2023-08-24T15:48:59.318" v="295" actId="26606"/>
          <ac:graphicFrameMkLst>
            <pc:docMk/>
            <pc:sldMk cId="713819052" sldId="356"/>
            <ac:graphicFrameMk id="14" creationId="{13BAE1A7-C885-F36B-0267-E4F0FEB8F388}"/>
          </ac:graphicFrameMkLst>
        </pc:graphicFrameChg>
        <pc:graphicFrameChg chg="add del">
          <ac:chgData name="Nisha" userId="7f697a2e-a691-432b-b7d5-3589a0fbda01" providerId="ADAL" clId="{87D407F5-9388-4A55-BFDA-951C62592CFD}" dt="2023-08-24T15:49:01.448" v="297" actId="26606"/>
          <ac:graphicFrameMkLst>
            <pc:docMk/>
            <pc:sldMk cId="713819052" sldId="356"/>
            <ac:graphicFrameMk id="22" creationId="{D0683510-D259-5AEA-E728-F07394D2CAC5}"/>
          </ac:graphicFrameMkLst>
        </pc:graphicFrameChg>
        <pc:graphicFrameChg chg="add del">
          <ac:chgData name="Nisha" userId="7f697a2e-a691-432b-b7d5-3589a0fbda01" providerId="ADAL" clId="{87D407F5-9388-4A55-BFDA-951C62592CFD}" dt="2023-08-24T15:49:10.699" v="299" actId="26606"/>
          <ac:graphicFrameMkLst>
            <pc:docMk/>
            <pc:sldMk cId="713819052" sldId="356"/>
            <ac:graphicFrameMk id="25" creationId="{866BBD56-6A4F-0CBD-DF01-F4812C913432}"/>
          </ac:graphicFrameMkLst>
        </pc:graphicFrameChg>
        <pc:graphicFrameChg chg="add mod">
          <ac:chgData name="Nisha" userId="7f697a2e-a691-432b-b7d5-3589a0fbda01" providerId="ADAL" clId="{87D407F5-9388-4A55-BFDA-951C62592CFD}" dt="2023-08-24T15:51:05.573" v="326" actId="14100"/>
          <ac:graphicFrameMkLst>
            <pc:docMk/>
            <pc:sldMk cId="713819052" sldId="356"/>
            <ac:graphicFrameMk id="28" creationId="{13BAE1A7-C885-F36B-0267-E4F0FEB8F388}"/>
          </ac:graphicFrameMkLst>
        </pc:graphicFrameChg>
        <pc:picChg chg="add del">
          <ac:chgData name="Nisha" userId="7f697a2e-a691-432b-b7d5-3589a0fbda01" providerId="ADAL" clId="{87D407F5-9388-4A55-BFDA-951C62592CFD}" dt="2023-08-24T15:46:37.227" v="259" actId="22"/>
          <ac:picMkLst>
            <pc:docMk/>
            <pc:sldMk cId="713819052" sldId="356"/>
            <ac:picMk id="4" creationId="{7FA35D33-7543-74DE-56B6-87A2D81E3410}"/>
          </ac:picMkLst>
        </pc:picChg>
        <pc:picChg chg="add del">
          <ac:chgData name="Nisha" userId="7f697a2e-a691-432b-b7d5-3589a0fbda01" providerId="ADAL" clId="{87D407F5-9388-4A55-BFDA-951C62592CFD}" dt="2023-08-24T15:49:10.699" v="299" actId="26606"/>
          <ac:picMkLst>
            <pc:docMk/>
            <pc:sldMk cId="713819052" sldId="356"/>
            <ac:picMk id="15" creationId="{6CD6D9AB-75F4-E4B3-9067-3A8B5DE3A8EB}"/>
          </ac:picMkLst>
        </pc:picChg>
      </pc:sldChg>
      <pc:sldChg chg="addSp delSp modSp add mod">
        <pc:chgData name="Nisha" userId="7f697a2e-a691-432b-b7d5-3589a0fbda01" providerId="ADAL" clId="{87D407F5-9388-4A55-BFDA-951C62592CFD}" dt="2023-08-24T16:04:29.016" v="504"/>
        <pc:sldMkLst>
          <pc:docMk/>
          <pc:sldMk cId="924215420" sldId="357"/>
        </pc:sldMkLst>
        <pc:spChg chg="mod">
          <ac:chgData name="Nisha" userId="7f697a2e-a691-432b-b7d5-3589a0fbda01" providerId="ADAL" clId="{87D407F5-9388-4A55-BFDA-951C62592CFD}" dt="2023-08-24T16:04:29.016" v="504"/>
          <ac:spMkLst>
            <pc:docMk/>
            <pc:sldMk cId="924215420" sldId="357"/>
            <ac:spMk id="3" creationId="{5D8BEB1D-6673-D8FF-FF45-C7DB3A3EE4BC}"/>
          </ac:spMkLst>
        </pc:spChg>
        <pc:spChg chg="add mod">
          <ac:chgData name="Nisha" userId="7f697a2e-a691-432b-b7d5-3589a0fbda01" providerId="ADAL" clId="{87D407F5-9388-4A55-BFDA-951C62592CFD}" dt="2023-08-24T15:52:52.426" v="335" actId="571"/>
          <ac:spMkLst>
            <pc:docMk/>
            <pc:sldMk cId="924215420" sldId="357"/>
            <ac:spMk id="7" creationId="{5F1FAD0C-8AE8-70B9-1475-5C2698F20D82}"/>
          </ac:spMkLst>
        </pc:spChg>
        <pc:spChg chg="add del">
          <ac:chgData name="Nisha" userId="7f697a2e-a691-432b-b7d5-3589a0fbda01" providerId="ADAL" clId="{87D407F5-9388-4A55-BFDA-951C62592CFD}" dt="2023-08-24T15:53:40.655" v="370"/>
          <ac:spMkLst>
            <pc:docMk/>
            <pc:sldMk cId="924215420" sldId="357"/>
            <ac:spMk id="9" creationId="{641AFAED-24A7-CCBD-4DB4-2B449BC0712D}"/>
          </ac:spMkLst>
        </pc:spChg>
        <pc:spChg chg="add del">
          <ac:chgData name="Nisha" userId="7f697a2e-a691-432b-b7d5-3589a0fbda01" providerId="ADAL" clId="{87D407F5-9388-4A55-BFDA-951C62592CFD}" dt="2023-08-24T15:54:04.611" v="379"/>
          <ac:spMkLst>
            <pc:docMk/>
            <pc:sldMk cId="924215420" sldId="357"/>
            <ac:spMk id="10" creationId="{A1F0EA6C-10D3-711F-EFA8-2E4AE1E193A4}"/>
          </ac:spMkLst>
        </pc:spChg>
        <pc:spChg chg="add del">
          <ac:chgData name="Nisha" userId="7f697a2e-a691-432b-b7d5-3589a0fbda01" providerId="ADAL" clId="{87D407F5-9388-4A55-BFDA-951C62592CFD}" dt="2023-08-24T15:54:18.352" v="386"/>
          <ac:spMkLst>
            <pc:docMk/>
            <pc:sldMk cId="924215420" sldId="357"/>
            <ac:spMk id="13" creationId="{0FF7A5B5-5A20-667E-0DB8-72C6D0784B0B}"/>
          </ac:spMkLst>
        </pc:spChg>
        <pc:spChg chg="add del">
          <ac:chgData name="Nisha" userId="7f697a2e-a691-432b-b7d5-3589a0fbda01" providerId="ADAL" clId="{87D407F5-9388-4A55-BFDA-951C62592CFD}" dt="2023-08-24T15:55:03.288" v="399"/>
          <ac:spMkLst>
            <pc:docMk/>
            <pc:sldMk cId="924215420" sldId="357"/>
            <ac:spMk id="14" creationId="{CCE397C5-6F0F-5140-1F21-2329B48281BA}"/>
          </ac:spMkLst>
        </pc:spChg>
        <pc:spChg chg="add del mod">
          <ac:chgData name="Nisha" userId="7f697a2e-a691-432b-b7d5-3589a0fbda01" providerId="ADAL" clId="{87D407F5-9388-4A55-BFDA-951C62592CFD}" dt="2023-08-24T16:01:07.371" v="455"/>
          <ac:spMkLst>
            <pc:docMk/>
            <pc:sldMk cId="924215420" sldId="357"/>
            <ac:spMk id="15" creationId="{C651E082-7DE3-3876-A6C0-D1FBF1A958E7}"/>
          </ac:spMkLst>
        </pc:spChg>
        <pc:spChg chg="add del">
          <ac:chgData name="Nisha" userId="7f697a2e-a691-432b-b7d5-3589a0fbda01" providerId="ADAL" clId="{87D407F5-9388-4A55-BFDA-951C62592CFD}" dt="2023-08-24T16:04:25.997" v="502"/>
          <ac:spMkLst>
            <pc:docMk/>
            <pc:sldMk cId="924215420" sldId="357"/>
            <ac:spMk id="16" creationId="{70CB4483-30C1-A8F5-2E41-DD43E7909266}"/>
          </ac:spMkLst>
        </pc:spChg>
        <pc:picChg chg="add del mod">
          <ac:chgData name="Nisha" userId="7f697a2e-a691-432b-b7d5-3589a0fbda01" providerId="ADAL" clId="{87D407F5-9388-4A55-BFDA-951C62592CFD}" dt="2023-08-24T15:54:52.564" v="395" actId="478"/>
          <ac:picMkLst>
            <pc:docMk/>
            <pc:sldMk cId="924215420" sldId="357"/>
            <ac:picMk id="4" creationId="{2A4A10C1-54D7-6E5F-8688-E907060582C0}"/>
          </ac:picMkLst>
        </pc:picChg>
        <pc:picChg chg="add del">
          <ac:chgData name="Nisha" userId="7f697a2e-a691-432b-b7d5-3589a0fbda01" providerId="ADAL" clId="{87D407F5-9388-4A55-BFDA-951C62592CFD}" dt="2023-08-24T15:52:46.245" v="333" actId="22"/>
          <ac:picMkLst>
            <pc:docMk/>
            <pc:sldMk cId="924215420" sldId="357"/>
            <ac:picMk id="6" creationId="{3FBBE429-548A-CA16-4148-C574CE08A8CE}"/>
          </ac:picMkLst>
        </pc:picChg>
      </pc:sldChg>
      <pc:sldChg chg="addSp delSp modSp add mod">
        <pc:chgData name="Nisha" userId="7f697a2e-a691-432b-b7d5-3589a0fbda01" providerId="ADAL" clId="{87D407F5-9388-4A55-BFDA-951C62592CFD}" dt="2023-08-24T15:56:23.653" v="431" actId="1076"/>
        <pc:sldMkLst>
          <pc:docMk/>
          <pc:sldMk cId="2814890221" sldId="358"/>
        </pc:sldMkLst>
        <pc:spChg chg="add del">
          <ac:chgData name="Nisha" userId="7f697a2e-a691-432b-b7d5-3589a0fbda01" providerId="ADAL" clId="{87D407F5-9388-4A55-BFDA-951C62592CFD}" dt="2023-08-24T15:55:44.172" v="415"/>
          <ac:spMkLst>
            <pc:docMk/>
            <pc:sldMk cId="2814890221" sldId="358"/>
            <ac:spMk id="2" creationId="{8FB1C427-E7E1-974D-ADA5-D55A49479A84}"/>
          </ac:spMkLst>
        </pc:spChg>
        <pc:spChg chg="mod">
          <ac:chgData name="Nisha" userId="7f697a2e-a691-432b-b7d5-3589a0fbda01" providerId="ADAL" clId="{87D407F5-9388-4A55-BFDA-951C62592CFD}" dt="2023-08-24T15:56:21.294" v="430" actId="14100"/>
          <ac:spMkLst>
            <pc:docMk/>
            <pc:sldMk cId="2814890221" sldId="358"/>
            <ac:spMk id="3" creationId="{5D8BEB1D-6673-D8FF-FF45-C7DB3A3EE4BC}"/>
          </ac:spMkLst>
        </pc:spChg>
        <pc:picChg chg="mod">
          <ac:chgData name="Nisha" userId="7f697a2e-a691-432b-b7d5-3589a0fbda01" providerId="ADAL" clId="{87D407F5-9388-4A55-BFDA-951C62592CFD}" dt="2023-08-24T15:56:23.653" v="431" actId="1076"/>
          <ac:picMkLst>
            <pc:docMk/>
            <pc:sldMk cId="2814890221" sldId="358"/>
            <ac:picMk id="4" creationId="{2A4A10C1-54D7-6E5F-8688-E907060582C0}"/>
          </ac:picMkLst>
        </pc:picChg>
      </pc:sldChg>
      <pc:sldChg chg="addSp delSp modSp add mod modClrScheme chgLayout">
        <pc:chgData name="Nisha" userId="7f697a2e-a691-432b-b7d5-3589a0fbda01" providerId="ADAL" clId="{87D407F5-9388-4A55-BFDA-951C62592CFD}" dt="2023-08-24T16:29:51.509" v="512" actId="478"/>
        <pc:sldMkLst>
          <pc:docMk/>
          <pc:sldMk cId="1457202445" sldId="359"/>
        </pc:sldMkLst>
        <pc:spChg chg="mod">
          <ac:chgData name="Nisha" userId="7f697a2e-a691-432b-b7d5-3589a0fbda01" providerId="ADAL" clId="{87D407F5-9388-4A55-BFDA-951C62592CFD}" dt="2023-08-24T16:03:51.936" v="494" actId="14100"/>
          <ac:spMkLst>
            <pc:docMk/>
            <pc:sldMk cId="1457202445" sldId="359"/>
            <ac:spMk id="3" creationId="{5D8BEB1D-6673-D8FF-FF45-C7DB3A3EE4BC}"/>
          </ac:spMkLst>
        </pc:spChg>
        <pc:spChg chg="add del">
          <ac:chgData name="Nisha" userId="7f697a2e-a691-432b-b7d5-3589a0fbda01" providerId="ADAL" clId="{87D407F5-9388-4A55-BFDA-951C62592CFD}" dt="2023-08-24T16:02:24.865" v="465"/>
          <ac:spMkLst>
            <pc:docMk/>
            <pc:sldMk cId="1457202445" sldId="359"/>
            <ac:spMk id="6" creationId="{D75899E2-BE5B-2D00-3EF5-9636F35DA4E0}"/>
          </ac:spMkLst>
        </pc:spChg>
        <pc:spChg chg="mod">
          <ac:chgData name="Nisha" userId="7f697a2e-a691-432b-b7d5-3589a0fbda01" providerId="ADAL" clId="{87D407F5-9388-4A55-BFDA-951C62592CFD}" dt="2023-08-24T16:01:56.945" v="457" actId="26606"/>
          <ac:spMkLst>
            <pc:docMk/>
            <pc:sldMk cId="1457202445" sldId="359"/>
            <ac:spMk id="8" creationId="{9D24509E-BB74-42FE-A9A8-F01572CD040C}"/>
          </ac:spMkLst>
        </pc:spChg>
        <pc:spChg chg="mod ord">
          <ac:chgData name="Nisha" userId="7f697a2e-a691-432b-b7d5-3589a0fbda01" providerId="ADAL" clId="{87D407F5-9388-4A55-BFDA-951C62592CFD}" dt="2023-08-24T16:01:56.945" v="457" actId="26606"/>
          <ac:spMkLst>
            <pc:docMk/>
            <pc:sldMk cId="1457202445" sldId="359"/>
            <ac:spMk id="11" creationId="{4F6BA4CE-8BD2-419E-A270-15A0EFE01D9F}"/>
          </ac:spMkLst>
        </pc:spChg>
        <pc:spChg chg="ord">
          <ac:chgData name="Nisha" userId="7f697a2e-a691-432b-b7d5-3589a0fbda01" providerId="ADAL" clId="{87D407F5-9388-4A55-BFDA-951C62592CFD}" dt="2023-08-24T16:01:56.945" v="457" actId="26606"/>
          <ac:spMkLst>
            <pc:docMk/>
            <pc:sldMk cId="1457202445" sldId="359"/>
            <ac:spMk id="12" creationId="{C0F25050-A2F4-4F04-ACDB-1E69650344BA}"/>
          </ac:spMkLst>
        </pc:spChg>
        <pc:spChg chg="add del mod">
          <ac:chgData name="Nisha" userId="7f697a2e-a691-432b-b7d5-3589a0fbda01" providerId="ADAL" clId="{87D407F5-9388-4A55-BFDA-951C62592CFD}" dt="2023-08-24T16:29:51.509" v="512" actId="478"/>
          <ac:spMkLst>
            <pc:docMk/>
            <pc:sldMk cId="1457202445" sldId="359"/>
            <ac:spMk id="17" creationId="{727EF41E-344F-31DA-5892-43F881D8437C}"/>
          </ac:spMkLst>
        </pc:spChg>
        <pc:picChg chg="del">
          <ac:chgData name="Nisha" userId="7f697a2e-a691-432b-b7d5-3589a0fbda01" providerId="ADAL" clId="{87D407F5-9388-4A55-BFDA-951C62592CFD}" dt="2023-08-24T15:56:39.780" v="434" actId="478"/>
          <ac:picMkLst>
            <pc:docMk/>
            <pc:sldMk cId="1457202445" sldId="359"/>
            <ac:picMk id="4" creationId="{2A4A10C1-54D7-6E5F-8688-E907060582C0}"/>
          </ac:picMkLst>
        </pc:picChg>
        <pc:picChg chg="add mod">
          <ac:chgData name="Nisha" userId="7f697a2e-a691-432b-b7d5-3589a0fbda01" providerId="ADAL" clId="{87D407F5-9388-4A55-BFDA-951C62592CFD}" dt="2023-08-24T16:03:41.542" v="492" actId="14100"/>
          <ac:picMkLst>
            <pc:docMk/>
            <pc:sldMk cId="1457202445" sldId="359"/>
            <ac:picMk id="5" creationId="{3D642030-0BB4-A858-93F0-42A13014B18C}"/>
          </ac:picMkLst>
        </pc:picChg>
        <pc:picChg chg="add mod">
          <ac:chgData name="Nisha" userId="7f697a2e-a691-432b-b7d5-3589a0fbda01" providerId="ADAL" clId="{87D407F5-9388-4A55-BFDA-951C62592CFD}" dt="2023-08-24T16:03:49.293" v="493" actId="14100"/>
          <ac:picMkLst>
            <pc:docMk/>
            <pc:sldMk cId="1457202445" sldId="359"/>
            <ac:picMk id="9" creationId="{94E2983A-81BA-7D7D-EA05-F81E89A72A5F}"/>
          </ac:picMkLst>
        </pc:picChg>
      </pc:sldChg>
      <pc:sldChg chg="modSp add mod">
        <pc:chgData name="Nisha" userId="7f697a2e-a691-432b-b7d5-3589a0fbda01" providerId="ADAL" clId="{87D407F5-9388-4A55-BFDA-951C62592CFD}" dt="2023-08-24T16:40:18.116" v="702" actId="12"/>
        <pc:sldMkLst>
          <pc:docMk/>
          <pc:sldMk cId="3394375621" sldId="360"/>
        </pc:sldMkLst>
        <pc:spChg chg="mod">
          <ac:chgData name="Nisha" userId="7f697a2e-a691-432b-b7d5-3589a0fbda01" providerId="ADAL" clId="{87D407F5-9388-4A55-BFDA-951C62592CFD}" dt="2023-08-24T16:40:18.116" v="702" actId="12"/>
          <ac:spMkLst>
            <pc:docMk/>
            <pc:sldMk cId="3394375621" sldId="360"/>
            <ac:spMk id="3" creationId="{5D8BEB1D-6673-D8FF-FF45-C7DB3A3EE4BC}"/>
          </ac:spMkLst>
        </pc:spChg>
        <pc:spChg chg="mod">
          <ac:chgData name="Nisha" userId="7f697a2e-a691-432b-b7d5-3589a0fbda01" providerId="ADAL" clId="{87D407F5-9388-4A55-BFDA-951C62592CFD}" dt="2023-08-24T16:40:09.637" v="697" actId="20577"/>
          <ac:spMkLst>
            <pc:docMk/>
            <pc:sldMk cId="3394375621" sldId="360"/>
            <ac:spMk id="8" creationId="{9D24509E-BB74-42FE-A9A8-F01572CD040C}"/>
          </ac:spMkLst>
        </pc:spChg>
      </pc:sldChg>
      <pc:sldChg chg="modSp add mod">
        <pc:chgData name="Nisha" userId="7f697a2e-a691-432b-b7d5-3589a0fbda01" providerId="ADAL" clId="{87D407F5-9388-4A55-BFDA-951C62592CFD}" dt="2023-08-24T16:49:03.541" v="847" actId="20577"/>
        <pc:sldMkLst>
          <pc:docMk/>
          <pc:sldMk cId="1895103714" sldId="361"/>
        </pc:sldMkLst>
        <pc:spChg chg="mod">
          <ac:chgData name="Nisha" userId="7f697a2e-a691-432b-b7d5-3589a0fbda01" providerId="ADAL" clId="{87D407F5-9388-4A55-BFDA-951C62592CFD}" dt="2023-08-24T16:49:03.541" v="847" actId="20577"/>
          <ac:spMkLst>
            <pc:docMk/>
            <pc:sldMk cId="1895103714" sldId="361"/>
            <ac:spMk id="3" creationId="{5D8BEB1D-6673-D8FF-FF45-C7DB3A3EE4BC}"/>
          </ac:spMkLst>
        </pc:spChg>
        <pc:spChg chg="mod">
          <ac:chgData name="Nisha" userId="7f697a2e-a691-432b-b7d5-3589a0fbda01" providerId="ADAL" clId="{87D407F5-9388-4A55-BFDA-951C62592CFD}" dt="2023-08-24T16:46:52.602" v="813" actId="20577"/>
          <ac:spMkLst>
            <pc:docMk/>
            <pc:sldMk cId="1895103714" sldId="361"/>
            <ac:spMk id="8" creationId="{9D24509E-BB74-42FE-A9A8-F01572CD040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5FF37E-29A7-48F2-A195-723E1A43E529}"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EDF0F9B3-67F0-47AF-B89C-6E8559BF7967}">
      <dgm:prSet/>
      <dgm:spPr/>
      <dgm:t>
        <a:bodyPr/>
        <a:lstStyle/>
        <a:p>
          <a:r>
            <a:rPr lang="en-US" b="0" i="0" dirty="0"/>
            <a:t>Used to specify conditionals in our SQL query. </a:t>
          </a:r>
        </a:p>
        <a:p>
          <a:r>
            <a:rPr lang="en-US" b="0" i="0" dirty="0"/>
            <a:t>Used in the update and delete statements as well as to perform operations on the desired data.</a:t>
          </a:r>
          <a:endParaRPr lang="en-US" dirty="0"/>
        </a:p>
      </dgm:t>
    </dgm:pt>
    <dgm:pt modelId="{1A5EA829-7891-44B6-B147-F58019156A2D}" type="parTrans" cxnId="{78FF0ACA-D836-4887-BC2D-4D446D984DD3}">
      <dgm:prSet/>
      <dgm:spPr/>
      <dgm:t>
        <a:bodyPr/>
        <a:lstStyle/>
        <a:p>
          <a:endParaRPr lang="en-US"/>
        </a:p>
      </dgm:t>
    </dgm:pt>
    <dgm:pt modelId="{A1FD8EF5-6D60-43E9-A086-C68C3293F8F1}" type="sibTrans" cxnId="{78FF0ACA-D836-4887-BC2D-4D446D984DD3}">
      <dgm:prSet/>
      <dgm:spPr/>
      <dgm:t>
        <a:bodyPr/>
        <a:lstStyle/>
        <a:p>
          <a:endParaRPr lang="en-US"/>
        </a:p>
      </dgm:t>
    </dgm:pt>
    <dgm:pt modelId="{08488231-4D91-4DCF-AC76-8C36DA4D56FC}">
      <dgm:prSet/>
      <dgm:spPr/>
      <dgm:t>
        <a:bodyPr/>
        <a:lstStyle/>
        <a:p>
          <a:r>
            <a:rPr lang="en-US" b="0" i="0" dirty="0"/>
            <a:t>Use And clause while specifying multiple conditions together in a query with the Where clause.</a:t>
          </a:r>
          <a:endParaRPr lang="en-US" dirty="0"/>
        </a:p>
      </dgm:t>
    </dgm:pt>
    <dgm:pt modelId="{CFB37E87-AE5E-4431-82AF-E9FE9FF0A723}" type="parTrans" cxnId="{B0848147-86BD-4A6C-BE3D-88979616FEF9}">
      <dgm:prSet/>
      <dgm:spPr/>
      <dgm:t>
        <a:bodyPr/>
        <a:lstStyle/>
        <a:p>
          <a:endParaRPr lang="en-US"/>
        </a:p>
      </dgm:t>
    </dgm:pt>
    <dgm:pt modelId="{7385DAB9-75F1-4DC9-A995-7BC9F3DBA446}" type="sibTrans" cxnId="{B0848147-86BD-4A6C-BE3D-88979616FEF9}">
      <dgm:prSet/>
      <dgm:spPr/>
      <dgm:t>
        <a:bodyPr/>
        <a:lstStyle/>
        <a:p>
          <a:endParaRPr lang="en-US"/>
        </a:p>
      </dgm:t>
    </dgm:pt>
    <dgm:pt modelId="{46AE7B99-8B31-4149-916B-CE1CA0268BF7}">
      <dgm:prSet/>
      <dgm:spPr/>
      <dgm:t>
        <a:bodyPr/>
        <a:lstStyle/>
        <a:p>
          <a:r>
            <a:rPr lang="en-US" b="0" i="0" dirty="0"/>
            <a:t>Or clause is beneficial when we need to pass multiple conditions, and we need data that satisfies any one of those specified conditions</a:t>
          </a:r>
          <a:endParaRPr lang="en-US" dirty="0"/>
        </a:p>
      </dgm:t>
    </dgm:pt>
    <dgm:pt modelId="{3A18942A-C31F-479C-B502-C65C896C5A3C}" type="parTrans" cxnId="{0BEAF857-9663-49C3-BDEC-1CCFFA5823B1}">
      <dgm:prSet/>
      <dgm:spPr/>
      <dgm:t>
        <a:bodyPr/>
        <a:lstStyle/>
        <a:p>
          <a:endParaRPr lang="en-US"/>
        </a:p>
      </dgm:t>
    </dgm:pt>
    <dgm:pt modelId="{6683B52A-47D2-46FC-8408-0D1255EA73B7}" type="sibTrans" cxnId="{0BEAF857-9663-49C3-BDEC-1CCFFA5823B1}">
      <dgm:prSet/>
      <dgm:spPr/>
      <dgm:t>
        <a:bodyPr/>
        <a:lstStyle/>
        <a:p>
          <a:endParaRPr lang="en-US"/>
        </a:p>
      </dgm:t>
    </dgm:pt>
    <dgm:pt modelId="{568EDF3F-538A-45E5-8066-16E5462B9CC0}">
      <dgm:prSet/>
      <dgm:spPr/>
      <dgm:t>
        <a:bodyPr/>
        <a:lstStyle/>
        <a:p>
          <a:r>
            <a:rPr lang="en-US" b="0" i="0" dirty="0"/>
            <a:t>LIKE clause is beneficial to find specific patterns in the data. We use specific symbols </a:t>
          </a:r>
          <a:r>
            <a:rPr lang="en-US" b="0" i="0" dirty="0" err="1"/>
            <a:t>i.e</a:t>
          </a:r>
          <a:r>
            <a:rPr lang="en-US" b="0" i="0" dirty="0"/>
            <a:t> (%) and ( _ ). </a:t>
          </a:r>
          <a:endParaRPr lang="en-US" dirty="0"/>
        </a:p>
      </dgm:t>
    </dgm:pt>
    <dgm:pt modelId="{2E0FC303-9DEC-4CCE-8CE7-21001C28AFC6}" type="parTrans" cxnId="{95772CB1-97EF-4F5B-B0C7-C3C4DB24C063}">
      <dgm:prSet/>
      <dgm:spPr/>
      <dgm:t>
        <a:bodyPr/>
        <a:lstStyle/>
        <a:p>
          <a:endParaRPr lang="en-US"/>
        </a:p>
      </dgm:t>
    </dgm:pt>
    <dgm:pt modelId="{AA1A6076-7C25-4305-AADE-C40DDEC8F8DE}" type="sibTrans" cxnId="{95772CB1-97EF-4F5B-B0C7-C3C4DB24C063}">
      <dgm:prSet/>
      <dgm:spPr/>
      <dgm:t>
        <a:bodyPr/>
        <a:lstStyle/>
        <a:p>
          <a:endParaRPr lang="en-US"/>
        </a:p>
      </dgm:t>
    </dgm:pt>
    <dgm:pt modelId="{38C100BD-310F-4E33-82C5-5E7F790BCE0A}">
      <dgm:prSet/>
      <dgm:spPr/>
      <dgm:t>
        <a:bodyPr/>
        <a:lstStyle/>
        <a:p>
          <a:r>
            <a:rPr lang="en-US" b="0" i="0" dirty="0"/>
            <a:t>use the limit clause when we have a large amount of data in the table. With the help of the limit clause, we can restrict the number of rows our query returns.</a:t>
          </a:r>
          <a:endParaRPr lang="en-US" dirty="0"/>
        </a:p>
      </dgm:t>
    </dgm:pt>
    <dgm:pt modelId="{06201878-2317-42D4-9A33-A4C2BBE9FAF3}" type="parTrans" cxnId="{9383FDD3-A96F-4584-92E6-68062BF553D1}">
      <dgm:prSet/>
      <dgm:spPr/>
      <dgm:t>
        <a:bodyPr/>
        <a:lstStyle/>
        <a:p>
          <a:endParaRPr lang="en-US"/>
        </a:p>
      </dgm:t>
    </dgm:pt>
    <dgm:pt modelId="{E85BF727-0185-4315-A599-A1A8FE31E479}" type="sibTrans" cxnId="{9383FDD3-A96F-4584-92E6-68062BF553D1}">
      <dgm:prSet/>
      <dgm:spPr/>
      <dgm:t>
        <a:bodyPr/>
        <a:lstStyle/>
        <a:p>
          <a:endParaRPr lang="en-US"/>
        </a:p>
      </dgm:t>
    </dgm:pt>
    <dgm:pt modelId="{BB1ABEDD-B6B5-46B4-B8D7-1005B5FE141E}">
      <dgm:prSet/>
      <dgm:spPr/>
      <dgm:t>
        <a:bodyPr/>
        <a:lstStyle/>
        <a:p>
          <a:r>
            <a:rPr lang="en-US" b="0" i="0" dirty="0"/>
            <a:t>use order by clause to sort data in ascending or descending order as required by the user. By default, the data is sorted in ascending order.</a:t>
          </a:r>
          <a:endParaRPr lang="en-US" dirty="0"/>
        </a:p>
      </dgm:t>
    </dgm:pt>
    <dgm:pt modelId="{48C442FA-6DC9-4EE7-87D4-D003D70BB0F3}" type="parTrans" cxnId="{1833B5FD-8F6C-436B-BD4B-2B45EEC544E8}">
      <dgm:prSet/>
      <dgm:spPr/>
      <dgm:t>
        <a:bodyPr/>
        <a:lstStyle/>
        <a:p>
          <a:endParaRPr lang="en-US"/>
        </a:p>
      </dgm:t>
    </dgm:pt>
    <dgm:pt modelId="{E72AC86A-A328-4B0B-93CB-EEB115568A2D}" type="sibTrans" cxnId="{1833B5FD-8F6C-436B-BD4B-2B45EEC544E8}">
      <dgm:prSet/>
      <dgm:spPr/>
      <dgm:t>
        <a:bodyPr/>
        <a:lstStyle/>
        <a:p>
          <a:endParaRPr lang="en-US"/>
        </a:p>
      </dgm:t>
    </dgm:pt>
    <dgm:pt modelId="{DE5B9040-FBFC-47B7-B4FD-79106DCEAD0E}">
      <dgm:prSet/>
      <dgm:spPr/>
      <dgm:t>
        <a:bodyPr/>
        <a:lstStyle/>
        <a:p>
          <a:r>
            <a:rPr lang="en-US" b="0" i="0" dirty="0"/>
            <a:t>use Group by clause to get the summary of data in rows and is mostly taken in usage with the aggregate functions like Count, Sum, etc.</a:t>
          </a:r>
          <a:endParaRPr lang="en-US" dirty="0"/>
        </a:p>
      </dgm:t>
    </dgm:pt>
    <dgm:pt modelId="{024518D4-9F58-4F2F-BF75-ACD1C3A19A17}" type="parTrans" cxnId="{34058F14-5D50-42D6-BD1F-8EB5367D2B8B}">
      <dgm:prSet/>
      <dgm:spPr/>
      <dgm:t>
        <a:bodyPr/>
        <a:lstStyle/>
        <a:p>
          <a:endParaRPr lang="en-US"/>
        </a:p>
      </dgm:t>
    </dgm:pt>
    <dgm:pt modelId="{B0B0064A-3FC6-4B0F-BF7D-D15B31F9BDC2}" type="sibTrans" cxnId="{34058F14-5D50-42D6-BD1F-8EB5367D2B8B}">
      <dgm:prSet/>
      <dgm:spPr/>
      <dgm:t>
        <a:bodyPr/>
        <a:lstStyle/>
        <a:p>
          <a:endParaRPr lang="en-US"/>
        </a:p>
      </dgm:t>
    </dgm:pt>
    <dgm:pt modelId="{815F4CC8-9082-4380-AE1F-6A9B4C879F38}" type="pres">
      <dgm:prSet presAssocID="{EE5FF37E-29A7-48F2-A195-723E1A43E529}" presName="diagram" presStyleCnt="0">
        <dgm:presLayoutVars>
          <dgm:dir/>
          <dgm:resizeHandles val="exact"/>
        </dgm:presLayoutVars>
      </dgm:prSet>
      <dgm:spPr/>
    </dgm:pt>
    <dgm:pt modelId="{F922EA51-157D-4A98-99F8-374F483698CF}" type="pres">
      <dgm:prSet presAssocID="{EDF0F9B3-67F0-47AF-B89C-6E8559BF7967}" presName="node" presStyleLbl="node1" presStyleIdx="0" presStyleCnt="7">
        <dgm:presLayoutVars>
          <dgm:bulletEnabled val="1"/>
        </dgm:presLayoutVars>
      </dgm:prSet>
      <dgm:spPr/>
    </dgm:pt>
    <dgm:pt modelId="{6147F92E-DDFC-4D17-A7C1-7D32EB1CB51E}" type="pres">
      <dgm:prSet presAssocID="{A1FD8EF5-6D60-43E9-A086-C68C3293F8F1}" presName="sibTrans" presStyleCnt="0"/>
      <dgm:spPr/>
    </dgm:pt>
    <dgm:pt modelId="{5A54F68F-FB08-425D-85E8-35047508554E}" type="pres">
      <dgm:prSet presAssocID="{08488231-4D91-4DCF-AC76-8C36DA4D56FC}" presName="node" presStyleLbl="node1" presStyleIdx="1" presStyleCnt="7">
        <dgm:presLayoutVars>
          <dgm:bulletEnabled val="1"/>
        </dgm:presLayoutVars>
      </dgm:prSet>
      <dgm:spPr/>
    </dgm:pt>
    <dgm:pt modelId="{F37A64E9-4FD5-4DF0-B6C5-11F18B82CBEB}" type="pres">
      <dgm:prSet presAssocID="{7385DAB9-75F1-4DC9-A995-7BC9F3DBA446}" presName="sibTrans" presStyleCnt="0"/>
      <dgm:spPr/>
    </dgm:pt>
    <dgm:pt modelId="{7ABF95D0-D2C2-4622-A098-6EE816252CF0}" type="pres">
      <dgm:prSet presAssocID="{46AE7B99-8B31-4149-916B-CE1CA0268BF7}" presName="node" presStyleLbl="node1" presStyleIdx="2" presStyleCnt="7">
        <dgm:presLayoutVars>
          <dgm:bulletEnabled val="1"/>
        </dgm:presLayoutVars>
      </dgm:prSet>
      <dgm:spPr/>
    </dgm:pt>
    <dgm:pt modelId="{D3029D90-2FC0-4E61-AEC9-36C38FB54466}" type="pres">
      <dgm:prSet presAssocID="{6683B52A-47D2-46FC-8408-0D1255EA73B7}" presName="sibTrans" presStyleCnt="0"/>
      <dgm:spPr/>
    </dgm:pt>
    <dgm:pt modelId="{919628D3-0135-40D8-880B-C9F7A6157574}" type="pres">
      <dgm:prSet presAssocID="{568EDF3F-538A-45E5-8066-16E5462B9CC0}" presName="node" presStyleLbl="node1" presStyleIdx="3" presStyleCnt="7">
        <dgm:presLayoutVars>
          <dgm:bulletEnabled val="1"/>
        </dgm:presLayoutVars>
      </dgm:prSet>
      <dgm:spPr/>
    </dgm:pt>
    <dgm:pt modelId="{A5E1A9DC-B495-484D-804C-A51FF2AC6A59}" type="pres">
      <dgm:prSet presAssocID="{AA1A6076-7C25-4305-AADE-C40DDEC8F8DE}" presName="sibTrans" presStyleCnt="0"/>
      <dgm:spPr/>
    </dgm:pt>
    <dgm:pt modelId="{AD6C1594-EC7C-44BF-8B1C-5B4D5C193FD1}" type="pres">
      <dgm:prSet presAssocID="{38C100BD-310F-4E33-82C5-5E7F790BCE0A}" presName="node" presStyleLbl="node1" presStyleIdx="4" presStyleCnt="7">
        <dgm:presLayoutVars>
          <dgm:bulletEnabled val="1"/>
        </dgm:presLayoutVars>
      </dgm:prSet>
      <dgm:spPr/>
    </dgm:pt>
    <dgm:pt modelId="{5FE0E2D5-2227-498C-8EBF-74BDB2AEEFDF}" type="pres">
      <dgm:prSet presAssocID="{E85BF727-0185-4315-A599-A1A8FE31E479}" presName="sibTrans" presStyleCnt="0"/>
      <dgm:spPr/>
    </dgm:pt>
    <dgm:pt modelId="{36472CA3-2E2C-48B3-8E05-F745133DB7F1}" type="pres">
      <dgm:prSet presAssocID="{BB1ABEDD-B6B5-46B4-B8D7-1005B5FE141E}" presName="node" presStyleLbl="node1" presStyleIdx="5" presStyleCnt="7">
        <dgm:presLayoutVars>
          <dgm:bulletEnabled val="1"/>
        </dgm:presLayoutVars>
      </dgm:prSet>
      <dgm:spPr/>
    </dgm:pt>
    <dgm:pt modelId="{E24F5918-0A24-4FA4-8FAF-6F44605EC61C}" type="pres">
      <dgm:prSet presAssocID="{E72AC86A-A328-4B0B-93CB-EEB115568A2D}" presName="sibTrans" presStyleCnt="0"/>
      <dgm:spPr/>
    </dgm:pt>
    <dgm:pt modelId="{9C34B2A7-B1D8-42C5-AE50-8EE23DCAC356}" type="pres">
      <dgm:prSet presAssocID="{DE5B9040-FBFC-47B7-B4FD-79106DCEAD0E}" presName="node" presStyleLbl="node1" presStyleIdx="6" presStyleCnt="7">
        <dgm:presLayoutVars>
          <dgm:bulletEnabled val="1"/>
        </dgm:presLayoutVars>
      </dgm:prSet>
      <dgm:spPr/>
    </dgm:pt>
  </dgm:ptLst>
  <dgm:cxnLst>
    <dgm:cxn modelId="{34058F14-5D50-42D6-BD1F-8EB5367D2B8B}" srcId="{EE5FF37E-29A7-48F2-A195-723E1A43E529}" destId="{DE5B9040-FBFC-47B7-B4FD-79106DCEAD0E}" srcOrd="6" destOrd="0" parTransId="{024518D4-9F58-4F2F-BF75-ACD1C3A19A17}" sibTransId="{B0B0064A-3FC6-4B0F-BF7D-D15B31F9BDC2}"/>
    <dgm:cxn modelId="{8ADAE614-0433-426F-A0C3-15AFC356E79A}" type="presOf" srcId="{DE5B9040-FBFC-47B7-B4FD-79106DCEAD0E}" destId="{9C34B2A7-B1D8-42C5-AE50-8EE23DCAC356}" srcOrd="0" destOrd="0" presId="urn:microsoft.com/office/officeart/2005/8/layout/default"/>
    <dgm:cxn modelId="{26BD7328-77AF-49EA-ACBA-AD8FACB943E3}" type="presOf" srcId="{46AE7B99-8B31-4149-916B-CE1CA0268BF7}" destId="{7ABF95D0-D2C2-4622-A098-6EE816252CF0}" srcOrd="0" destOrd="0" presId="urn:microsoft.com/office/officeart/2005/8/layout/default"/>
    <dgm:cxn modelId="{B0848147-86BD-4A6C-BE3D-88979616FEF9}" srcId="{EE5FF37E-29A7-48F2-A195-723E1A43E529}" destId="{08488231-4D91-4DCF-AC76-8C36DA4D56FC}" srcOrd="1" destOrd="0" parTransId="{CFB37E87-AE5E-4431-82AF-E9FE9FF0A723}" sibTransId="{7385DAB9-75F1-4DC9-A995-7BC9F3DBA446}"/>
    <dgm:cxn modelId="{0FEAC177-94D1-4402-BB58-5D2B2F4CB56F}" type="presOf" srcId="{EDF0F9B3-67F0-47AF-B89C-6E8559BF7967}" destId="{F922EA51-157D-4A98-99F8-374F483698CF}" srcOrd="0" destOrd="0" presId="urn:microsoft.com/office/officeart/2005/8/layout/default"/>
    <dgm:cxn modelId="{0BEAF857-9663-49C3-BDEC-1CCFFA5823B1}" srcId="{EE5FF37E-29A7-48F2-A195-723E1A43E529}" destId="{46AE7B99-8B31-4149-916B-CE1CA0268BF7}" srcOrd="2" destOrd="0" parTransId="{3A18942A-C31F-479C-B502-C65C896C5A3C}" sibTransId="{6683B52A-47D2-46FC-8408-0D1255EA73B7}"/>
    <dgm:cxn modelId="{BC20467A-229F-4C71-B82E-9799AE837626}" type="presOf" srcId="{38C100BD-310F-4E33-82C5-5E7F790BCE0A}" destId="{AD6C1594-EC7C-44BF-8B1C-5B4D5C193FD1}" srcOrd="0" destOrd="0" presId="urn:microsoft.com/office/officeart/2005/8/layout/default"/>
    <dgm:cxn modelId="{95772CB1-97EF-4F5B-B0C7-C3C4DB24C063}" srcId="{EE5FF37E-29A7-48F2-A195-723E1A43E529}" destId="{568EDF3F-538A-45E5-8066-16E5462B9CC0}" srcOrd="3" destOrd="0" parTransId="{2E0FC303-9DEC-4CCE-8CE7-21001C28AFC6}" sibTransId="{AA1A6076-7C25-4305-AADE-C40DDEC8F8DE}"/>
    <dgm:cxn modelId="{73FB56B7-9B8E-4C52-86FE-0DF9469686D5}" type="presOf" srcId="{08488231-4D91-4DCF-AC76-8C36DA4D56FC}" destId="{5A54F68F-FB08-425D-85E8-35047508554E}" srcOrd="0" destOrd="0" presId="urn:microsoft.com/office/officeart/2005/8/layout/default"/>
    <dgm:cxn modelId="{78FF0ACA-D836-4887-BC2D-4D446D984DD3}" srcId="{EE5FF37E-29A7-48F2-A195-723E1A43E529}" destId="{EDF0F9B3-67F0-47AF-B89C-6E8559BF7967}" srcOrd="0" destOrd="0" parTransId="{1A5EA829-7891-44B6-B147-F58019156A2D}" sibTransId="{A1FD8EF5-6D60-43E9-A086-C68C3293F8F1}"/>
    <dgm:cxn modelId="{3ACCFCCB-D28B-41D2-8A68-659F9D092354}" type="presOf" srcId="{BB1ABEDD-B6B5-46B4-B8D7-1005B5FE141E}" destId="{36472CA3-2E2C-48B3-8E05-F745133DB7F1}" srcOrd="0" destOrd="0" presId="urn:microsoft.com/office/officeart/2005/8/layout/default"/>
    <dgm:cxn modelId="{32FBA4D2-D72D-4457-A871-CA30A0B085B7}" type="presOf" srcId="{EE5FF37E-29A7-48F2-A195-723E1A43E529}" destId="{815F4CC8-9082-4380-AE1F-6A9B4C879F38}" srcOrd="0" destOrd="0" presId="urn:microsoft.com/office/officeart/2005/8/layout/default"/>
    <dgm:cxn modelId="{9383FDD3-A96F-4584-92E6-68062BF553D1}" srcId="{EE5FF37E-29A7-48F2-A195-723E1A43E529}" destId="{38C100BD-310F-4E33-82C5-5E7F790BCE0A}" srcOrd="4" destOrd="0" parTransId="{06201878-2317-42D4-9A33-A4C2BBE9FAF3}" sibTransId="{E85BF727-0185-4315-A599-A1A8FE31E479}"/>
    <dgm:cxn modelId="{8E4BC2EA-8EF1-4991-8C81-E657D9534F1F}" type="presOf" srcId="{568EDF3F-538A-45E5-8066-16E5462B9CC0}" destId="{919628D3-0135-40D8-880B-C9F7A6157574}" srcOrd="0" destOrd="0" presId="urn:microsoft.com/office/officeart/2005/8/layout/default"/>
    <dgm:cxn modelId="{1833B5FD-8F6C-436B-BD4B-2B45EEC544E8}" srcId="{EE5FF37E-29A7-48F2-A195-723E1A43E529}" destId="{BB1ABEDD-B6B5-46B4-B8D7-1005B5FE141E}" srcOrd="5" destOrd="0" parTransId="{48C442FA-6DC9-4EE7-87D4-D003D70BB0F3}" sibTransId="{E72AC86A-A328-4B0B-93CB-EEB115568A2D}"/>
    <dgm:cxn modelId="{1115AF4F-F3A2-4958-8E4D-EE9F11633AE0}" type="presParOf" srcId="{815F4CC8-9082-4380-AE1F-6A9B4C879F38}" destId="{F922EA51-157D-4A98-99F8-374F483698CF}" srcOrd="0" destOrd="0" presId="urn:microsoft.com/office/officeart/2005/8/layout/default"/>
    <dgm:cxn modelId="{9F4EBEC0-A8C9-4C01-8A1D-D09F49EDDAB3}" type="presParOf" srcId="{815F4CC8-9082-4380-AE1F-6A9B4C879F38}" destId="{6147F92E-DDFC-4D17-A7C1-7D32EB1CB51E}" srcOrd="1" destOrd="0" presId="urn:microsoft.com/office/officeart/2005/8/layout/default"/>
    <dgm:cxn modelId="{E2623EE8-22E8-4D8D-A66F-F77CDE898DA8}" type="presParOf" srcId="{815F4CC8-9082-4380-AE1F-6A9B4C879F38}" destId="{5A54F68F-FB08-425D-85E8-35047508554E}" srcOrd="2" destOrd="0" presId="urn:microsoft.com/office/officeart/2005/8/layout/default"/>
    <dgm:cxn modelId="{79211BEE-D126-4C87-9A08-BB3B88F02E1E}" type="presParOf" srcId="{815F4CC8-9082-4380-AE1F-6A9B4C879F38}" destId="{F37A64E9-4FD5-4DF0-B6C5-11F18B82CBEB}" srcOrd="3" destOrd="0" presId="urn:microsoft.com/office/officeart/2005/8/layout/default"/>
    <dgm:cxn modelId="{1B1B36D4-BC16-44F1-8FBD-3152DBFC4BF2}" type="presParOf" srcId="{815F4CC8-9082-4380-AE1F-6A9B4C879F38}" destId="{7ABF95D0-D2C2-4622-A098-6EE816252CF0}" srcOrd="4" destOrd="0" presId="urn:microsoft.com/office/officeart/2005/8/layout/default"/>
    <dgm:cxn modelId="{7165270D-160D-4421-BE3C-AB33DB6248FE}" type="presParOf" srcId="{815F4CC8-9082-4380-AE1F-6A9B4C879F38}" destId="{D3029D90-2FC0-4E61-AEC9-36C38FB54466}" srcOrd="5" destOrd="0" presId="urn:microsoft.com/office/officeart/2005/8/layout/default"/>
    <dgm:cxn modelId="{422A0504-84A4-4E44-8BAD-0BF0803AFFA9}" type="presParOf" srcId="{815F4CC8-9082-4380-AE1F-6A9B4C879F38}" destId="{919628D3-0135-40D8-880B-C9F7A6157574}" srcOrd="6" destOrd="0" presId="urn:microsoft.com/office/officeart/2005/8/layout/default"/>
    <dgm:cxn modelId="{E0F0093E-04B3-4E1A-AB5A-01E7301A04DF}" type="presParOf" srcId="{815F4CC8-9082-4380-AE1F-6A9B4C879F38}" destId="{A5E1A9DC-B495-484D-804C-A51FF2AC6A59}" srcOrd="7" destOrd="0" presId="urn:microsoft.com/office/officeart/2005/8/layout/default"/>
    <dgm:cxn modelId="{5E8BFE4C-7EB6-408D-BBB7-3347AA5479A6}" type="presParOf" srcId="{815F4CC8-9082-4380-AE1F-6A9B4C879F38}" destId="{AD6C1594-EC7C-44BF-8B1C-5B4D5C193FD1}" srcOrd="8" destOrd="0" presId="urn:microsoft.com/office/officeart/2005/8/layout/default"/>
    <dgm:cxn modelId="{37001CA9-6C1A-4B51-AC6C-CF25F763A295}" type="presParOf" srcId="{815F4CC8-9082-4380-AE1F-6A9B4C879F38}" destId="{5FE0E2D5-2227-498C-8EBF-74BDB2AEEFDF}" srcOrd="9" destOrd="0" presId="urn:microsoft.com/office/officeart/2005/8/layout/default"/>
    <dgm:cxn modelId="{5049D83F-9E9E-45AA-A79B-5503E0B44104}" type="presParOf" srcId="{815F4CC8-9082-4380-AE1F-6A9B4C879F38}" destId="{36472CA3-2E2C-48B3-8E05-F745133DB7F1}" srcOrd="10" destOrd="0" presId="urn:microsoft.com/office/officeart/2005/8/layout/default"/>
    <dgm:cxn modelId="{5139CED6-326C-4E78-A4DB-5435FA940552}" type="presParOf" srcId="{815F4CC8-9082-4380-AE1F-6A9B4C879F38}" destId="{E24F5918-0A24-4FA4-8FAF-6F44605EC61C}" srcOrd="11" destOrd="0" presId="urn:microsoft.com/office/officeart/2005/8/layout/default"/>
    <dgm:cxn modelId="{5EF338A4-8956-4910-A966-A5F9CAED8B53}" type="presParOf" srcId="{815F4CC8-9082-4380-AE1F-6A9B4C879F38}" destId="{9C34B2A7-B1D8-42C5-AE50-8EE23DCAC356}"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2EA51-157D-4A98-99F8-374F483698CF}">
      <dsp:nvSpPr>
        <dsp:cNvPr id="0" name=""/>
        <dsp:cNvSpPr/>
      </dsp:nvSpPr>
      <dsp:spPr>
        <a:xfrm>
          <a:off x="3207" y="767477"/>
          <a:ext cx="2544545" cy="152672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Used to specify conditionals in our SQL query. </a:t>
          </a:r>
        </a:p>
        <a:p>
          <a:pPr marL="0" lvl="0" indent="0" algn="ctr" defTabSz="755650">
            <a:lnSpc>
              <a:spcPct val="90000"/>
            </a:lnSpc>
            <a:spcBef>
              <a:spcPct val="0"/>
            </a:spcBef>
            <a:spcAft>
              <a:spcPct val="35000"/>
            </a:spcAft>
            <a:buNone/>
          </a:pPr>
          <a:r>
            <a:rPr lang="en-US" sz="1700" b="0" i="0" kern="1200" dirty="0"/>
            <a:t>Used in the update and delete statements as well as to perform operations on the desired data.</a:t>
          </a:r>
          <a:endParaRPr lang="en-US" sz="1700" kern="1200" dirty="0"/>
        </a:p>
      </dsp:txBody>
      <dsp:txXfrm>
        <a:off x="3207" y="767477"/>
        <a:ext cx="2544545" cy="1526727"/>
      </dsp:txXfrm>
    </dsp:sp>
    <dsp:sp modelId="{5A54F68F-FB08-425D-85E8-35047508554E}">
      <dsp:nvSpPr>
        <dsp:cNvPr id="0" name=""/>
        <dsp:cNvSpPr/>
      </dsp:nvSpPr>
      <dsp:spPr>
        <a:xfrm>
          <a:off x="2802207" y="767477"/>
          <a:ext cx="2544545" cy="152672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Use And clause while specifying multiple conditions together in a query with the Where clause.</a:t>
          </a:r>
          <a:endParaRPr lang="en-US" sz="1700" kern="1200" dirty="0"/>
        </a:p>
      </dsp:txBody>
      <dsp:txXfrm>
        <a:off x="2802207" y="767477"/>
        <a:ext cx="2544545" cy="1526727"/>
      </dsp:txXfrm>
    </dsp:sp>
    <dsp:sp modelId="{7ABF95D0-D2C2-4622-A098-6EE816252CF0}">
      <dsp:nvSpPr>
        <dsp:cNvPr id="0" name=""/>
        <dsp:cNvSpPr/>
      </dsp:nvSpPr>
      <dsp:spPr>
        <a:xfrm>
          <a:off x="5601207" y="767477"/>
          <a:ext cx="2544545" cy="152672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Or clause is beneficial when we need to pass multiple conditions, and we need data that satisfies any one of those specified conditions</a:t>
          </a:r>
          <a:endParaRPr lang="en-US" sz="1700" kern="1200" dirty="0"/>
        </a:p>
      </dsp:txBody>
      <dsp:txXfrm>
        <a:off x="5601207" y="767477"/>
        <a:ext cx="2544545" cy="1526727"/>
      </dsp:txXfrm>
    </dsp:sp>
    <dsp:sp modelId="{919628D3-0135-40D8-880B-C9F7A6157574}">
      <dsp:nvSpPr>
        <dsp:cNvPr id="0" name=""/>
        <dsp:cNvSpPr/>
      </dsp:nvSpPr>
      <dsp:spPr>
        <a:xfrm>
          <a:off x="8400207" y="767477"/>
          <a:ext cx="2544545" cy="152672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LIKE clause is beneficial to find specific patterns in the data. We use specific symbols </a:t>
          </a:r>
          <a:r>
            <a:rPr lang="en-US" sz="1700" b="0" i="0" kern="1200" dirty="0" err="1"/>
            <a:t>i.e</a:t>
          </a:r>
          <a:r>
            <a:rPr lang="en-US" sz="1700" b="0" i="0" kern="1200" dirty="0"/>
            <a:t> (%) and ( _ ). </a:t>
          </a:r>
          <a:endParaRPr lang="en-US" sz="1700" kern="1200" dirty="0"/>
        </a:p>
      </dsp:txBody>
      <dsp:txXfrm>
        <a:off x="8400207" y="767477"/>
        <a:ext cx="2544545" cy="1526727"/>
      </dsp:txXfrm>
    </dsp:sp>
    <dsp:sp modelId="{AD6C1594-EC7C-44BF-8B1C-5B4D5C193FD1}">
      <dsp:nvSpPr>
        <dsp:cNvPr id="0" name=""/>
        <dsp:cNvSpPr/>
      </dsp:nvSpPr>
      <dsp:spPr>
        <a:xfrm>
          <a:off x="1402707" y="2548659"/>
          <a:ext cx="2544545" cy="152672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use the limit clause when we have a large amount of data in the table. With the help of the limit clause, we can restrict the number of rows our query returns.</a:t>
          </a:r>
          <a:endParaRPr lang="en-US" sz="1700" kern="1200" dirty="0"/>
        </a:p>
      </dsp:txBody>
      <dsp:txXfrm>
        <a:off x="1402707" y="2548659"/>
        <a:ext cx="2544545" cy="1526727"/>
      </dsp:txXfrm>
    </dsp:sp>
    <dsp:sp modelId="{36472CA3-2E2C-48B3-8E05-F745133DB7F1}">
      <dsp:nvSpPr>
        <dsp:cNvPr id="0" name=""/>
        <dsp:cNvSpPr/>
      </dsp:nvSpPr>
      <dsp:spPr>
        <a:xfrm>
          <a:off x="4201707" y="2548659"/>
          <a:ext cx="2544545" cy="152672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use order by clause to sort data in ascending or descending order as required by the user. By default, the data is sorted in ascending order.</a:t>
          </a:r>
          <a:endParaRPr lang="en-US" sz="1700" kern="1200" dirty="0"/>
        </a:p>
      </dsp:txBody>
      <dsp:txXfrm>
        <a:off x="4201707" y="2548659"/>
        <a:ext cx="2544545" cy="1526727"/>
      </dsp:txXfrm>
    </dsp:sp>
    <dsp:sp modelId="{9C34B2A7-B1D8-42C5-AE50-8EE23DCAC356}">
      <dsp:nvSpPr>
        <dsp:cNvPr id="0" name=""/>
        <dsp:cNvSpPr/>
      </dsp:nvSpPr>
      <dsp:spPr>
        <a:xfrm>
          <a:off x="7000707" y="2548659"/>
          <a:ext cx="2544545" cy="152672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use Group by clause to get the summary of data in rows and is mostly taken in usage with the aggregate functions like Count, Sum, etc.</a:t>
          </a:r>
          <a:endParaRPr lang="en-US" sz="1700" kern="1200" dirty="0"/>
        </a:p>
      </dsp:txBody>
      <dsp:txXfrm>
        <a:off x="7000707" y="2548659"/>
        <a:ext cx="2544545" cy="15267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8/29/2023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8/29/2023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125767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2916850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3643914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164635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911135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746952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2916241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4186427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58742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2667237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3949721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4246007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24</a:t>
            </a:fld>
            <a:endParaRPr lang="en-US" noProof="0" dirty="0"/>
          </a:p>
        </p:txBody>
      </p:sp>
    </p:spTree>
    <p:extLst>
      <p:ext uri="{BB962C8B-B14F-4D97-AF65-F5344CB8AC3E}">
        <p14:creationId xmlns:p14="http://schemas.microsoft.com/office/powerpoint/2010/main" val="2498403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25</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26</a:t>
            </a:fld>
            <a:endParaRPr lang="en-US" noProof="0" dirty="0"/>
          </a:p>
        </p:txBody>
      </p:sp>
    </p:spTree>
    <p:extLst>
      <p:ext uri="{BB962C8B-B14F-4D97-AF65-F5344CB8AC3E}">
        <p14:creationId xmlns:p14="http://schemas.microsoft.com/office/powerpoint/2010/main" val="891470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27</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28</a:t>
            </a:fld>
            <a:endParaRPr lang="en-US" noProof="0" dirty="0"/>
          </a:p>
        </p:txBody>
      </p:sp>
    </p:spTree>
    <p:extLst>
      <p:ext uri="{BB962C8B-B14F-4D97-AF65-F5344CB8AC3E}">
        <p14:creationId xmlns:p14="http://schemas.microsoft.com/office/powerpoint/2010/main" val="649310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29</a:t>
            </a:fld>
            <a:endParaRPr lang="en-US" noProof="0" dirty="0"/>
          </a:p>
        </p:txBody>
      </p:sp>
    </p:spTree>
    <p:extLst>
      <p:ext uri="{BB962C8B-B14F-4D97-AF65-F5344CB8AC3E}">
        <p14:creationId xmlns:p14="http://schemas.microsoft.com/office/powerpoint/2010/main" val="3798037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1759185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30</a:t>
            </a:fld>
            <a:endParaRPr lang="en-US" noProof="0" dirty="0"/>
          </a:p>
        </p:txBody>
      </p:sp>
    </p:spTree>
    <p:extLst>
      <p:ext uri="{BB962C8B-B14F-4D97-AF65-F5344CB8AC3E}">
        <p14:creationId xmlns:p14="http://schemas.microsoft.com/office/powerpoint/2010/main" val="1252879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31</a:t>
            </a:fld>
            <a:endParaRPr lang="en-US" noProof="0" dirty="0"/>
          </a:p>
        </p:txBody>
      </p:sp>
    </p:spTree>
    <p:extLst>
      <p:ext uri="{BB962C8B-B14F-4D97-AF65-F5344CB8AC3E}">
        <p14:creationId xmlns:p14="http://schemas.microsoft.com/office/powerpoint/2010/main" val="1735837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32</a:t>
            </a:fld>
            <a:endParaRPr lang="en-US" noProof="0" dirty="0"/>
          </a:p>
        </p:txBody>
      </p:sp>
    </p:spTree>
    <p:extLst>
      <p:ext uri="{BB962C8B-B14F-4D97-AF65-F5344CB8AC3E}">
        <p14:creationId xmlns:p14="http://schemas.microsoft.com/office/powerpoint/2010/main" val="949457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33</a:t>
            </a:fld>
            <a:endParaRPr lang="en-US" noProof="0" dirty="0"/>
          </a:p>
        </p:txBody>
      </p:sp>
    </p:spTree>
    <p:extLst>
      <p:ext uri="{BB962C8B-B14F-4D97-AF65-F5344CB8AC3E}">
        <p14:creationId xmlns:p14="http://schemas.microsoft.com/office/powerpoint/2010/main" val="63619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34</a:t>
            </a:fld>
            <a:endParaRPr lang="en-US" noProof="0" dirty="0"/>
          </a:p>
        </p:txBody>
      </p:sp>
    </p:spTree>
    <p:extLst>
      <p:ext uri="{BB962C8B-B14F-4D97-AF65-F5344CB8AC3E}">
        <p14:creationId xmlns:p14="http://schemas.microsoft.com/office/powerpoint/2010/main" val="3492640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35</a:t>
            </a:fld>
            <a:endParaRPr lang="en-US" noProof="0" dirty="0"/>
          </a:p>
        </p:txBody>
      </p:sp>
    </p:spTree>
    <p:extLst>
      <p:ext uri="{BB962C8B-B14F-4D97-AF65-F5344CB8AC3E}">
        <p14:creationId xmlns:p14="http://schemas.microsoft.com/office/powerpoint/2010/main" val="1837774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36</a:t>
            </a:fld>
            <a:endParaRPr lang="en-US" noProof="0" dirty="0"/>
          </a:p>
        </p:txBody>
      </p:sp>
    </p:spTree>
    <p:extLst>
      <p:ext uri="{BB962C8B-B14F-4D97-AF65-F5344CB8AC3E}">
        <p14:creationId xmlns:p14="http://schemas.microsoft.com/office/powerpoint/2010/main" val="2481706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37</a:t>
            </a:fld>
            <a:endParaRPr lang="en-US" noProof="0" dirty="0"/>
          </a:p>
        </p:txBody>
      </p:sp>
    </p:spTree>
    <p:extLst>
      <p:ext uri="{BB962C8B-B14F-4D97-AF65-F5344CB8AC3E}">
        <p14:creationId xmlns:p14="http://schemas.microsoft.com/office/powerpoint/2010/main" val="787061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38</a:t>
            </a:fld>
            <a:endParaRPr lang="en-US" noProof="0" dirty="0"/>
          </a:p>
        </p:txBody>
      </p:sp>
    </p:spTree>
    <p:extLst>
      <p:ext uri="{BB962C8B-B14F-4D97-AF65-F5344CB8AC3E}">
        <p14:creationId xmlns:p14="http://schemas.microsoft.com/office/powerpoint/2010/main" val="65715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39</a:t>
            </a:fld>
            <a:endParaRPr lang="en-US" noProof="0" dirty="0"/>
          </a:p>
        </p:txBody>
      </p:sp>
    </p:spTree>
    <p:extLst>
      <p:ext uri="{BB962C8B-B14F-4D97-AF65-F5344CB8AC3E}">
        <p14:creationId xmlns:p14="http://schemas.microsoft.com/office/powerpoint/2010/main" val="4211561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26822531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40</a:t>
            </a:fld>
            <a:endParaRPr lang="en-US" noProof="0" dirty="0"/>
          </a:p>
        </p:txBody>
      </p:sp>
    </p:spTree>
    <p:extLst>
      <p:ext uri="{BB962C8B-B14F-4D97-AF65-F5344CB8AC3E}">
        <p14:creationId xmlns:p14="http://schemas.microsoft.com/office/powerpoint/2010/main" val="102650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41</a:t>
            </a:fld>
            <a:endParaRPr lang="en-US" noProof="0" dirty="0"/>
          </a:p>
        </p:txBody>
      </p:sp>
    </p:spTree>
    <p:extLst>
      <p:ext uri="{BB962C8B-B14F-4D97-AF65-F5344CB8AC3E}">
        <p14:creationId xmlns:p14="http://schemas.microsoft.com/office/powerpoint/2010/main" val="2538525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42</a:t>
            </a:fld>
            <a:endParaRPr lang="en-US" noProof="0" dirty="0"/>
          </a:p>
        </p:txBody>
      </p:sp>
    </p:spTree>
    <p:extLst>
      <p:ext uri="{BB962C8B-B14F-4D97-AF65-F5344CB8AC3E}">
        <p14:creationId xmlns:p14="http://schemas.microsoft.com/office/powerpoint/2010/main" val="1924771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43</a:t>
            </a:fld>
            <a:endParaRPr lang="en-US" noProof="0" dirty="0"/>
          </a:p>
        </p:txBody>
      </p:sp>
    </p:spTree>
    <p:extLst>
      <p:ext uri="{BB962C8B-B14F-4D97-AF65-F5344CB8AC3E}">
        <p14:creationId xmlns:p14="http://schemas.microsoft.com/office/powerpoint/2010/main" val="10452174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44</a:t>
            </a:fld>
            <a:endParaRPr lang="en-US" noProof="0" dirty="0"/>
          </a:p>
        </p:txBody>
      </p:sp>
    </p:spTree>
    <p:extLst>
      <p:ext uri="{BB962C8B-B14F-4D97-AF65-F5344CB8AC3E}">
        <p14:creationId xmlns:p14="http://schemas.microsoft.com/office/powerpoint/2010/main" val="40147286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45</a:t>
            </a:fld>
            <a:endParaRPr lang="en-US" noProof="0" dirty="0"/>
          </a:p>
        </p:txBody>
      </p:sp>
    </p:spTree>
    <p:extLst>
      <p:ext uri="{BB962C8B-B14F-4D97-AF65-F5344CB8AC3E}">
        <p14:creationId xmlns:p14="http://schemas.microsoft.com/office/powerpoint/2010/main" val="12404499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46</a:t>
            </a:fld>
            <a:endParaRPr lang="en-US" noProof="0" dirty="0"/>
          </a:p>
        </p:txBody>
      </p:sp>
    </p:spTree>
    <p:extLst>
      <p:ext uri="{BB962C8B-B14F-4D97-AF65-F5344CB8AC3E}">
        <p14:creationId xmlns:p14="http://schemas.microsoft.com/office/powerpoint/2010/main" val="422366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47</a:t>
            </a:fld>
            <a:endParaRPr lang="en-US" noProof="0" dirty="0"/>
          </a:p>
        </p:txBody>
      </p:sp>
    </p:spTree>
    <p:extLst>
      <p:ext uri="{BB962C8B-B14F-4D97-AF65-F5344CB8AC3E}">
        <p14:creationId xmlns:p14="http://schemas.microsoft.com/office/powerpoint/2010/main" val="24107193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48</a:t>
            </a:fld>
            <a:endParaRPr lang="en-US" noProof="0" dirty="0"/>
          </a:p>
        </p:txBody>
      </p:sp>
    </p:spTree>
    <p:extLst>
      <p:ext uri="{BB962C8B-B14F-4D97-AF65-F5344CB8AC3E}">
        <p14:creationId xmlns:p14="http://schemas.microsoft.com/office/powerpoint/2010/main" val="2364534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49</a:t>
            </a:fld>
            <a:endParaRPr lang="en-US" noProof="0" dirty="0"/>
          </a:p>
        </p:txBody>
      </p:sp>
    </p:spTree>
    <p:extLst>
      <p:ext uri="{BB962C8B-B14F-4D97-AF65-F5344CB8AC3E}">
        <p14:creationId xmlns:p14="http://schemas.microsoft.com/office/powerpoint/2010/main" val="4124860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765368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50</a:t>
            </a:fld>
            <a:endParaRPr lang="en-US" noProof="0" dirty="0"/>
          </a:p>
        </p:txBody>
      </p:sp>
    </p:spTree>
    <p:extLst>
      <p:ext uri="{BB962C8B-B14F-4D97-AF65-F5344CB8AC3E}">
        <p14:creationId xmlns:p14="http://schemas.microsoft.com/office/powerpoint/2010/main" val="14603335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51</a:t>
            </a:fld>
            <a:endParaRPr lang="en-US" noProof="0" dirty="0"/>
          </a:p>
        </p:txBody>
      </p:sp>
    </p:spTree>
    <p:extLst>
      <p:ext uri="{BB962C8B-B14F-4D97-AF65-F5344CB8AC3E}">
        <p14:creationId xmlns:p14="http://schemas.microsoft.com/office/powerpoint/2010/main" val="5909400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52</a:t>
            </a:fld>
            <a:endParaRPr lang="en-US" noProof="0" dirty="0"/>
          </a:p>
        </p:txBody>
      </p:sp>
    </p:spTree>
    <p:extLst>
      <p:ext uri="{BB962C8B-B14F-4D97-AF65-F5344CB8AC3E}">
        <p14:creationId xmlns:p14="http://schemas.microsoft.com/office/powerpoint/2010/main" val="2792624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53</a:t>
            </a:fld>
            <a:endParaRPr lang="en-US" noProof="0" dirty="0"/>
          </a:p>
        </p:txBody>
      </p:sp>
    </p:spTree>
    <p:extLst>
      <p:ext uri="{BB962C8B-B14F-4D97-AF65-F5344CB8AC3E}">
        <p14:creationId xmlns:p14="http://schemas.microsoft.com/office/powerpoint/2010/main" val="16543139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54</a:t>
            </a:fld>
            <a:endParaRPr lang="en-US" noProof="0" dirty="0"/>
          </a:p>
        </p:txBody>
      </p:sp>
    </p:spTree>
    <p:extLst>
      <p:ext uri="{BB962C8B-B14F-4D97-AF65-F5344CB8AC3E}">
        <p14:creationId xmlns:p14="http://schemas.microsoft.com/office/powerpoint/2010/main" val="19768969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55</a:t>
            </a:fld>
            <a:endParaRPr lang="en-US" noProof="0" dirty="0"/>
          </a:p>
        </p:txBody>
      </p:sp>
    </p:spTree>
    <p:extLst>
      <p:ext uri="{BB962C8B-B14F-4D97-AF65-F5344CB8AC3E}">
        <p14:creationId xmlns:p14="http://schemas.microsoft.com/office/powerpoint/2010/main" val="12786908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56</a:t>
            </a:fld>
            <a:endParaRPr lang="en-US" noProof="0" dirty="0"/>
          </a:p>
        </p:txBody>
      </p:sp>
    </p:spTree>
    <p:extLst>
      <p:ext uri="{BB962C8B-B14F-4D97-AF65-F5344CB8AC3E}">
        <p14:creationId xmlns:p14="http://schemas.microsoft.com/office/powerpoint/2010/main" val="16876057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57</a:t>
            </a:fld>
            <a:endParaRPr lang="en-US" noProof="0" dirty="0"/>
          </a:p>
        </p:txBody>
      </p:sp>
    </p:spTree>
    <p:extLst>
      <p:ext uri="{BB962C8B-B14F-4D97-AF65-F5344CB8AC3E}">
        <p14:creationId xmlns:p14="http://schemas.microsoft.com/office/powerpoint/2010/main" val="22372374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58</a:t>
            </a:fld>
            <a:endParaRPr lang="en-US" noProof="0" dirty="0"/>
          </a:p>
        </p:txBody>
      </p:sp>
    </p:spTree>
    <p:extLst>
      <p:ext uri="{BB962C8B-B14F-4D97-AF65-F5344CB8AC3E}">
        <p14:creationId xmlns:p14="http://schemas.microsoft.com/office/powerpoint/2010/main" val="20065035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59</a:t>
            </a:fld>
            <a:endParaRPr lang="en-US" noProof="0" dirty="0"/>
          </a:p>
        </p:txBody>
      </p:sp>
    </p:spTree>
    <p:extLst>
      <p:ext uri="{BB962C8B-B14F-4D97-AF65-F5344CB8AC3E}">
        <p14:creationId xmlns:p14="http://schemas.microsoft.com/office/powerpoint/2010/main" val="418622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20603761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60</a:t>
            </a:fld>
            <a:endParaRPr lang="en-US" noProof="0" dirty="0"/>
          </a:p>
        </p:txBody>
      </p:sp>
    </p:spTree>
    <p:extLst>
      <p:ext uri="{BB962C8B-B14F-4D97-AF65-F5344CB8AC3E}">
        <p14:creationId xmlns:p14="http://schemas.microsoft.com/office/powerpoint/2010/main" val="4146549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61</a:t>
            </a:fld>
            <a:endParaRPr lang="en-US" noProof="0" dirty="0"/>
          </a:p>
        </p:txBody>
      </p:sp>
    </p:spTree>
    <p:extLst>
      <p:ext uri="{BB962C8B-B14F-4D97-AF65-F5344CB8AC3E}">
        <p14:creationId xmlns:p14="http://schemas.microsoft.com/office/powerpoint/2010/main" val="11746035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62</a:t>
            </a:fld>
            <a:endParaRPr lang="en-US" noProof="0" dirty="0"/>
          </a:p>
        </p:txBody>
      </p:sp>
    </p:spTree>
    <p:extLst>
      <p:ext uri="{BB962C8B-B14F-4D97-AF65-F5344CB8AC3E}">
        <p14:creationId xmlns:p14="http://schemas.microsoft.com/office/powerpoint/2010/main" val="13808863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63</a:t>
            </a:fld>
            <a:endParaRPr lang="en-US" noProof="0" dirty="0"/>
          </a:p>
        </p:txBody>
      </p:sp>
    </p:spTree>
    <p:extLst>
      <p:ext uri="{BB962C8B-B14F-4D97-AF65-F5344CB8AC3E}">
        <p14:creationId xmlns:p14="http://schemas.microsoft.com/office/powerpoint/2010/main" val="2706950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64</a:t>
            </a:fld>
            <a:endParaRPr lang="en-US" noProof="0" dirty="0"/>
          </a:p>
        </p:txBody>
      </p:sp>
    </p:spTree>
    <p:extLst>
      <p:ext uri="{BB962C8B-B14F-4D97-AF65-F5344CB8AC3E}">
        <p14:creationId xmlns:p14="http://schemas.microsoft.com/office/powerpoint/2010/main" val="4910409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65</a:t>
            </a:fld>
            <a:endParaRPr lang="en-US" noProof="0" dirty="0"/>
          </a:p>
        </p:txBody>
      </p:sp>
    </p:spTree>
    <p:extLst>
      <p:ext uri="{BB962C8B-B14F-4D97-AF65-F5344CB8AC3E}">
        <p14:creationId xmlns:p14="http://schemas.microsoft.com/office/powerpoint/2010/main" val="5726510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66</a:t>
            </a:fld>
            <a:endParaRPr lang="en-US" noProof="0" dirty="0"/>
          </a:p>
        </p:txBody>
      </p:sp>
    </p:spTree>
    <p:extLst>
      <p:ext uri="{BB962C8B-B14F-4D97-AF65-F5344CB8AC3E}">
        <p14:creationId xmlns:p14="http://schemas.microsoft.com/office/powerpoint/2010/main" val="35076176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67</a:t>
            </a:fld>
            <a:endParaRPr lang="en-US" noProof="0" dirty="0"/>
          </a:p>
        </p:txBody>
      </p:sp>
    </p:spTree>
    <p:extLst>
      <p:ext uri="{BB962C8B-B14F-4D97-AF65-F5344CB8AC3E}">
        <p14:creationId xmlns:p14="http://schemas.microsoft.com/office/powerpoint/2010/main" val="38757101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68</a:t>
            </a:fld>
            <a:endParaRPr lang="en-US" noProof="0" dirty="0"/>
          </a:p>
        </p:txBody>
      </p:sp>
    </p:spTree>
    <p:extLst>
      <p:ext uri="{BB962C8B-B14F-4D97-AF65-F5344CB8AC3E}">
        <p14:creationId xmlns:p14="http://schemas.microsoft.com/office/powerpoint/2010/main" val="42166087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69</a:t>
            </a:fld>
            <a:endParaRPr lang="en-US" noProof="0" dirty="0"/>
          </a:p>
        </p:txBody>
      </p:sp>
    </p:spTree>
    <p:extLst>
      <p:ext uri="{BB962C8B-B14F-4D97-AF65-F5344CB8AC3E}">
        <p14:creationId xmlns:p14="http://schemas.microsoft.com/office/powerpoint/2010/main" val="4289801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70</a:t>
            </a:fld>
            <a:endParaRPr lang="en-US" noProof="0" dirty="0"/>
          </a:p>
        </p:txBody>
      </p:sp>
    </p:spTree>
    <p:extLst>
      <p:ext uri="{BB962C8B-B14F-4D97-AF65-F5344CB8AC3E}">
        <p14:creationId xmlns:p14="http://schemas.microsoft.com/office/powerpoint/2010/main" val="3975902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356724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forms.office.com/r/RhrCGwPf50" TargetMode="External"/><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hyperlink" Target="https://forms.office.com/r/RWYwixW2D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hyperlink" Target="https://forms.office.com/r/3K34b88jDQ"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hyperlink" Target="https://forms.office.com/r/1dYWqrnJ43" TargetMode="External"/><Relationship Id="rId2" Type="http://schemas.openxmlformats.org/officeDocument/2006/relationships/notesSlide" Target="../notesSlides/notesSlide70.xml"/><Relationship Id="rId1" Type="http://schemas.openxmlformats.org/officeDocument/2006/relationships/slideLayout" Target="../slideLayouts/slideLayout13.xml"/><Relationship Id="rId4" Type="http://schemas.openxmlformats.org/officeDocument/2006/relationships/hyperlink" Target="https://forms.office.com/r/9cVZ0VeUc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1905000"/>
            <a:ext cx="5864382" cy="655321"/>
          </a:xfrm>
        </p:spPr>
        <p:txBody>
          <a:bodyPr>
            <a:normAutofit fontScale="90000"/>
          </a:bodyPr>
          <a:lstStyle/>
          <a:p>
            <a:r>
              <a:rPr lang="en-US" dirty="0"/>
              <a:t>SQL</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2783632" y="2661096"/>
            <a:ext cx="6244559" cy="508825"/>
          </a:xfrm>
        </p:spPr>
        <p:txBody>
          <a:bodyPr>
            <a:normAutofit/>
          </a:bodyPr>
          <a:lstStyle/>
          <a:p>
            <a:pPr algn="l"/>
            <a:r>
              <a:rPr lang="en-US" dirty="0"/>
              <a:t>Agenda-Day1</a:t>
            </a:r>
          </a:p>
        </p:txBody>
      </p:sp>
      <p:sp>
        <p:nvSpPr>
          <p:cNvPr id="8" name="TextBox 7">
            <a:extLst>
              <a:ext uri="{FF2B5EF4-FFF2-40B4-BE49-F238E27FC236}">
                <a16:creationId xmlns:a16="http://schemas.microsoft.com/office/drawing/2014/main" id="{475F4815-CBAF-1CF3-4846-B9928CBBF9FE}"/>
              </a:ext>
            </a:extLst>
          </p:cNvPr>
          <p:cNvSpPr txBox="1"/>
          <p:nvPr/>
        </p:nvSpPr>
        <p:spPr>
          <a:xfrm>
            <a:off x="2783632" y="3000375"/>
            <a:ext cx="6244559"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SQL Basics</a:t>
            </a:r>
          </a:p>
          <a:p>
            <a:pPr marL="285750" indent="-285750">
              <a:buFont typeface="Wingdings" panose="05000000000000000000" pitchFamily="2" charset="2"/>
              <a:buChar char="Ø"/>
            </a:pPr>
            <a:r>
              <a:rPr lang="en-US" dirty="0">
                <a:solidFill>
                  <a:schemeClr val="bg1"/>
                </a:solidFill>
              </a:rPr>
              <a:t>Data Types</a:t>
            </a:r>
          </a:p>
          <a:p>
            <a:pPr marL="285750" indent="-285750">
              <a:buFont typeface="Wingdings" panose="05000000000000000000" pitchFamily="2" charset="2"/>
              <a:buChar char="Ø"/>
            </a:pPr>
            <a:r>
              <a:rPr lang="en-US" dirty="0">
                <a:solidFill>
                  <a:schemeClr val="bg1"/>
                </a:solidFill>
              </a:rPr>
              <a:t>DDL, DQL, DML, DCL and TCL Commands and statements</a:t>
            </a:r>
          </a:p>
          <a:p>
            <a:pPr marL="285750" indent="-285750">
              <a:buFont typeface="Wingdings" panose="05000000000000000000" pitchFamily="2" charset="2"/>
              <a:buChar char="Ø"/>
            </a:pPr>
            <a:r>
              <a:rPr lang="en-US" dirty="0">
                <a:solidFill>
                  <a:schemeClr val="bg1"/>
                </a:solidFill>
              </a:rPr>
              <a:t>Comments</a:t>
            </a:r>
          </a:p>
          <a:p>
            <a:pPr marL="285750" indent="-285750">
              <a:buFont typeface="Wingdings" panose="05000000000000000000" pitchFamily="2" charset="2"/>
              <a:buChar char="Ø"/>
            </a:pPr>
            <a:r>
              <a:rPr lang="en-US">
                <a:solidFill>
                  <a:schemeClr val="bg1"/>
                </a:solidFill>
              </a:rPr>
              <a:t>Daily </a:t>
            </a:r>
            <a:r>
              <a:rPr lang="en-US" dirty="0">
                <a:solidFill>
                  <a:schemeClr val="bg1"/>
                </a:solidFill>
              </a:rPr>
              <a:t>Quiz -1</a:t>
            </a: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848287"/>
            <a:ext cx="10288692" cy="707886"/>
          </a:xfrm>
        </p:spPr>
        <p:txBody>
          <a:bodyPr/>
          <a:lstStyle/>
          <a:p>
            <a:r>
              <a:rPr lang="en-US" dirty="0"/>
              <a:t>Datatype</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9" name="Picture 8">
            <a:extLst>
              <a:ext uri="{FF2B5EF4-FFF2-40B4-BE49-F238E27FC236}">
                <a16:creationId xmlns:a16="http://schemas.microsoft.com/office/drawing/2014/main" id="{3C566F3C-EB4B-078B-4FEA-572684AD16D2}"/>
              </a:ext>
            </a:extLst>
          </p:cNvPr>
          <p:cNvPicPr>
            <a:picLocks noChangeAspect="1"/>
          </p:cNvPicPr>
          <p:nvPr/>
        </p:nvPicPr>
        <p:blipFill>
          <a:blip r:embed="rId4"/>
          <a:stretch>
            <a:fillRect/>
          </a:stretch>
        </p:blipFill>
        <p:spPr>
          <a:xfrm>
            <a:off x="1354667" y="2101131"/>
            <a:ext cx="8917797" cy="4238709"/>
          </a:xfrm>
          <a:prstGeom prst="rect">
            <a:avLst/>
          </a:prstGeom>
        </p:spPr>
      </p:pic>
      <p:sp>
        <p:nvSpPr>
          <p:cNvPr id="13" name="Text Placeholder 12">
            <a:extLst>
              <a:ext uri="{FF2B5EF4-FFF2-40B4-BE49-F238E27FC236}">
                <a16:creationId xmlns:a16="http://schemas.microsoft.com/office/drawing/2014/main" id="{899D0F48-ED93-D44B-32A0-3AB1A4DF64DC}"/>
              </a:ext>
            </a:extLst>
          </p:cNvPr>
          <p:cNvSpPr>
            <a:spLocks noGrp="1"/>
          </p:cNvSpPr>
          <p:nvPr>
            <p:ph type="body" sz="quarter" idx="16"/>
          </p:nvPr>
        </p:nvSpPr>
        <p:spPr/>
        <p:txBody>
          <a:bodyPr/>
          <a:lstStyle/>
          <a:p>
            <a:r>
              <a:rPr lang="en-IN" b="1" i="0" dirty="0">
                <a:effectLst/>
                <a:latin typeface="inter-bold"/>
              </a:rPr>
              <a:t>String Data Type</a:t>
            </a:r>
            <a:endParaRPr lang="en-IN" dirty="0"/>
          </a:p>
        </p:txBody>
      </p:sp>
    </p:spTree>
    <p:extLst>
      <p:ext uri="{BB962C8B-B14F-4D97-AF65-F5344CB8AC3E}">
        <p14:creationId xmlns:p14="http://schemas.microsoft.com/office/powerpoint/2010/main" val="203210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848287"/>
            <a:ext cx="10288692" cy="707886"/>
          </a:xfrm>
        </p:spPr>
        <p:txBody>
          <a:bodyPr/>
          <a:lstStyle/>
          <a:p>
            <a:r>
              <a:rPr lang="en-US" dirty="0"/>
              <a:t>Datatype</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13" name="Text Placeholder 12">
            <a:extLst>
              <a:ext uri="{FF2B5EF4-FFF2-40B4-BE49-F238E27FC236}">
                <a16:creationId xmlns:a16="http://schemas.microsoft.com/office/drawing/2014/main" id="{899D0F48-ED93-D44B-32A0-3AB1A4DF64DC}"/>
              </a:ext>
            </a:extLst>
          </p:cNvPr>
          <p:cNvSpPr>
            <a:spLocks noGrp="1"/>
          </p:cNvSpPr>
          <p:nvPr>
            <p:ph type="body" sz="quarter" idx="16"/>
          </p:nvPr>
        </p:nvSpPr>
        <p:spPr>
          <a:xfrm>
            <a:off x="-1" y="1676399"/>
            <a:ext cx="10837333" cy="424732"/>
          </a:xfrm>
        </p:spPr>
        <p:txBody>
          <a:bodyPr/>
          <a:lstStyle/>
          <a:p>
            <a:r>
              <a:rPr lang="en-IN" b="1" i="0" dirty="0">
                <a:effectLst/>
                <a:latin typeface="inter-bold"/>
              </a:rPr>
              <a:t>Numeric Data Type</a:t>
            </a:r>
            <a:endParaRPr lang="en-IN" dirty="0"/>
          </a:p>
        </p:txBody>
      </p:sp>
      <p:pic>
        <p:nvPicPr>
          <p:cNvPr id="4" name="Picture 3">
            <a:extLst>
              <a:ext uri="{FF2B5EF4-FFF2-40B4-BE49-F238E27FC236}">
                <a16:creationId xmlns:a16="http://schemas.microsoft.com/office/drawing/2014/main" id="{93FCDC84-0103-4E53-8E72-B994AF88EDF8}"/>
              </a:ext>
            </a:extLst>
          </p:cNvPr>
          <p:cNvPicPr>
            <a:picLocks noChangeAspect="1"/>
          </p:cNvPicPr>
          <p:nvPr/>
        </p:nvPicPr>
        <p:blipFill>
          <a:blip r:embed="rId4"/>
          <a:stretch>
            <a:fillRect/>
          </a:stretch>
        </p:blipFill>
        <p:spPr>
          <a:xfrm>
            <a:off x="1991544" y="2234776"/>
            <a:ext cx="7920880" cy="3858519"/>
          </a:xfrm>
          <a:prstGeom prst="rect">
            <a:avLst/>
          </a:prstGeom>
        </p:spPr>
      </p:pic>
    </p:spTree>
    <p:extLst>
      <p:ext uri="{BB962C8B-B14F-4D97-AF65-F5344CB8AC3E}">
        <p14:creationId xmlns:p14="http://schemas.microsoft.com/office/powerpoint/2010/main" val="374882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848287"/>
            <a:ext cx="10288692" cy="707886"/>
          </a:xfrm>
        </p:spPr>
        <p:txBody>
          <a:bodyPr/>
          <a:lstStyle/>
          <a:p>
            <a:r>
              <a:rPr lang="en-US" dirty="0"/>
              <a:t>Datatype</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13" name="Text Placeholder 12">
            <a:extLst>
              <a:ext uri="{FF2B5EF4-FFF2-40B4-BE49-F238E27FC236}">
                <a16:creationId xmlns:a16="http://schemas.microsoft.com/office/drawing/2014/main" id="{899D0F48-ED93-D44B-32A0-3AB1A4DF64DC}"/>
              </a:ext>
            </a:extLst>
          </p:cNvPr>
          <p:cNvSpPr>
            <a:spLocks noGrp="1"/>
          </p:cNvSpPr>
          <p:nvPr>
            <p:ph type="body" sz="quarter" idx="16"/>
          </p:nvPr>
        </p:nvSpPr>
        <p:spPr/>
        <p:txBody>
          <a:bodyPr/>
          <a:lstStyle/>
          <a:p>
            <a:r>
              <a:rPr lang="en-US" b="1" i="0" dirty="0">
                <a:effectLst/>
                <a:latin typeface="inter-bold"/>
              </a:rPr>
              <a:t>Date and Time Data Type</a:t>
            </a:r>
            <a:endParaRPr lang="en-IN" dirty="0"/>
          </a:p>
        </p:txBody>
      </p:sp>
      <p:pic>
        <p:nvPicPr>
          <p:cNvPr id="4" name="Picture 3">
            <a:extLst>
              <a:ext uri="{FF2B5EF4-FFF2-40B4-BE49-F238E27FC236}">
                <a16:creationId xmlns:a16="http://schemas.microsoft.com/office/drawing/2014/main" id="{A95AF540-3519-DD02-05CC-2275AB418A37}"/>
              </a:ext>
            </a:extLst>
          </p:cNvPr>
          <p:cNvPicPr>
            <a:picLocks noChangeAspect="1"/>
          </p:cNvPicPr>
          <p:nvPr/>
        </p:nvPicPr>
        <p:blipFill>
          <a:blip r:embed="rId4"/>
          <a:stretch>
            <a:fillRect/>
          </a:stretch>
        </p:blipFill>
        <p:spPr>
          <a:xfrm>
            <a:off x="1847528" y="2101132"/>
            <a:ext cx="8115133" cy="4133371"/>
          </a:xfrm>
          <a:prstGeom prst="rect">
            <a:avLst/>
          </a:prstGeom>
        </p:spPr>
      </p:pic>
    </p:spTree>
    <p:extLst>
      <p:ext uri="{BB962C8B-B14F-4D97-AF65-F5344CB8AC3E}">
        <p14:creationId xmlns:p14="http://schemas.microsoft.com/office/powerpoint/2010/main" val="78976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DDL, DQL, DML, DCL and TCL Commands &amp; Statements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b="0" i="0" dirty="0">
                <a:solidFill>
                  <a:srgbClr val="2C2C2C"/>
                </a:solidFill>
                <a:effectLst/>
                <a:latin typeface="Inter"/>
              </a:rPr>
              <a:t>DDL is short name of </a:t>
            </a:r>
            <a:r>
              <a:rPr lang="en-US" b="0" i="0" dirty="0">
                <a:solidFill>
                  <a:srgbClr val="000000"/>
                </a:solidFill>
                <a:effectLst/>
                <a:latin typeface="Inter"/>
              </a:rPr>
              <a:t>Data Definition Language,</a:t>
            </a:r>
            <a:r>
              <a:rPr lang="en-US" b="0" i="0" dirty="0">
                <a:solidFill>
                  <a:srgbClr val="2C2C2C"/>
                </a:solidFill>
                <a:effectLst/>
                <a:latin typeface="Inter"/>
              </a:rPr>
              <a:t> which deals with database schemas and descriptions, of how the data should reside in the database.</a:t>
            </a:r>
            <a:endParaRPr lang="en-US" dirty="0"/>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t>DDL</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a:xfrm>
            <a:off x="6611173" y="3127940"/>
            <a:ext cx="5392925" cy="914490"/>
          </a:xfrm>
        </p:spPr>
        <p:txBody>
          <a:bodyPr/>
          <a:lstStyle/>
          <a:p>
            <a:r>
              <a:rPr lang="en-US" b="0" i="0" dirty="0">
                <a:solidFill>
                  <a:srgbClr val="2C2C2C"/>
                </a:solidFill>
                <a:effectLst/>
                <a:latin typeface="Inter"/>
              </a:rPr>
              <a:t>DML is short name of </a:t>
            </a:r>
            <a:r>
              <a:rPr lang="en-US" b="0" i="0" dirty="0">
                <a:solidFill>
                  <a:srgbClr val="000000"/>
                </a:solidFill>
                <a:effectLst/>
                <a:latin typeface="Inter"/>
              </a:rPr>
              <a:t>Data Manipulation Language</a:t>
            </a:r>
            <a:r>
              <a:rPr lang="en-US" b="0" i="0" dirty="0">
                <a:solidFill>
                  <a:srgbClr val="2C2C2C"/>
                </a:solidFill>
                <a:effectLst/>
                <a:latin typeface="Inter"/>
              </a:rPr>
              <a:t> which deals with data manipulation and includes most common SQL statements such SELECT, INSERT, UPDATE, DELETE, etc., and it is used to store, modify, retrieve, delete and update data in a database.</a:t>
            </a: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779928" y="3372819"/>
            <a:ext cx="4023360" cy="424732"/>
          </a:xfrm>
        </p:spPr>
        <p:txBody>
          <a:bodyPr/>
          <a:lstStyle/>
          <a:p>
            <a:r>
              <a:rPr lang="en-US" dirty="0"/>
              <a:t>DML</a:t>
            </a:r>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a:xfrm>
            <a:off x="5429621" y="5117210"/>
            <a:ext cx="6514359" cy="914490"/>
          </a:xfrm>
        </p:spPr>
        <p:txBody>
          <a:bodyPr/>
          <a:lstStyle/>
          <a:p>
            <a:r>
              <a:rPr lang="en-US" b="0" i="0" dirty="0">
                <a:solidFill>
                  <a:srgbClr val="2C2C2C"/>
                </a:solidFill>
                <a:effectLst/>
                <a:latin typeface="Inter"/>
              </a:rPr>
              <a:t>TCL is short name of Transaction Control Language which deals with a transaction within a database.</a:t>
            </a:r>
            <a:endParaRPr lang="en-US" dirty="0"/>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t>DTL</a:t>
            </a:r>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a:cxnSpLocks/>
          </p:cNvCxnSpPr>
          <p:nvPr/>
        </p:nvCxnSpPr>
        <p:spPr>
          <a:xfrm>
            <a:off x="693060" y="2949792"/>
            <a:ext cx="4256639"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a:cxnSpLocks/>
          </p:cNvCxnSpPr>
          <p:nvPr/>
        </p:nvCxnSpPr>
        <p:spPr>
          <a:xfrm flipV="1">
            <a:off x="525820" y="5011948"/>
            <a:ext cx="3215640" cy="2855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 Placeholder 24">
            <a:extLst>
              <a:ext uri="{FF2B5EF4-FFF2-40B4-BE49-F238E27FC236}">
                <a16:creationId xmlns:a16="http://schemas.microsoft.com/office/drawing/2014/main" id="{D8114C64-6E7B-924E-F577-2D680724529B}"/>
              </a:ext>
            </a:extLst>
          </p:cNvPr>
          <p:cNvSpPr txBox="1">
            <a:spLocks/>
          </p:cNvSpPr>
          <p:nvPr/>
        </p:nvSpPr>
        <p:spPr>
          <a:xfrm>
            <a:off x="1463679" y="4366625"/>
            <a:ext cx="271540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accent5"/>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solidFill>
                  <a:srgbClr val="002060"/>
                </a:solidFill>
              </a:rPr>
              <a:t>DCL</a:t>
            </a:r>
          </a:p>
        </p:txBody>
      </p:sp>
      <p:cxnSp>
        <p:nvCxnSpPr>
          <p:cNvPr id="11" name="Straight Connector 10">
            <a:extLst>
              <a:ext uri="{FF2B5EF4-FFF2-40B4-BE49-F238E27FC236}">
                <a16:creationId xmlns:a16="http://schemas.microsoft.com/office/drawing/2014/main" id="{B752A357-3109-D1AB-4044-18C6EC413E9B}"/>
              </a:ext>
              <a:ext uri="{C183D7F6-B498-43B3-948B-1728B52AA6E4}">
                <adec:decorative xmlns:adec="http://schemas.microsoft.com/office/drawing/2017/decorative" val="1"/>
              </a:ext>
            </a:extLst>
          </p:cNvPr>
          <p:cNvCxnSpPr>
            <a:cxnSpLocks/>
          </p:cNvCxnSpPr>
          <p:nvPr/>
        </p:nvCxnSpPr>
        <p:spPr>
          <a:xfrm>
            <a:off x="693060" y="3933056"/>
            <a:ext cx="360274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0CB4EC-3B3F-18C5-0722-B6F82C86FB6C}"/>
              </a:ext>
              <a:ext uri="{C183D7F6-B498-43B3-948B-1728B52AA6E4}">
                <adec:decorative xmlns:adec="http://schemas.microsoft.com/office/drawing/2017/decorative" val="1"/>
              </a:ext>
            </a:extLst>
          </p:cNvPr>
          <p:cNvCxnSpPr/>
          <p:nvPr/>
        </p:nvCxnSpPr>
        <p:spPr>
          <a:xfrm>
            <a:off x="693060" y="2949792"/>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33">
            <a:extLst>
              <a:ext uri="{FF2B5EF4-FFF2-40B4-BE49-F238E27FC236}">
                <a16:creationId xmlns:a16="http://schemas.microsoft.com/office/drawing/2014/main" id="{A8949A45-4193-2001-CD5E-3D2FDC58C52F}"/>
              </a:ext>
            </a:extLst>
          </p:cNvPr>
          <p:cNvSpPr txBox="1">
            <a:spLocks/>
          </p:cNvSpPr>
          <p:nvPr/>
        </p:nvSpPr>
        <p:spPr>
          <a:xfrm>
            <a:off x="5951220" y="4202694"/>
            <a:ext cx="6514359" cy="9144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0" i="0" dirty="0">
                <a:solidFill>
                  <a:srgbClr val="2C2C2C"/>
                </a:solidFill>
                <a:effectLst/>
                <a:latin typeface="Inter"/>
              </a:rPr>
              <a:t>DCL is short name of </a:t>
            </a:r>
            <a:r>
              <a:rPr lang="en-US" b="0" i="0" dirty="0">
                <a:solidFill>
                  <a:srgbClr val="000000"/>
                </a:solidFill>
                <a:effectLst/>
                <a:latin typeface="Inter"/>
              </a:rPr>
              <a:t>Data Control Language</a:t>
            </a:r>
            <a:r>
              <a:rPr lang="en-US" b="0" i="0" dirty="0">
                <a:solidFill>
                  <a:srgbClr val="2C2C2C"/>
                </a:solidFill>
                <a:effectLst/>
                <a:latin typeface="Inter"/>
              </a:rPr>
              <a:t> which includes commands such as GRANT and mostly concerned with rights, permissions and other controls of the database system.</a:t>
            </a:r>
            <a:endParaRPr lang="en-US" dirty="0"/>
          </a:p>
        </p:txBody>
      </p:sp>
    </p:spTree>
    <p:extLst>
      <p:ext uri="{BB962C8B-B14F-4D97-AF65-F5344CB8AC3E}">
        <p14:creationId xmlns:p14="http://schemas.microsoft.com/office/powerpoint/2010/main" val="227517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DDL, DQL, DML, DCL and TCL Commands &amp; Statements</a:t>
            </a:r>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5" name="Text Placeholder 14">
            <a:extLst>
              <a:ext uri="{FF2B5EF4-FFF2-40B4-BE49-F238E27FC236}">
                <a16:creationId xmlns:a16="http://schemas.microsoft.com/office/drawing/2014/main" id="{BC2AACEF-65AE-4DB4-6407-1B528DEF4E2B}"/>
              </a:ext>
            </a:extLst>
          </p:cNvPr>
          <p:cNvSpPr>
            <a:spLocks noGrp="1"/>
          </p:cNvSpPr>
          <p:nvPr>
            <p:ph type="body" sz="quarter" idx="16"/>
          </p:nvPr>
        </p:nvSpPr>
        <p:spPr>
          <a:xfrm>
            <a:off x="119336" y="1844824"/>
            <a:ext cx="4968552" cy="3234639"/>
          </a:xfrm>
        </p:spPr>
        <p:txBody>
          <a:bodyPr/>
          <a:lstStyle/>
          <a:p>
            <a:pPr algn="l"/>
            <a:r>
              <a:rPr lang="en-IN" sz="1800" dirty="0"/>
              <a:t>DDL consist of 5 commands, i.e., CREATE, ALTER, DROP, TRUNCATE &amp; RENAME.</a:t>
            </a:r>
          </a:p>
          <a:p>
            <a:pPr algn="l"/>
            <a:r>
              <a:rPr lang="en-IN" sz="1800" dirty="0"/>
              <a:t>DML consist of 4 commands, i.e., SELECT, INSERT, UPDATE &amp; DELETE.</a:t>
            </a:r>
          </a:p>
          <a:p>
            <a:pPr algn="l"/>
            <a:r>
              <a:rPr lang="en-IN" sz="1800" dirty="0"/>
              <a:t>DCL consist of 2 commands, i.e., GRANT &amp; REVOKE.</a:t>
            </a:r>
          </a:p>
          <a:p>
            <a:pPr algn="l"/>
            <a:r>
              <a:rPr lang="en-IN" sz="1800" dirty="0"/>
              <a:t>TCL consist of 3 commands, i.e., COMMIT, ROLLBACK &amp; SAVEPOINT.</a:t>
            </a:r>
          </a:p>
        </p:txBody>
      </p:sp>
      <p:pic>
        <p:nvPicPr>
          <p:cNvPr id="37" name="Picture 36" descr="A screenshot of a computer screen">
            <a:extLst>
              <a:ext uri="{FF2B5EF4-FFF2-40B4-BE49-F238E27FC236}">
                <a16:creationId xmlns:a16="http://schemas.microsoft.com/office/drawing/2014/main" id="{D7EE854F-4494-9990-3E0E-11C54CC3291C}"/>
              </a:ext>
            </a:extLst>
          </p:cNvPr>
          <p:cNvPicPr>
            <a:picLocks noChangeAspect="1"/>
          </p:cNvPicPr>
          <p:nvPr/>
        </p:nvPicPr>
        <p:blipFill>
          <a:blip r:embed="rId3"/>
          <a:stretch>
            <a:fillRect/>
          </a:stretch>
        </p:blipFill>
        <p:spPr>
          <a:xfrm>
            <a:off x="6429375" y="2414587"/>
            <a:ext cx="4924425" cy="2454573"/>
          </a:xfrm>
          <a:prstGeom prst="rect">
            <a:avLst/>
          </a:prstGeom>
        </p:spPr>
      </p:pic>
    </p:spTree>
    <p:extLst>
      <p:ext uri="{BB962C8B-B14F-4D97-AF65-F5344CB8AC3E}">
        <p14:creationId xmlns:p14="http://schemas.microsoft.com/office/powerpoint/2010/main" val="2275901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DDL Commands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888088" y="1674538"/>
            <a:ext cx="5184576" cy="914490"/>
          </a:xfrm>
        </p:spPr>
        <p:txBody>
          <a:bodyPr/>
          <a:lstStyle/>
          <a:p>
            <a:r>
              <a:rPr lang="en-US" dirty="0">
                <a:solidFill>
                  <a:srgbClr val="2C2C2C"/>
                </a:solidFill>
                <a:latin typeface="Inter"/>
              </a:rPr>
              <a:t>T</a:t>
            </a:r>
            <a:r>
              <a:rPr lang="en-US" b="0" i="0" dirty="0">
                <a:solidFill>
                  <a:srgbClr val="2C2C2C"/>
                </a:solidFill>
                <a:effectLst/>
                <a:latin typeface="Inter"/>
              </a:rPr>
              <a:t>o create a database and its objects like (table, index, views, store procedure, function, and triggers)</a:t>
            </a:r>
            <a:endParaRPr lang="en-US" dirty="0"/>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628788" y="2033429"/>
            <a:ext cx="4937760" cy="424732"/>
          </a:xfrm>
        </p:spPr>
        <p:txBody>
          <a:bodyPr/>
          <a:lstStyle/>
          <a:p>
            <a:r>
              <a:rPr lang="en-US" dirty="0"/>
              <a:t>CREATE</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a:xfrm>
            <a:off x="6347358" y="2398568"/>
            <a:ext cx="5725306" cy="914490"/>
          </a:xfrm>
        </p:spPr>
        <p:txBody>
          <a:bodyPr/>
          <a:lstStyle/>
          <a:p>
            <a:r>
              <a:rPr lang="en-US" b="0" i="0" dirty="0">
                <a:solidFill>
                  <a:srgbClr val="2C2C2C"/>
                </a:solidFill>
                <a:effectLst/>
                <a:latin typeface="Inter"/>
              </a:rPr>
              <a:t>Delete objects from the database</a:t>
            </a: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809699" y="2649040"/>
            <a:ext cx="4023360" cy="424732"/>
          </a:xfrm>
        </p:spPr>
        <p:txBody>
          <a:bodyPr/>
          <a:lstStyle/>
          <a:p>
            <a:r>
              <a:rPr lang="en-IN" i="0" dirty="0">
                <a:solidFill>
                  <a:srgbClr val="7030A0"/>
                </a:solidFill>
                <a:effectLst/>
                <a:latin typeface="inter-regular"/>
              </a:rPr>
              <a:t>DROP</a:t>
            </a:r>
            <a:r>
              <a:rPr lang="en-IN" b="0" i="0" dirty="0">
                <a:solidFill>
                  <a:srgbClr val="000000"/>
                </a:solidFill>
                <a:effectLst/>
                <a:latin typeface="inter-regular"/>
              </a:rPr>
              <a:t> </a:t>
            </a:r>
            <a:endParaRPr lang="en-US" dirty="0"/>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a:xfrm>
            <a:off x="5159896" y="4002187"/>
            <a:ext cx="6931421" cy="914490"/>
          </a:xfrm>
        </p:spPr>
        <p:txBody>
          <a:bodyPr/>
          <a:lstStyle/>
          <a:p>
            <a:r>
              <a:rPr lang="en-US" b="0" i="0" dirty="0">
                <a:solidFill>
                  <a:srgbClr val="2C2C2C"/>
                </a:solidFill>
                <a:effectLst/>
                <a:latin typeface="Inter"/>
              </a:rPr>
              <a:t> Remove all records from a table, including all spaces allocated for the records are removed</a:t>
            </a:r>
            <a:r>
              <a:rPr lang="en-US" b="0" i="0" dirty="0">
                <a:solidFill>
                  <a:srgbClr val="333333"/>
                </a:solidFill>
                <a:effectLst/>
                <a:latin typeface="inter-regular"/>
              </a:rPr>
              <a:t>.</a:t>
            </a:r>
            <a:endParaRPr lang="en-US" dirty="0"/>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a:xfrm>
            <a:off x="1343472" y="4187307"/>
            <a:ext cx="2241876" cy="424732"/>
          </a:xfrm>
        </p:spPr>
        <p:txBody>
          <a:bodyPr/>
          <a:lstStyle/>
          <a:p>
            <a:r>
              <a:rPr lang="en-IN" i="0" dirty="0">
                <a:solidFill>
                  <a:schemeClr val="accent5">
                    <a:lumMod val="75000"/>
                  </a:schemeClr>
                </a:solidFill>
                <a:effectLst/>
                <a:latin typeface="inter-regular"/>
              </a:rPr>
              <a:t>TRUNCATE</a:t>
            </a:r>
            <a:r>
              <a:rPr lang="en-IN" b="0" i="0" dirty="0">
                <a:solidFill>
                  <a:srgbClr val="000000"/>
                </a:solidFill>
                <a:effectLst/>
                <a:latin typeface="inter-regular"/>
              </a:rPr>
              <a:t> </a:t>
            </a:r>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a:cxnSpLocks/>
          </p:cNvCxnSpPr>
          <p:nvPr/>
        </p:nvCxnSpPr>
        <p:spPr>
          <a:xfrm>
            <a:off x="263352" y="3197666"/>
            <a:ext cx="3915727"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a:cxnSpLocks/>
          </p:cNvCxnSpPr>
          <p:nvPr/>
        </p:nvCxnSpPr>
        <p:spPr>
          <a:xfrm flipV="1">
            <a:off x="419100" y="4795025"/>
            <a:ext cx="2219399" cy="68424"/>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 Placeholder 24">
            <a:extLst>
              <a:ext uri="{FF2B5EF4-FFF2-40B4-BE49-F238E27FC236}">
                <a16:creationId xmlns:a16="http://schemas.microsoft.com/office/drawing/2014/main" id="{D8114C64-6E7B-924E-F577-2D680724529B}"/>
              </a:ext>
            </a:extLst>
          </p:cNvPr>
          <p:cNvSpPr txBox="1">
            <a:spLocks/>
          </p:cNvSpPr>
          <p:nvPr/>
        </p:nvSpPr>
        <p:spPr>
          <a:xfrm>
            <a:off x="1463679" y="3360003"/>
            <a:ext cx="271540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accent5"/>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i="0" dirty="0">
                <a:solidFill>
                  <a:srgbClr val="002060"/>
                </a:solidFill>
                <a:effectLst/>
                <a:latin typeface="inter-regular"/>
              </a:rPr>
              <a:t>ALTER</a:t>
            </a:r>
            <a:r>
              <a:rPr lang="en-IN" b="0" i="0" dirty="0">
                <a:solidFill>
                  <a:srgbClr val="000000"/>
                </a:solidFill>
                <a:effectLst/>
                <a:latin typeface="inter-regular"/>
              </a:rPr>
              <a:t> </a:t>
            </a:r>
            <a:endParaRPr lang="en-US" dirty="0">
              <a:solidFill>
                <a:srgbClr val="002060"/>
              </a:solidFill>
            </a:endParaRPr>
          </a:p>
        </p:txBody>
      </p:sp>
      <p:cxnSp>
        <p:nvCxnSpPr>
          <p:cNvPr id="11" name="Straight Connector 10">
            <a:extLst>
              <a:ext uri="{FF2B5EF4-FFF2-40B4-BE49-F238E27FC236}">
                <a16:creationId xmlns:a16="http://schemas.microsoft.com/office/drawing/2014/main" id="{B752A357-3109-D1AB-4044-18C6EC413E9B}"/>
              </a:ext>
              <a:ext uri="{C183D7F6-B498-43B3-948B-1728B52AA6E4}">
                <adec:decorative xmlns:adec="http://schemas.microsoft.com/office/drawing/2017/decorative" val="1"/>
              </a:ext>
            </a:extLst>
          </p:cNvPr>
          <p:cNvCxnSpPr>
            <a:cxnSpLocks/>
          </p:cNvCxnSpPr>
          <p:nvPr/>
        </p:nvCxnSpPr>
        <p:spPr>
          <a:xfrm>
            <a:off x="693060" y="3933056"/>
            <a:ext cx="2892288"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0CB4EC-3B3F-18C5-0722-B6F82C86FB6C}"/>
              </a:ext>
              <a:ext uri="{C183D7F6-B498-43B3-948B-1728B52AA6E4}">
                <adec:decorative xmlns:adec="http://schemas.microsoft.com/office/drawing/2017/decorative" val="1"/>
              </a:ext>
            </a:extLst>
          </p:cNvPr>
          <p:cNvCxnSpPr/>
          <p:nvPr/>
        </p:nvCxnSpPr>
        <p:spPr>
          <a:xfrm>
            <a:off x="443939" y="258021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33">
            <a:extLst>
              <a:ext uri="{FF2B5EF4-FFF2-40B4-BE49-F238E27FC236}">
                <a16:creationId xmlns:a16="http://schemas.microsoft.com/office/drawing/2014/main" id="{A8949A45-4193-2001-CD5E-3D2FDC58C52F}"/>
              </a:ext>
            </a:extLst>
          </p:cNvPr>
          <p:cNvSpPr txBox="1">
            <a:spLocks/>
          </p:cNvSpPr>
          <p:nvPr/>
        </p:nvSpPr>
        <p:spPr>
          <a:xfrm>
            <a:off x="5753628" y="3200391"/>
            <a:ext cx="6337690" cy="9144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l"/>
            <a:r>
              <a:rPr lang="en-US" b="0" i="0" dirty="0">
                <a:solidFill>
                  <a:srgbClr val="2C2C2C"/>
                </a:solidFill>
                <a:effectLst/>
                <a:latin typeface="Inter"/>
              </a:rPr>
              <a:t>Alters the structure of the existing database</a:t>
            </a:r>
          </a:p>
        </p:txBody>
      </p:sp>
      <p:sp>
        <p:nvSpPr>
          <p:cNvPr id="2" name="Text Placeholder 23">
            <a:extLst>
              <a:ext uri="{FF2B5EF4-FFF2-40B4-BE49-F238E27FC236}">
                <a16:creationId xmlns:a16="http://schemas.microsoft.com/office/drawing/2014/main" id="{0DEB03D9-6FE6-9E97-FE07-8E6A251F1E76}"/>
              </a:ext>
            </a:extLst>
          </p:cNvPr>
          <p:cNvSpPr txBox="1">
            <a:spLocks/>
          </p:cNvSpPr>
          <p:nvPr/>
        </p:nvSpPr>
        <p:spPr>
          <a:xfrm>
            <a:off x="192760" y="4863449"/>
            <a:ext cx="246588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i="0" dirty="0">
                <a:solidFill>
                  <a:schemeClr val="accent6">
                    <a:lumMod val="75000"/>
                  </a:schemeClr>
                </a:solidFill>
                <a:effectLst/>
                <a:latin typeface="inter-regular"/>
              </a:rPr>
              <a:t>RENAME</a:t>
            </a:r>
            <a:r>
              <a:rPr lang="en-IN" b="0" i="0" dirty="0">
                <a:solidFill>
                  <a:srgbClr val="000000"/>
                </a:solidFill>
                <a:effectLst/>
                <a:latin typeface="inter-regular"/>
              </a:rPr>
              <a:t> </a:t>
            </a:r>
            <a:endParaRPr lang="en-US" dirty="0"/>
          </a:p>
        </p:txBody>
      </p:sp>
      <p:sp>
        <p:nvSpPr>
          <p:cNvPr id="8" name="Content Placeholder 33">
            <a:extLst>
              <a:ext uri="{FF2B5EF4-FFF2-40B4-BE49-F238E27FC236}">
                <a16:creationId xmlns:a16="http://schemas.microsoft.com/office/drawing/2014/main" id="{15068CEC-F50A-3660-B3A5-49C6EA5FCA01}"/>
              </a:ext>
            </a:extLst>
          </p:cNvPr>
          <p:cNvSpPr txBox="1">
            <a:spLocks/>
          </p:cNvSpPr>
          <p:nvPr/>
        </p:nvSpPr>
        <p:spPr>
          <a:xfrm>
            <a:off x="4655840" y="4795025"/>
            <a:ext cx="7117061" cy="9144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solidFill>
                  <a:srgbClr val="2C2C2C"/>
                </a:solidFill>
                <a:latin typeface="Inter"/>
              </a:rPr>
              <a:t>R</a:t>
            </a:r>
            <a:r>
              <a:rPr lang="en-IN" b="0" i="0" dirty="0">
                <a:solidFill>
                  <a:srgbClr val="2C2C2C"/>
                </a:solidFill>
                <a:effectLst/>
                <a:latin typeface="Inter"/>
              </a:rPr>
              <a:t>ename an object </a:t>
            </a:r>
            <a:r>
              <a:rPr lang="en-IN" dirty="0">
                <a:solidFill>
                  <a:srgbClr val="2C2C2C"/>
                </a:solidFill>
                <a:latin typeface="Inter"/>
              </a:rPr>
              <a:t>i.e.,</a:t>
            </a:r>
            <a:r>
              <a:rPr lang="en-IN" b="0" i="0" dirty="0">
                <a:solidFill>
                  <a:srgbClr val="2C2C2C"/>
                </a:solidFill>
                <a:effectLst/>
                <a:latin typeface="Inter"/>
              </a:rPr>
              <a:t> t</a:t>
            </a:r>
            <a:r>
              <a:rPr lang="en-US" b="0" i="0" dirty="0">
                <a:solidFill>
                  <a:srgbClr val="333333"/>
                </a:solidFill>
                <a:effectLst/>
                <a:latin typeface="inter-regular"/>
              </a:rPr>
              <a:t>o change the name of the database table.</a:t>
            </a:r>
            <a:endParaRPr lang="en-US" dirty="0"/>
          </a:p>
        </p:txBody>
      </p:sp>
    </p:spTree>
    <p:extLst>
      <p:ext uri="{BB962C8B-B14F-4D97-AF65-F5344CB8AC3E}">
        <p14:creationId xmlns:p14="http://schemas.microsoft.com/office/powerpoint/2010/main" val="1957513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DDL Commands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7134902" y="1605730"/>
            <a:ext cx="4937761" cy="983298"/>
          </a:xfrm>
        </p:spPr>
        <p:txBody>
          <a:bodyPr/>
          <a:lstStyle/>
          <a:p>
            <a:r>
              <a:rPr lang="en-US" i="1" dirty="0">
                <a:solidFill>
                  <a:srgbClr val="273239"/>
                </a:solidFill>
                <a:latin typeface="Nunito" pitchFamily="2" charset="0"/>
              </a:rPr>
              <a:t>CREATE TABLE </a:t>
            </a:r>
            <a:r>
              <a:rPr lang="en-US" i="1" dirty="0" err="1">
                <a:solidFill>
                  <a:srgbClr val="273239"/>
                </a:solidFill>
                <a:latin typeface="Nunito" pitchFamily="2" charset="0"/>
              </a:rPr>
              <a:t>table_name</a:t>
            </a:r>
            <a:r>
              <a:rPr lang="en-US" i="1" dirty="0">
                <a:solidFill>
                  <a:srgbClr val="273239"/>
                </a:solidFill>
                <a:latin typeface="Nunito" pitchFamily="2" charset="0"/>
              </a:rPr>
              <a:t> (column_1 datatype, column_2 datatype, column_3 datatype,....);</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628788" y="2033429"/>
            <a:ext cx="4937760" cy="424732"/>
          </a:xfrm>
        </p:spPr>
        <p:txBody>
          <a:bodyPr/>
          <a:lstStyle/>
          <a:p>
            <a:r>
              <a:rPr lang="en-US" dirty="0"/>
              <a:t>CREATE</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a:xfrm>
            <a:off x="6347358" y="2398568"/>
            <a:ext cx="5725306" cy="914490"/>
          </a:xfrm>
        </p:spPr>
        <p:txBody>
          <a:bodyPr/>
          <a:lstStyle/>
          <a:p>
            <a:r>
              <a:rPr lang="en-US" i="1" dirty="0">
                <a:solidFill>
                  <a:srgbClr val="273239"/>
                </a:solidFill>
                <a:latin typeface="Nunito" pitchFamily="2" charset="0"/>
              </a:rPr>
              <a:t>DROP TABLE </a:t>
            </a:r>
            <a:r>
              <a:rPr lang="en-US" i="1" dirty="0" err="1">
                <a:solidFill>
                  <a:srgbClr val="273239"/>
                </a:solidFill>
                <a:latin typeface="Nunito" pitchFamily="2" charset="0"/>
              </a:rPr>
              <a:t>table_name</a:t>
            </a:r>
            <a:r>
              <a:rPr lang="en-US" i="1" dirty="0">
                <a:solidFill>
                  <a:srgbClr val="273239"/>
                </a:solidFill>
                <a:latin typeface="Nunito" pitchFamily="2" charset="0"/>
              </a:rPr>
              <a:t>;</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809699" y="2649040"/>
            <a:ext cx="4023360" cy="424732"/>
          </a:xfrm>
        </p:spPr>
        <p:txBody>
          <a:bodyPr/>
          <a:lstStyle/>
          <a:p>
            <a:r>
              <a:rPr lang="en-IN" i="0" dirty="0">
                <a:solidFill>
                  <a:srgbClr val="7030A0"/>
                </a:solidFill>
                <a:effectLst/>
                <a:latin typeface="inter-regular"/>
              </a:rPr>
              <a:t>DROP</a:t>
            </a:r>
            <a:r>
              <a:rPr lang="en-IN" b="0" i="0" dirty="0">
                <a:solidFill>
                  <a:srgbClr val="000000"/>
                </a:solidFill>
                <a:effectLst/>
                <a:latin typeface="inter-regular"/>
              </a:rPr>
              <a:t> </a:t>
            </a:r>
            <a:endParaRPr lang="en-US" dirty="0"/>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a:xfrm>
            <a:off x="5159896" y="4002187"/>
            <a:ext cx="6931421" cy="914490"/>
          </a:xfrm>
        </p:spPr>
        <p:txBody>
          <a:bodyPr/>
          <a:lstStyle/>
          <a:p>
            <a:r>
              <a:rPr lang="en-US" i="1" dirty="0">
                <a:solidFill>
                  <a:srgbClr val="273239"/>
                </a:solidFill>
                <a:latin typeface="Nunito" pitchFamily="2" charset="0"/>
              </a:rPr>
              <a:t>TRUNCATE TABLE </a:t>
            </a:r>
            <a:r>
              <a:rPr lang="en-US" i="1" dirty="0" err="1">
                <a:solidFill>
                  <a:srgbClr val="273239"/>
                </a:solidFill>
                <a:latin typeface="Nunito" pitchFamily="2" charset="0"/>
              </a:rPr>
              <a:t>table_name</a:t>
            </a:r>
            <a:r>
              <a:rPr lang="en-US" i="1" dirty="0">
                <a:solidFill>
                  <a:srgbClr val="273239"/>
                </a:solidFill>
                <a:latin typeface="Nunito" pitchFamily="2" charset="0"/>
              </a:rPr>
              <a:t>;</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a:xfrm>
            <a:off x="1343472" y="4187307"/>
            <a:ext cx="2241876" cy="424732"/>
          </a:xfrm>
        </p:spPr>
        <p:txBody>
          <a:bodyPr/>
          <a:lstStyle/>
          <a:p>
            <a:r>
              <a:rPr lang="en-IN" i="0" dirty="0">
                <a:solidFill>
                  <a:schemeClr val="accent5">
                    <a:lumMod val="75000"/>
                  </a:schemeClr>
                </a:solidFill>
                <a:effectLst/>
                <a:latin typeface="inter-regular"/>
              </a:rPr>
              <a:t>TRUNCATE</a:t>
            </a:r>
            <a:r>
              <a:rPr lang="en-IN" b="0" i="0" dirty="0">
                <a:solidFill>
                  <a:srgbClr val="000000"/>
                </a:solidFill>
                <a:effectLst/>
                <a:latin typeface="inter-regular"/>
              </a:rPr>
              <a:t> </a:t>
            </a:r>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a:cxnSpLocks/>
          </p:cNvCxnSpPr>
          <p:nvPr/>
        </p:nvCxnSpPr>
        <p:spPr>
          <a:xfrm>
            <a:off x="263352" y="3197666"/>
            <a:ext cx="3915727"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a:cxnSpLocks/>
          </p:cNvCxnSpPr>
          <p:nvPr/>
        </p:nvCxnSpPr>
        <p:spPr>
          <a:xfrm flipV="1">
            <a:off x="419100" y="4795025"/>
            <a:ext cx="2219399" cy="68424"/>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 Placeholder 24">
            <a:extLst>
              <a:ext uri="{FF2B5EF4-FFF2-40B4-BE49-F238E27FC236}">
                <a16:creationId xmlns:a16="http://schemas.microsoft.com/office/drawing/2014/main" id="{D8114C64-6E7B-924E-F577-2D680724529B}"/>
              </a:ext>
            </a:extLst>
          </p:cNvPr>
          <p:cNvSpPr txBox="1">
            <a:spLocks/>
          </p:cNvSpPr>
          <p:nvPr/>
        </p:nvSpPr>
        <p:spPr>
          <a:xfrm>
            <a:off x="1463679" y="3360003"/>
            <a:ext cx="271540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accent5"/>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i="0" dirty="0">
                <a:solidFill>
                  <a:srgbClr val="002060"/>
                </a:solidFill>
                <a:effectLst/>
                <a:latin typeface="inter-regular"/>
              </a:rPr>
              <a:t>ALTER</a:t>
            </a:r>
            <a:r>
              <a:rPr lang="en-IN" b="0" i="0" dirty="0">
                <a:solidFill>
                  <a:srgbClr val="000000"/>
                </a:solidFill>
                <a:effectLst/>
                <a:latin typeface="inter-regular"/>
              </a:rPr>
              <a:t> </a:t>
            </a:r>
            <a:endParaRPr lang="en-US" dirty="0">
              <a:solidFill>
                <a:srgbClr val="002060"/>
              </a:solidFill>
            </a:endParaRPr>
          </a:p>
        </p:txBody>
      </p:sp>
      <p:cxnSp>
        <p:nvCxnSpPr>
          <p:cNvPr id="11" name="Straight Connector 10">
            <a:extLst>
              <a:ext uri="{FF2B5EF4-FFF2-40B4-BE49-F238E27FC236}">
                <a16:creationId xmlns:a16="http://schemas.microsoft.com/office/drawing/2014/main" id="{B752A357-3109-D1AB-4044-18C6EC413E9B}"/>
              </a:ext>
              <a:ext uri="{C183D7F6-B498-43B3-948B-1728B52AA6E4}">
                <adec:decorative xmlns:adec="http://schemas.microsoft.com/office/drawing/2017/decorative" val="1"/>
              </a:ext>
            </a:extLst>
          </p:cNvPr>
          <p:cNvCxnSpPr>
            <a:cxnSpLocks/>
          </p:cNvCxnSpPr>
          <p:nvPr/>
        </p:nvCxnSpPr>
        <p:spPr>
          <a:xfrm>
            <a:off x="693060" y="3933056"/>
            <a:ext cx="2892288"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0CB4EC-3B3F-18C5-0722-B6F82C86FB6C}"/>
              </a:ext>
              <a:ext uri="{C183D7F6-B498-43B3-948B-1728B52AA6E4}">
                <adec:decorative xmlns:adec="http://schemas.microsoft.com/office/drawing/2017/decorative" val="1"/>
              </a:ext>
            </a:extLst>
          </p:cNvPr>
          <p:cNvCxnSpPr/>
          <p:nvPr/>
        </p:nvCxnSpPr>
        <p:spPr>
          <a:xfrm>
            <a:off x="443939" y="258021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33">
            <a:extLst>
              <a:ext uri="{FF2B5EF4-FFF2-40B4-BE49-F238E27FC236}">
                <a16:creationId xmlns:a16="http://schemas.microsoft.com/office/drawing/2014/main" id="{A8949A45-4193-2001-CD5E-3D2FDC58C52F}"/>
              </a:ext>
            </a:extLst>
          </p:cNvPr>
          <p:cNvSpPr txBox="1">
            <a:spLocks/>
          </p:cNvSpPr>
          <p:nvPr/>
        </p:nvSpPr>
        <p:spPr>
          <a:xfrm>
            <a:off x="5753628" y="3200391"/>
            <a:ext cx="6337690" cy="9144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l"/>
            <a:r>
              <a:rPr lang="en-US" i="1" dirty="0">
                <a:solidFill>
                  <a:srgbClr val="273239"/>
                </a:solidFill>
                <a:latin typeface="Nunito" pitchFamily="2" charset="0"/>
              </a:rPr>
              <a:t>ALTER TABLE </a:t>
            </a:r>
            <a:r>
              <a:rPr lang="en-US" i="1" dirty="0" err="1">
                <a:solidFill>
                  <a:srgbClr val="273239"/>
                </a:solidFill>
                <a:latin typeface="Nunito" pitchFamily="2" charset="0"/>
              </a:rPr>
              <a:t>table_name</a:t>
            </a:r>
            <a:r>
              <a:rPr lang="en-US" i="1" dirty="0">
                <a:solidFill>
                  <a:srgbClr val="273239"/>
                </a:solidFill>
                <a:latin typeface="Nunito" pitchFamily="2" charset="0"/>
              </a:rPr>
              <a:t> ADD </a:t>
            </a:r>
            <a:r>
              <a:rPr lang="en-US" i="1" dirty="0" err="1">
                <a:solidFill>
                  <a:srgbClr val="273239"/>
                </a:solidFill>
                <a:latin typeface="Nunito" pitchFamily="2" charset="0"/>
              </a:rPr>
              <a:t>column_name</a:t>
            </a:r>
            <a:r>
              <a:rPr lang="en-US" i="1" dirty="0">
                <a:solidFill>
                  <a:srgbClr val="273239"/>
                </a:solidFill>
                <a:latin typeface="Nunito" pitchFamily="2" charset="0"/>
              </a:rPr>
              <a:t> datatype;</a:t>
            </a:r>
          </a:p>
        </p:txBody>
      </p:sp>
      <p:sp>
        <p:nvSpPr>
          <p:cNvPr id="2" name="Text Placeholder 23">
            <a:extLst>
              <a:ext uri="{FF2B5EF4-FFF2-40B4-BE49-F238E27FC236}">
                <a16:creationId xmlns:a16="http://schemas.microsoft.com/office/drawing/2014/main" id="{0DEB03D9-6FE6-9E97-FE07-8E6A251F1E76}"/>
              </a:ext>
            </a:extLst>
          </p:cNvPr>
          <p:cNvSpPr txBox="1">
            <a:spLocks/>
          </p:cNvSpPr>
          <p:nvPr/>
        </p:nvSpPr>
        <p:spPr>
          <a:xfrm>
            <a:off x="192760" y="4863449"/>
            <a:ext cx="246588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i="0" dirty="0">
                <a:solidFill>
                  <a:schemeClr val="accent6">
                    <a:lumMod val="75000"/>
                  </a:schemeClr>
                </a:solidFill>
                <a:effectLst/>
                <a:latin typeface="inter-regular"/>
              </a:rPr>
              <a:t>RENAME</a:t>
            </a:r>
            <a:r>
              <a:rPr lang="en-IN" b="0" i="0" dirty="0">
                <a:solidFill>
                  <a:srgbClr val="000000"/>
                </a:solidFill>
                <a:effectLst/>
                <a:latin typeface="inter-regular"/>
              </a:rPr>
              <a:t> </a:t>
            </a:r>
            <a:endParaRPr lang="en-US" dirty="0"/>
          </a:p>
        </p:txBody>
      </p:sp>
      <p:sp>
        <p:nvSpPr>
          <p:cNvPr id="8" name="Content Placeholder 33">
            <a:extLst>
              <a:ext uri="{FF2B5EF4-FFF2-40B4-BE49-F238E27FC236}">
                <a16:creationId xmlns:a16="http://schemas.microsoft.com/office/drawing/2014/main" id="{15068CEC-F50A-3660-B3A5-49C6EA5FCA01}"/>
              </a:ext>
            </a:extLst>
          </p:cNvPr>
          <p:cNvSpPr txBox="1">
            <a:spLocks/>
          </p:cNvSpPr>
          <p:nvPr/>
        </p:nvSpPr>
        <p:spPr>
          <a:xfrm>
            <a:off x="4655840" y="4795025"/>
            <a:ext cx="7117061" cy="9144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i="1" dirty="0">
                <a:solidFill>
                  <a:srgbClr val="273239"/>
                </a:solidFill>
                <a:latin typeface="Nunito" pitchFamily="2" charset="0"/>
              </a:rPr>
              <a:t>RENAME TABLE &lt;Table Name&gt; To &lt;</a:t>
            </a:r>
            <a:r>
              <a:rPr lang="en-US" i="1" dirty="0" err="1">
                <a:solidFill>
                  <a:srgbClr val="273239"/>
                </a:solidFill>
                <a:latin typeface="Nunito" pitchFamily="2" charset="0"/>
              </a:rPr>
              <a:t>New_Table_Name</a:t>
            </a:r>
            <a:r>
              <a:rPr lang="en-US" i="1" dirty="0">
                <a:solidFill>
                  <a:srgbClr val="273239"/>
                </a:solidFill>
                <a:latin typeface="Nunito" pitchFamily="2" charset="0"/>
              </a:rPr>
              <a:t>&gt;;</a:t>
            </a:r>
          </a:p>
        </p:txBody>
      </p:sp>
    </p:spTree>
    <p:extLst>
      <p:ext uri="{BB962C8B-B14F-4D97-AF65-F5344CB8AC3E}">
        <p14:creationId xmlns:p14="http://schemas.microsoft.com/office/powerpoint/2010/main" val="153162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err="1"/>
              <a:t>DmL</a:t>
            </a:r>
            <a:r>
              <a:rPr lang="en-US" dirty="0"/>
              <a:t> Commands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928783" y="2006975"/>
            <a:ext cx="2520280" cy="424732"/>
          </a:xfrm>
        </p:spPr>
        <p:txBody>
          <a:bodyPr/>
          <a:lstStyle/>
          <a:p>
            <a:r>
              <a:rPr lang="en-IN" b="0" i="0" dirty="0">
                <a:solidFill>
                  <a:srgbClr val="2C2C2C"/>
                </a:solidFill>
                <a:effectLst/>
                <a:latin typeface="Inter"/>
              </a:rPr>
              <a:t>Retrieve data from a database</a:t>
            </a:r>
            <a:endParaRPr lang="en-US" dirty="0"/>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325459" y="2075550"/>
            <a:ext cx="4937760" cy="424732"/>
          </a:xfrm>
        </p:spPr>
        <p:txBody>
          <a:bodyPr/>
          <a:lstStyle/>
          <a:p>
            <a:r>
              <a:rPr lang="en-US" dirty="0"/>
              <a:t>SELECT</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a:xfrm>
            <a:off x="6528048" y="2509892"/>
            <a:ext cx="2304256" cy="664018"/>
          </a:xfrm>
        </p:spPr>
        <p:txBody>
          <a:bodyPr/>
          <a:lstStyle/>
          <a:p>
            <a:r>
              <a:rPr lang="en-US" dirty="0">
                <a:solidFill>
                  <a:srgbClr val="2C2C2C"/>
                </a:solidFill>
                <a:latin typeface="Inter"/>
              </a:rPr>
              <a:t>I</a:t>
            </a:r>
            <a:r>
              <a:rPr lang="en-US" b="0" i="0" dirty="0">
                <a:solidFill>
                  <a:srgbClr val="2C2C2C"/>
                </a:solidFill>
                <a:effectLst/>
                <a:latin typeface="Inter"/>
              </a:rPr>
              <a:t>nsert data into a table</a:t>
            </a: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809699" y="2649040"/>
            <a:ext cx="4023360" cy="424732"/>
          </a:xfrm>
        </p:spPr>
        <p:txBody>
          <a:bodyPr/>
          <a:lstStyle/>
          <a:p>
            <a:r>
              <a:rPr lang="en-IN" dirty="0">
                <a:solidFill>
                  <a:srgbClr val="7030A0"/>
                </a:solidFill>
                <a:latin typeface="inter-regular"/>
              </a:rPr>
              <a:t>I</a:t>
            </a:r>
            <a:r>
              <a:rPr lang="en-IN" i="0" dirty="0">
                <a:solidFill>
                  <a:srgbClr val="7030A0"/>
                </a:solidFill>
                <a:effectLst/>
                <a:latin typeface="inter-regular"/>
              </a:rPr>
              <a:t>NSERT</a:t>
            </a:r>
            <a:r>
              <a:rPr lang="en-IN" b="0" i="0" dirty="0">
                <a:solidFill>
                  <a:srgbClr val="000000"/>
                </a:solidFill>
                <a:effectLst/>
                <a:latin typeface="inter-regular"/>
              </a:rPr>
              <a:t> </a:t>
            </a:r>
            <a:endParaRPr lang="en-US" dirty="0"/>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a:xfrm>
            <a:off x="5419649" y="3988904"/>
            <a:ext cx="3187005" cy="685882"/>
          </a:xfrm>
        </p:spPr>
        <p:txBody>
          <a:bodyPr/>
          <a:lstStyle/>
          <a:p>
            <a:r>
              <a:rPr lang="en-US" b="0" i="0" dirty="0">
                <a:solidFill>
                  <a:srgbClr val="2C2C2C"/>
                </a:solidFill>
                <a:effectLst/>
                <a:latin typeface="Inter"/>
              </a:rPr>
              <a:t>Delete all records from a database table</a:t>
            </a:r>
            <a:endParaRPr lang="en-US" dirty="0"/>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a:xfrm>
            <a:off x="1343472" y="4187307"/>
            <a:ext cx="2241876" cy="424732"/>
          </a:xfrm>
        </p:spPr>
        <p:txBody>
          <a:bodyPr/>
          <a:lstStyle/>
          <a:p>
            <a:r>
              <a:rPr lang="en-IN" i="0" dirty="0">
                <a:solidFill>
                  <a:srgbClr val="002060"/>
                </a:solidFill>
                <a:effectLst/>
                <a:latin typeface="inter-regular"/>
              </a:rPr>
              <a:t>DELETE </a:t>
            </a:r>
            <a:r>
              <a:rPr lang="en-IN" b="0" i="0" dirty="0">
                <a:solidFill>
                  <a:srgbClr val="000000"/>
                </a:solidFill>
                <a:effectLst/>
                <a:latin typeface="inter-regular"/>
              </a:rPr>
              <a:t> </a:t>
            </a:r>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a:cxnSpLocks/>
          </p:cNvCxnSpPr>
          <p:nvPr/>
        </p:nvCxnSpPr>
        <p:spPr>
          <a:xfrm>
            <a:off x="263352" y="3197666"/>
            <a:ext cx="3915727"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 Placeholder 24">
            <a:extLst>
              <a:ext uri="{FF2B5EF4-FFF2-40B4-BE49-F238E27FC236}">
                <a16:creationId xmlns:a16="http://schemas.microsoft.com/office/drawing/2014/main" id="{D8114C64-6E7B-924E-F577-2D680724529B}"/>
              </a:ext>
            </a:extLst>
          </p:cNvPr>
          <p:cNvSpPr txBox="1">
            <a:spLocks/>
          </p:cNvSpPr>
          <p:nvPr/>
        </p:nvSpPr>
        <p:spPr>
          <a:xfrm>
            <a:off x="1463679" y="3360003"/>
            <a:ext cx="271540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accent5"/>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i="0" dirty="0">
                <a:solidFill>
                  <a:schemeClr val="accent6">
                    <a:lumMod val="75000"/>
                  </a:schemeClr>
                </a:solidFill>
                <a:effectLst/>
                <a:latin typeface="inter-regular"/>
              </a:rPr>
              <a:t>UPDATE</a:t>
            </a:r>
            <a:endParaRPr lang="en-US" dirty="0">
              <a:solidFill>
                <a:schemeClr val="accent6">
                  <a:lumMod val="75000"/>
                </a:schemeClr>
              </a:solidFill>
            </a:endParaRPr>
          </a:p>
        </p:txBody>
      </p:sp>
      <p:cxnSp>
        <p:nvCxnSpPr>
          <p:cNvPr id="11" name="Straight Connector 10">
            <a:extLst>
              <a:ext uri="{FF2B5EF4-FFF2-40B4-BE49-F238E27FC236}">
                <a16:creationId xmlns:a16="http://schemas.microsoft.com/office/drawing/2014/main" id="{B752A357-3109-D1AB-4044-18C6EC413E9B}"/>
              </a:ext>
              <a:ext uri="{C183D7F6-B498-43B3-948B-1728B52AA6E4}">
                <adec:decorative xmlns:adec="http://schemas.microsoft.com/office/drawing/2017/decorative" val="1"/>
              </a:ext>
            </a:extLst>
          </p:cNvPr>
          <p:cNvCxnSpPr>
            <a:cxnSpLocks/>
          </p:cNvCxnSpPr>
          <p:nvPr/>
        </p:nvCxnSpPr>
        <p:spPr>
          <a:xfrm>
            <a:off x="693060" y="3933056"/>
            <a:ext cx="2892288"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0CB4EC-3B3F-18C5-0722-B6F82C86FB6C}"/>
              </a:ext>
              <a:ext uri="{C183D7F6-B498-43B3-948B-1728B52AA6E4}">
                <adec:decorative xmlns:adec="http://schemas.microsoft.com/office/drawing/2017/decorative" val="1"/>
              </a:ext>
            </a:extLst>
          </p:cNvPr>
          <p:cNvCxnSpPr/>
          <p:nvPr/>
        </p:nvCxnSpPr>
        <p:spPr>
          <a:xfrm>
            <a:off x="443939" y="2548703"/>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33">
            <a:extLst>
              <a:ext uri="{FF2B5EF4-FFF2-40B4-BE49-F238E27FC236}">
                <a16:creationId xmlns:a16="http://schemas.microsoft.com/office/drawing/2014/main" id="{A8949A45-4193-2001-CD5E-3D2FDC58C52F}"/>
              </a:ext>
            </a:extLst>
          </p:cNvPr>
          <p:cNvSpPr txBox="1">
            <a:spLocks/>
          </p:cNvSpPr>
          <p:nvPr/>
        </p:nvSpPr>
        <p:spPr>
          <a:xfrm>
            <a:off x="5951220" y="3197666"/>
            <a:ext cx="3042990" cy="68588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l"/>
            <a:r>
              <a:rPr lang="en-US" b="0" i="0" dirty="0">
                <a:solidFill>
                  <a:srgbClr val="2C2C2C"/>
                </a:solidFill>
                <a:effectLst/>
                <a:latin typeface="Inter"/>
              </a:rPr>
              <a:t>Updates existing data within a table</a:t>
            </a:r>
          </a:p>
        </p:txBody>
      </p:sp>
    </p:spTree>
    <p:extLst>
      <p:ext uri="{BB962C8B-B14F-4D97-AF65-F5344CB8AC3E}">
        <p14:creationId xmlns:p14="http://schemas.microsoft.com/office/powerpoint/2010/main" val="246464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err="1"/>
              <a:t>DmL</a:t>
            </a:r>
            <a:r>
              <a:rPr lang="en-US" dirty="0"/>
              <a:t> Commands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790881" y="2012360"/>
            <a:ext cx="5401119" cy="493317"/>
          </a:xfrm>
        </p:spPr>
        <p:txBody>
          <a:bodyPr/>
          <a:lstStyle/>
          <a:p>
            <a:pPr algn="l" fontAlgn="base"/>
            <a:r>
              <a:rPr lang="en-US" i="1" dirty="0">
                <a:solidFill>
                  <a:srgbClr val="273239"/>
                </a:solidFill>
                <a:latin typeface="Nunito" pitchFamily="2" charset="0"/>
              </a:rPr>
              <a:t>SELECT DROP column1,column2 FROM </a:t>
            </a:r>
            <a:r>
              <a:rPr lang="en-US" i="1" dirty="0" err="1">
                <a:solidFill>
                  <a:srgbClr val="273239"/>
                </a:solidFill>
                <a:latin typeface="Nunito" pitchFamily="2" charset="0"/>
              </a:rPr>
              <a:t>table_name</a:t>
            </a:r>
            <a:endParaRPr lang="en-US" i="1" dirty="0">
              <a:solidFill>
                <a:srgbClr val="273239"/>
              </a:solidFill>
              <a:latin typeface="Nunito" pitchFamily="2" charset="0"/>
            </a:endParaRP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335360" y="1994469"/>
            <a:ext cx="4937760" cy="424732"/>
          </a:xfrm>
        </p:spPr>
        <p:txBody>
          <a:bodyPr/>
          <a:lstStyle/>
          <a:p>
            <a:r>
              <a:rPr lang="en-US" dirty="0"/>
              <a:t>SELECT</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a:xfrm>
            <a:off x="6113145" y="2924382"/>
            <a:ext cx="5655705" cy="391615"/>
          </a:xfrm>
        </p:spPr>
        <p:txBody>
          <a:bodyPr/>
          <a:lstStyle/>
          <a:p>
            <a:pPr algn="just" fontAlgn="base"/>
            <a:r>
              <a:rPr lang="en-US" i="1" dirty="0">
                <a:solidFill>
                  <a:srgbClr val="273239"/>
                </a:solidFill>
                <a:latin typeface="Nunito" pitchFamily="2" charset="0"/>
              </a:rPr>
              <a:t>INSERT INTO </a:t>
            </a:r>
            <a:r>
              <a:rPr lang="en-US" i="1" dirty="0" err="1">
                <a:solidFill>
                  <a:srgbClr val="273239"/>
                </a:solidFill>
                <a:latin typeface="Nunito" pitchFamily="2" charset="0"/>
              </a:rPr>
              <a:t>table_name</a:t>
            </a:r>
            <a:r>
              <a:rPr lang="en-US" i="1" dirty="0">
                <a:solidFill>
                  <a:srgbClr val="273239"/>
                </a:solidFill>
                <a:latin typeface="Nunito" pitchFamily="2" charset="0"/>
              </a:rPr>
              <a:t> VALUES (value1, value2, value3); </a:t>
            </a:r>
            <a:br>
              <a:rPr lang="en-US" dirty="0"/>
            </a:b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779928" y="2873700"/>
            <a:ext cx="4023360" cy="424732"/>
          </a:xfrm>
        </p:spPr>
        <p:txBody>
          <a:bodyPr/>
          <a:lstStyle/>
          <a:p>
            <a:r>
              <a:rPr lang="en-IN" dirty="0">
                <a:solidFill>
                  <a:srgbClr val="7030A0"/>
                </a:solidFill>
                <a:latin typeface="inter-regular"/>
              </a:rPr>
              <a:t>I</a:t>
            </a:r>
            <a:r>
              <a:rPr lang="en-IN" i="0" dirty="0">
                <a:solidFill>
                  <a:srgbClr val="7030A0"/>
                </a:solidFill>
                <a:effectLst/>
                <a:latin typeface="inter-regular"/>
              </a:rPr>
              <a:t>NSERT</a:t>
            </a:r>
            <a:r>
              <a:rPr lang="en-IN" b="0" i="0" dirty="0">
                <a:solidFill>
                  <a:srgbClr val="000000"/>
                </a:solidFill>
                <a:effectLst/>
                <a:latin typeface="inter-regular"/>
              </a:rPr>
              <a:t> </a:t>
            </a:r>
            <a:endParaRPr lang="en-US" dirty="0"/>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a:xfrm>
            <a:off x="5124530" y="4425198"/>
            <a:ext cx="6229270" cy="685882"/>
          </a:xfrm>
        </p:spPr>
        <p:txBody>
          <a:bodyPr/>
          <a:lstStyle/>
          <a:p>
            <a:r>
              <a:rPr lang="en-US" i="1" dirty="0">
                <a:solidFill>
                  <a:srgbClr val="273239"/>
                </a:solidFill>
                <a:latin typeface="Nunito" pitchFamily="2" charset="0"/>
              </a:rPr>
              <a:t>DELETE FROM </a:t>
            </a:r>
            <a:r>
              <a:rPr lang="en-US" i="1" dirty="0" err="1">
                <a:solidFill>
                  <a:srgbClr val="273239"/>
                </a:solidFill>
                <a:latin typeface="Nunito" pitchFamily="2" charset="0"/>
              </a:rPr>
              <a:t>table_name</a:t>
            </a:r>
            <a:r>
              <a:rPr lang="en-US" i="1" dirty="0">
                <a:solidFill>
                  <a:srgbClr val="273239"/>
                </a:solidFill>
                <a:latin typeface="Nunito" pitchFamily="2" charset="0"/>
              </a:rPr>
              <a:t> WHERE </a:t>
            </a:r>
            <a:r>
              <a:rPr lang="en-US" i="1" dirty="0" err="1">
                <a:solidFill>
                  <a:srgbClr val="273239"/>
                </a:solidFill>
                <a:latin typeface="Nunito" pitchFamily="2" charset="0"/>
              </a:rPr>
              <a:t>some_condition</a:t>
            </a:r>
            <a:r>
              <a:rPr lang="en-US" i="1" dirty="0">
                <a:solidFill>
                  <a:srgbClr val="273239"/>
                </a:solidFill>
                <a:latin typeface="Nunito" pitchFamily="2" charset="0"/>
              </a:rPr>
              <a:t>;</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a:xfrm>
            <a:off x="1430340" y="4459688"/>
            <a:ext cx="2241876" cy="424732"/>
          </a:xfrm>
        </p:spPr>
        <p:txBody>
          <a:bodyPr/>
          <a:lstStyle/>
          <a:p>
            <a:r>
              <a:rPr lang="en-IN" i="0" dirty="0">
                <a:solidFill>
                  <a:srgbClr val="002060"/>
                </a:solidFill>
                <a:effectLst/>
                <a:latin typeface="inter-regular"/>
              </a:rPr>
              <a:t>DELETE </a:t>
            </a:r>
            <a:r>
              <a:rPr lang="en-IN" b="0" i="0" dirty="0">
                <a:solidFill>
                  <a:srgbClr val="000000"/>
                </a:solidFill>
                <a:effectLst/>
                <a:latin typeface="inter-regular"/>
              </a:rPr>
              <a:t> </a:t>
            </a:r>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a:cxnSpLocks/>
          </p:cNvCxnSpPr>
          <p:nvPr/>
        </p:nvCxnSpPr>
        <p:spPr>
          <a:xfrm>
            <a:off x="506546" y="3429000"/>
            <a:ext cx="3915727"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 Placeholder 24">
            <a:extLst>
              <a:ext uri="{FF2B5EF4-FFF2-40B4-BE49-F238E27FC236}">
                <a16:creationId xmlns:a16="http://schemas.microsoft.com/office/drawing/2014/main" id="{D8114C64-6E7B-924E-F577-2D680724529B}"/>
              </a:ext>
            </a:extLst>
          </p:cNvPr>
          <p:cNvSpPr txBox="1">
            <a:spLocks/>
          </p:cNvSpPr>
          <p:nvPr/>
        </p:nvSpPr>
        <p:spPr>
          <a:xfrm>
            <a:off x="1529920" y="3697247"/>
            <a:ext cx="271540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accent5"/>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i="0" dirty="0">
                <a:solidFill>
                  <a:schemeClr val="accent6">
                    <a:lumMod val="75000"/>
                  </a:schemeClr>
                </a:solidFill>
                <a:effectLst/>
                <a:latin typeface="inter-regular"/>
              </a:rPr>
              <a:t>UPDATE</a:t>
            </a:r>
            <a:endParaRPr lang="en-US" dirty="0">
              <a:solidFill>
                <a:schemeClr val="accent6">
                  <a:lumMod val="75000"/>
                </a:schemeClr>
              </a:solidFill>
            </a:endParaRPr>
          </a:p>
        </p:txBody>
      </p:sp>
      <p:cxnSp>
        <p:nvCxnSpPr>
          <p:cNvPr id="11" name="Straight Connector 10">
            <a:extLst>
              <a:ext uri="{FF2B5EF4-FFF2-40B4-BE49-F238E27FC236}">
                <a16:creationId xmlns:a16="http://schemas.microsoft.com/office/drawing/2014/main" id="{B752A357-3109-D1AB-4044-18C6EC413E9B}"/>
              </a:ext>
              <a:ext uri="{C183D7F6-B498-43B3-948B-1728B52AA6E4}">
                <adec:decorative xmlns:adec="http://schemas.microsoft.com/office/drawing/2017/decorative" val="1"/>
              </a:ext>
            </a:extLst>
          </p:cNvPr>
          <p:cNvCxnSpPr>
            <a:cxnSpLocks/>
          </p:cNvCxnSpPr>
          <p:nvPr/>
        </p:nvCxnSpPr>
        <p:spPr>
          <a:xfrm>
            <a:off x="779928" y="4234548"/>
            <a:ext cx="2892288"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0CB4EC-3B3F-18C5-0722-B6F82C86FB6C}"/>
              </a:ext>
              <a:ext uri="{C183D7F6-B498-43B3-948B-1728B52AA6E4}">
                <adec:decorative xmlns:adec="http://schemas.microsoft.com/office/drawing/2017/decorative" val="1"/>
              </a:ext>
            </a:extLst>
          </p:cNvPr>
          <p:cNvCxnSpPr/>
          <p:nvPr/>
        </p:nvCxnSpPr>
        <p:spPr>
          <a:xfrm>
            <a:off x="693060" y="2649039"/>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33">
            <a:extLst>
              <a:ext uri="{FF2B5EF4-FFF2-40B4-BE49-F238E27FC236}">
                <a16:creationId xmlns:a16="http://schemas.microsoft.com/office/drawing/2014/main" id="{A8949A45-4193-2001-CD5E-3D2FDC58C52F}"/>
              </a:ext>
            </a:extLst>
          </p:cNvPr>
          <p:cNvSpPr txBox="1">
            <a:spLocks/>
          </p:cNvSpPr>
          <p:nvPr/>
        </p:nvSpPr>
        <p:spPr>
          <a:xfrm>
            <a:off x="5539580" y="3704483"/>
            <a:ext cx="6229270" cy="493318"/>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l"/>
            <a:r>
              <a:rPr lang="en-US" i="1" dirty="0">
                <a:solidFill>
                  <a:srgbClr val="273239"/>
                </a:solidFill>
                <a:latin typeface="Nunito" pitchFamily="2" charset="0"/>
              </a:rPr>
              <a:t>UPDATE </a:t>
            </a:r>
            <a:r>
              <a:rPr lang="en-US" i="1" dirty="0" err="1">
                <a:solidFill>
                  <a:srgbClr val="273239"/>
                </a:solidFill>
                <a:latin typeface="Nunito" pitchFamily="2" charset="0"/>
              </a:rPr>
              <a:t>table_name</a:t>
            </a:r>
            <a:r>
              <a:rPr lang="en-US" i="1" dirty="0">
                <a:solidFill>
                  <a:srgbClr val="273239"/>
                </a:solidFill>
                <a:latin typeface="Nunito" pitchFamily="2" charset="0"/>
              </a:rPr>
              <a:t> SET column1 = value1, column2 = value2,… WHERE condition;</a:t>
            </a:r>
          </a:p>
        </p:txBody>
      </p:sp>
    </p:spTree>
    <p:extLst>
      <p:ext uri="{BB962C8B-B14F-4D97-AF65-F5344CB8AC3E}">
        <p14:creationId xmlns:p14="http://schemas.microsoft.com/office/powerpoint/2010/main" val="238694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DCL Commands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928782" y="2006975"/>
            <a:ext cx="4567817" cy="424732"/>
          </a:xfrm>
        </p:spPr>
        <p:txBody>
          <a:bodyPr/>
          <a:lstStyle/>
          <a:p>
            <a:r>
              <a:rPr lang="en-US" dirty="0">
                <a:solidFill>
                  <a:srgbClr val="2C2C2C"/>
                </a:solidFill>
                <a:latin typeface="Inter"/>
              </a:rPr>
              <a:t>A</a:t>
            </a:r>
            <a:r>
              <a:rPr lang="en-US" b="0" i="0" dirty="0">
                <a:solidFill>
                  <a:srgbClr val="2C2C2C"/>
                </a:solidFill>
                <a:effectLst/>
                <a:latin typeface="Inter"/>
              </a:rPr>
              <a:t>llow users access privileges to the database</a:t>
            </a:r>
            <a:endParaRPr lang="en-US" dirty="0"/>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325459" y="2075550"/>
            <a:ext cx="4937760" cy="424732"/>
          </a:xfrm>
        </p:spPr>
        <p:txBody>
          <a:bodyPr/>
          <a:lstStyle/>
          <a:p>
            <a:r>
              <a:rPr lang="en-US" dirty="0"/>
              <a:t>GRANT</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a:xfrm>
            <a:off x="6528048" y="2509892"/>
            <a:ext cx="5472608" cy="664018"/>
          </a:xfrm>
        </p:spPr>
        <p:txBody>
          <a:bodyPr/>
          <a:lstStyle/>
          <a:p>
            <a:r>
              <a:rPr lang="en-US" dirty="0">
                <a:solidFill>
                  <a:srgbClr val="2C2C2C"/>
                </a:solidFill>
                <a:latin typeface="Inter"/>
              </a:rPr>
              <a:t>W</a:t>
            </a:r>
            <a:r>
              <a:rPr lang="en-US" b="0" i="0" dirty="0">
                <a:solidFill>
                  <a:srgbClr val="2C2C2C"/>
                </a:solidFill>
                <a:effectLst/>
                <a:latin typeface="Inter"/>
              </a:rPr>
              <a:t>ithdraw users access privileges given by using the GRANT command</a:t>
            </a: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809699" y="2649040"/>
            <a:ext cx="4023360" cy="424732"/>
          </a:xfrm>
        </p:spPr>
        <p:txBody>
          <a:bodyPr/>
          <a:lstStyle/>
          <a:p>
            <a:r>
              <a:rPr lang="en-IN" dirty="0">
                <a:solidFill>
                  <a:srgbClr val="7030A0"/>
                </a:solidFill>
                <a:latin typeface="inter-regular"/>
              </a:rPr>
              <a:t>REVOKE</a:t>
            </a:r>
            <a:r>
              <a:rPr lang="en-IN" b="0" i="0" dirty="0">
                <a:solidFill>
                  <a:srgbClr val="000000"/>
                </a:solidFill>
                <a:effectLst/>
                <a:latin typeface="inter-regular"/>
              </a:rPr>
              <a:t> </a:t>
            </a:r>
            <a:endParaRPr lang="en-US" dirty="0"/>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17" name="Straight Connector 16">
            <a:extLst>
              <a:ext uri="{FF2B5EF4-FFF2-40B4-BE49-F238E27FC236}">
                <a16:creationId xmlns:a16="http://schemas.microsoft.com/office/drawing/2014/main" id="{D30CB4EC-3B3F-18C5-0722-B6F82C86FB6C}"/>
              </a:ext>
              <a:ext uri="{C183D7F6-B498-43B3-948B-1728B52AA6E4}">
                <adec:decorative xmlns:adec="http://schemas.microsoft.com/office/drawing/2017/decorative" val="1"/>
              </a:ext>
            </a:extLst>
          </p:cNvPr>
          <p:cNvCxnSpPr/>
          <p:nvPr/>
        </p:nvCxnSpPr>
        <p:spPr>
          <a:xfrm>
            <a:off x="443939" y="2621176"/>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83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288692" cy="707886"/>
          </a:xfrm>
        </p:spPr>
        <p:txBody>
          <a:bodyPr/>
          <a:lstStyle/>
          <a:p>
            <a:r>
              <a:rPr lang="en-US" dirty="0"/>
              <a:t>SQL basic</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548640" y="2060848"/>
            <a:ext cx="10288692" cy="2304256"/>
          </a:xfrm>
        </p:spPr>
        <p:txBody>
          <a:bodyPr/>
          <a:lstStyle/>
          <a:p>
            <a:pPr algn="l"/>
            <a:r>
              <a:rPr lang="en-IN" b="0" i="0" dirty="0">
                <a:effectLst/>
                <a:latin typeface="Segoe UI" panose="020B0502040204020203" pitchFamily="34" charset="0"/>
              </a:rPr>
              <a:t>What is SQL?</a:t>
            </a:r>
          </a:p>
          <a:p>
            <a:pPr algn="l"/>
            <a:r>
              <a:rPr lang="en-IN" b="0" i="0" dirty="0">
                <a:effectLst/>
                <a:latin typeface="Segoe UI" panose="020B0502040204020203" pitchFamily="34" charset="0"/>
              </a:rPr>
              <a:t>What Can SQL do?</a:t>
            </a:r>
          </a:p>
          <a:p>
            <a:pPr algn="l"/>
            <a:r>
              <a:rPr lang="en-IN" b="0" i="0" dirty="0">
                <a:effectLst/>
                <a:latin typeface="Segoe UI" panose="020B0502040204020203" pitchFamily="34" charset="0"/>
              </a:rPr>
              <a:t>RDBMS</a:t>
            </a:r>
          </a:p>
          <a:p>
            <a:pPr algn="l"/>
            <a:r>
              <a:rPr lang="en-IN" b="0" i="0" dirty="0">
                <a:effectLst/>
                <a:latin typeface="Segoe UI" panose="020B0502040204020203" pitchFamily="34" charset="0"/>
              </a:rPr>
              <a:t>Database Tables</a:t>
            </a:r>
          </a:p>
          <a:p>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DCL Commands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928782" y="2006975"/>
            <a:ext cx="4567817" cy="424732"/>
          </a:xfrm>
        </p:spPr>
        <p:txBody>
          <a:bodyPr/>
          <a:lstStyle/>
          <a:p>
            <a:r>
              <a:rPr lang="en-US" b="0" i="1" dirty="0">
                <a:solidFill>
                  <a:srgbClr val="273239"/>
                </a:solidFill>
                <a:effectLst/>
                <a:latin typeface="Nunito" panose="020F0502020204030204" pitchFamily="2" charset="0"/>
              </a:rPr>
              <a:t>GRANT SELECT, UPDATE ON MY_TABLE TO SOME_USER, ANOTHER_USER;  </a:t>
            </a:r>
            <a:endParaRPr lang="en-US" dirty="0"/>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325459" y="2075550"/>
            <a:ext cx="4937760" cy="424732"/>
          </a:xfrm>
        </p:spPr>
        <p:txBody>
          <a:bodyPr/>
          <a:lstStyle/>
          <a:p>
            <a:r>
              <a:rPr lang="en-US" dirty="0"/>
              <a:t>GRANT</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a:xfrm>
            <a:off x="6384032" y="2621176"/>
            <a:ext cx="5564962" cy="664018"/>
          </a:xfrm>
        </p:spPr>
        <p:txBody>
          <a:bodyPr/>
          <a:lstStyle/>
          <a:p>
            <a:r>
              <a:rPr lang="en-US" b="0" i="1" dirty="0">
                <a:solidFill>
                  <a:srgbClr val="273239"/>
                </a:solidFill>
                <a:effectLst/>
                <a:latin typeface="Nunito" pitchFamily="2" charset="0"/>
              </a:rPr>
              <a:t>REVOKE SELECT, UPDATE ON MY_TABLE FROM USER1, USER2;  </a:t>
            </a: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809699" y="2649040"/>
            <a:ext cx="4023360" cy="424732"/>
          </a:xfrm>
        </p:spPr>
        <p:txBody>
          <a:bodyPr/>
          <a:lstStyle/>
          <a:p>
            <a:r>
              <a:rPr lang="en-IN" dirty="0">
                <a:solidFill>
                  <a:srgbClr val="7030A0"/>
                </a:solidFill>
                <a:latin typeface="inter-regular"/>
              </a:rPr>
              <a:t>REVOKE</a:t>
            </a:r>
            <a:r>
              <a:rPr lang="en-IN" b="0" i="0" dirty="0">
                <a:solidFill>
                  <a:srgbClr val="000000"/>
                </a:solidFill>
                <a:effectLst/>
                <a:latin typeface="inter-regular"/>
              </a:rPr>
              <a:t> </a:t>
            </a:r>
            <a:endParaRPr lang="en-US" dirty="0"/>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17" name="Straight Connector 16">
            <a:extLst>
              <a:ext uri="{FF2B5EF4-FFF2-40B4-BE49-F238E27FC236}">
                <a16:creationId xmlns:a16="http://schemas.microsoft.com/office/drawing/2014/main" id="{D30CB4EC-3B3F-18C5-0722-B6F82C86FB6C}"/>
              </a:ext>
              <a:ext uri="{C183D7F6-B498-43B3-948B-1728B52AA6E4}">
                <adec:decorative xmlns:adec="http://schemas.microsoft.com/office/drawing/2017/decorative" val="1"/>
              </a:ext>
            </a:extLst>
          </p:cNvPr>
          <p:cNvCxnSpPr/>
          <p:nvPr/>
        </p:nvCxnSpPr>
        <p:spPr>
          <a:xfrm>
            <a:off x="443939" y="2621176"/>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08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DTL Commands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928783" y="2006975"/>
            <a:ext cx="2520280" cy="424732"/>
          </a:xfrm>
        </p:spPr>
        <p:txBody>
          <a:bodyPr/>
          <a:lstStyle/>
          <a:p>
            <a:r>
              <a:rPr lang="en-IN" dirty="0">
                <a:solidFill>
                  <a:srgbClr val="2C2C2C"/>
                </a:solidFill>
                <a:latin typeface="Inter"/>
              </a:rPr>
              <a:t>C</a:t>
            </a:r>
            <a:r>
              <a:rPr lang="en-IN" b="0" i="0" dirty="0">
                <a:solidFill>
                  <a:srgbClr val="2C2C2C"/>
                </a:solidFill>
                <a:effectLst/>
                <a:latin typeface="Inter"/>
              </a:rPr>
              <a:t>ommits a Transaction</a:t>
            </a:r>
            <a:endParaRPr lang="en-US" dirty="0"/>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325459" y="2075550"/>
            <a:ext cx="4937760" cy="424732"/>
          </a:xfrm>
        </p:spPr>
        <p:txBody>
          <a:bodyPr/>
          <a:lstStyle/>
          <a:p>
            <a:r>
              <a:rPr lang="en-US" dirty="0"/>
              <a:t>COMMIT</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a:xfrm>
            <a:off x="6528048" y="2509892"/>
            <a:ext cx="4023360" cy="664018"/>
          </a:xfrm>
        </p:spPr>
        <p:txBody>
          <a:bodyPr/>
          <a:lstStyle/>
          <a:p>
            <a:r>
              <a:rPr lang="en-US" dirty="0">
                <a:solidFill>
                  <a:srgbClr val="2C2C2C"/>
                </a:solidFill>
                <a:latin typeface="Inter"/>
              </a:rPr>
              <a:t>R</a:t>
            </a:r>
            <a:r>
              <a:rPr lang="en-US" b="0" i="0" dirty="0">
                <a:solidFill>
                  <a:srgbClr val="2C2C2C"/>
                </a:solidFill>
                <a:effectLst/>
                <a:latin typeface="Inter"/>
              </a:rPr>
              <a:t>ollback a transaction in case of any error occurs</a:t>
            </a: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809699" y="2649040"/>
            <a:ext cx="4023360" cy="424732"/>
          </a:xfrm>
        </p:spPr>
        <p:txBody>
          <a:bodyPr/>
          <a:lstStyle/>
          <a:p>
            <a:r>
              <a:rPr lang="en-IN" dirty="0">
                <a:solidFill>
                  <a:srgbClr val="7030A0"/>
                </a:solidFill>
                <a:latin typeface="inter-regular"/>
              </a:rPr>
              <a:t>ROLLBACK</a:t>
            </a:r>
            <a:r>
              <a:rPr lang="en-IN" b="0" i="0" dirty="0">
                <a:solidFill>
                  <a:srgbClr val="000000"/>
                </a:solidFill>
                <a:effectLst/>
                <a:latin typeface="inter-regular"/>
              </a:rPr>
              <a:t> </a:t>
            </a:r>
            <a:endParaRPr lang="en-US" dirty="0"/>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21</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a:cxnSpLocks/>
          </p:cNvCxnSpPr>
          <p:nvPr/>
        </p:nvCxnSpPr>
        <p:spPr>
          <a:xfrm>
            <a:off x="263352" y="3197666"/>
            <a:ext cx="3915727"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 Placeholder 24">
            <a:extLst>
              <a:ext uri="{FF2B5EF4-FFF2-40B4-BE49-F238E27FC236}">
                <a16:creationId xmlns:a16="http://schemas.microsoft.com/office/drawing/2014/main" id="{D8114C64-6E7B-924E-F577-2D680724529B}"/>
              </a:ext>
            </a:extLst>
          </p:cNvPr>
          <p:cNvSpPr txBox="1">
            <a:spLocks/>
          </p:cNvSpPr>
          <p:nvPr/>
        </p:nvSpPr>
        <p:spPr>
          <a:xfrm>
            <a:off x="1463679" y="3360003"/>
            <a:ext cx="271540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accent5"/>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i="0" dirty="0">
                <a:solidFill>
                  <a:srgbClr val="0070C0"/>
                </a:solidFill>
                <a:effectLst/>
                <a:latin typeface="inter-regular"/>
              </a:rPr>
              <a:t>SAVEPOINT</a:t>
            </a:r>
            <a:endParaRPr lang="en-US" dirty="0">
              <a:solidFill>
                <a:srgbClr val="0070C0"/>
              </a:solidFill>
            </a:endParaRPr>
          </a:p>
        </p:txBody>
      </p:sp>
      <p:cxnSp>
        <p:nvCxnSpPr>
          <p:cNvPr id="17" name="Straight Connector 16">
            <a:extLst>
              <a:ext uri="{FF2B5EF4-FFF2-40B4-BE49-F238E27FC236}">
                <a16:creationId xmlns:a16="http://schemas.microsoft.com/office/drawing/2014/main" id="{D30CB4EC-3B3F-18C5-0722-B6F82C86FB6C}"/>
              </a:ext>
              <a:ext uri="{C183D7F6-B498-43B3-948B-1728B52AA6E4}">
                <adec:decorative xmlns:adec="http://schemas.microsoft.com/office/drawing/2017/decorative" val="1"/>
              </a:ext>
            </a:extLst>
          </p:cNvPr>
          <p:cNvCxnSpPr/>
          <p:nvPr/>
        </p:nvCxnSpPr>
        <p:spPr>
          <a:xfrm>
            <a:off x="443939" y="2548703"/>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33">
            <a:extLst>
              <a:ext uri="{FF2B5EF4-FFF2-40B4-BE49-F238E27FC236}">
                <a16:creationId xmlns:a16="http://schemas.microsoft.com/office/drawing/2014/main" id="{A8949A45-4193-2001-CD5E-3D2FDC58C52F}"/>
              </a:ext>
            </a:extLst>
          </p:cNvPr>
          <p:cNvSpPr txBox="1">
            <a:spLocks/>
          </p:cNvSpPr>
          <p:nvPr/>
        </p:nvSpPr>
        <p:spPr>
          <a:xfrm>
            <a:off x="5951220" y="3197666"/>
            <a:ext cx="5977428" cy="68588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l"/>
            <a:r>
              <a:rPr lang="en-US" dirty="0">
                <a:solidFill>
                  <a:srgbClr val="2C2C2C"/>
                </a:solidFill>
                <a:latin typeface="Inter"/>
              </a:rPr>
              <a:t>A SAVEPOINT is a point in a transaction in which you can roll the transaction back to a certain point without rolling back the entire transaction. </a:t>
            </a:r>
          </a:p>
        </p:txBody>
      </p:sp>
    </p:spTree>
    <p:extLst>
      <p:ext uri="{BB962C8B-B14F-4D97-AF65-F5344CB8AC3E}">
        <p14:creationId xmlns:p14="http://schemas.microsoft.com/office/powerpoint/2010/main" val="45654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DTL Commands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928783" y="2006975"/>
            <a:ext cx="2520280" cy="424732"/>
          </a:xfrm>
        </p:spPr>
        <p:txBody>
          <a:bodyPr/>
          <a:lstStyle/>
          <a:p>
            <a:r>
              <a:rPr lang="en-IN" b="0" i="1" dirty="0">
                <a:solidFill>
                  <a:srgbClr val="273239"/>
                </a:solidFill>
                <a:effectLst/>
                <a:latin typeface="Nunito" pitchFamily="2" charset="0"/>
              </a:rPr>
              <a:t>COMMIT; </a:t>
            </a:r>
            <a:endParaRPr lang="en-US" dirty="0"/>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325459" y="2075550"/>
            <a:ext cx="4937760" cy="424732"/>
          </a:xfrm>
        </p:spPr>
        <p:txBody>
          <a:bodyPr/>
          <a:lstStyle/>
          <a:p>
            <a:r>
              <a:rPr lang="en-US" dirty="0"/>
              <a:t>COMMIT</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a:xfrm>
            <a:off x="6384032" y="2509892"/>
            <a:ext cx="1296144" cy="664018"/>
          </a:xfrm>
        </p:spPr>
        <p:txBody>
          <a:bodyPr/>
          <a:lstStyle/>
          <a:p>
            <a:r>
              <a:rPr lang="en-IN" b="0" i="1" dirty="0">
                <a:solidFill>
                  <a:srgbClr val="273239"/>
                </a:solidFill>
                <a:effectLst/>
                <a:latin typeface="Nunito" pitchFamily="2" charset="0"/>
              </a:rPr>
              <a:t>ROLLBACK;  </a:t>
            </a: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809699" y="2649040"/>
            <a:ext cx="4023360" cy="424732"/>
          </a:xfrm>
        </p:spPr>
        <p:txBody>
          <a:bodyPr/>
          <a:lstStyle/>
          <a:p>
            <a:r>
              <a:rPr lang="en-IN" dirty="0">
                <a:solidFill>
                  <a:srgbClr val="7030A0"/>
                </a:solidFill>
                <a:latin typeface="inter-regular"/>
              </a:rPr>
              <a:t>ROLLBACK</a:t>
            </a:r>
            <a:r>
              <a:rPr lang="en-IN" b="0" i="0" dirty="0">
                <a:solidFill>
                  <a:srgbClr val="000000"/>
                </a:solidFill>
                <a:effectLst/>
                <a:latin typeface="inter-regular"/>
              </a:rPr>
              <a:t> </a:t>
            </a:r>
            <a:endParaRPr lang="en-US" dirty="0"/>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22</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a:cxnSpLocks/>
          </p:cNvCxnSpPr>
          <p:nvPr/>
        </p:nvCxnSpPr>
        <p:spPr>
          <a:xfrm>
            <a:off x="263352" y="3197666"/>
            <a:ext cx="3915727"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 Placeholder 24">
            <a:extLst>
              <a:ext uri="{FF2B5EF4-FFF2-40B4-BE49-F238E27FC236}">
                <a16:creationId xmlns:a16="http://schemas.microsoft.com/office/drawing/2014/main" id="{D8114C64-6E7B-924E-F577-2D680724529B}"/>
              </a:ext>
            </a:extLst>
          </p:cNvPr>
          <p:cNvSpPr txBox="1">
            <a:spLocks/>
          </p:cNvSpPr>
          <p:nvPr/>
        </p:nvSpPr>
        <p:spPr>
          <a:xfrm>
            <a:off x="1463679" y="3360003"/>
            <a:ext cx="271540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accent5"/>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i="0" dirty="0">
                <a:solidFill>
                  <a:srgbClr val="0070C0"/>
                </a:solidFill>
                <a:effectLst/>
                <a:latin typeface="inter-regular"/>
              </a:rPr>
              <a:t>SAVEPOINT</a:t>
            </a:r>
            <a:endParaRPr lang="en-US" dirty="0">
              <a:solidFill>
                <a:srgbClr val="0070C0"/>
              </a:solidFill>
            </a:endParaRPr>
          </a:p>
        </p:txBody>
      </p:sp>
      <p:cxnSp>
        <p:nvCxnSpPr>
          <p:cNvPr id="17" name="Straight Connector 16">
            <a:extLst>
              <a:ext uri="{FF2B5EF4-FFF2-40B4-BE49-F238E27FC236}">
                <a16:creationId xmlns:a16="http://schemas.microsoft.com/office/drawing/2014/main" id="{D30CB4EC-3B3F-18C5-0722-B6F82C86FB6C}"/>
              </a:ext>
              <a:ext uri="{C183D7F6-B498-43B3-948B-1728B52AA6E4}">
                <adec:decorative xmlns:adec="http://schemas.microsoft.com/office/drawing/2017/decorative" val="1"/>
              </a:ext>
            </a:extLst>
          </p:cNvPr>
          <p:cNvCxnSpPr/>
          <p:nvPr/>
        </p:nvCxnSpPr>
        <p:spPr>
          <a:xfrm>
            <a:off x="443939" y="2548703"/>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33">
            <a:extLst>
              <a:ext uri="{FF2B5EF4-FFF2-40B4-BE49-F238E27FC236}">
                <a16:creationId xmlns:a16="http://schemas.microsoft.com/office/drawing/2014/main" id="{A8949A45-4193-2001-CD5E-3D2FDC58C52F}"/>
              </a:ext>
            </a:extLst>
          </p:cNvPr>
          <p:cNvSpPr txBox="1">
            <a:spLocks/>
          </p:cNvSpPr>
          <p:nvPr/>
        </p:nvSpPr>
        <p:spPr>
          <a:xfrm>
            <a:off x="5951220" y="3197666"/>
            <a:ext cx="3241124" cy="68588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l"/>
            <a:r>
              <a:rPr lang="en-IN" b="0" i="1" dirty="0">
                <a:solidFill>
                  <a:srgbClr val="273239"/>
                </a:solidFill>
                <a:effectLst/>
                <a:latin typeface="Nunito" pitchFamily="2" charset="0"/>
              </a:rPr>
              <a:t>SAVEPOINT SAVEPOINT_NAME;  </a:t>
            </a:r>
            <a:endParaRPr lang="en-US" b="0" i="0" dirty="0">
              <a:solidFill>
                <a:srgbClr val="2C2C2C"/>
              </a:solidFill>
              <a:effectLst/>
              <a:latin typeface="Inter"/>
            </a:endParaRPr>
          </a:p>
        </p:txBody>
      </p:sp>
    </p:spTree>
    <p:extLst>
      <p:ext uri="{BB962C8B-B14F-4D97-AF65-F5344CB8AC3E}">
        <p14:creationId xmlns:p14="http://schemas.microsoft.com/office/powerpoint/2010/main" val="247887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317306" y="3032957"/>
            <a:ext cx="4114800" cy="1981200"/>
          </a:xfrm>
        </p:spPr>
        <p:txBody>
          <a:bodyPr/>
          <a:lstStyle/>
          <a:p>
            <a:r>
              <a:rPr lang="en-US" dirty="0"/>
              <a:t>Comments</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057900" y="2560712"/>
            <a:ext cx="4876800" cy="2925690"/>
          </a:xfrm>
        </p:spPr>
        <p:txBody>
          <a:bodyPr/>
          <a:lstStyle/>
          <a:p>
            <a:r>
              <a:rPr lang="en-US" b="0" i="0" dirty="0">
                <a:effectLst/>
                <a:latin typeface="Verdana" panose="020B0604030504040204" pitchFamily="34" charset="0"/>
              </a:rPr>
              <a:t>Comments are used to explain sections of SQL statements, or to prevent execution of SQL statements.</a:t>
            </a:r>
            <a:endParaRPr lang="en-US"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350299" y="3878803"/>
            <a:ext cx="2849490" cy="365708"/>
          </a:xfrm>
        </p:spPr>
        <p:txBody>
          <a:bodyPr>
            <a:normAutofit lnSpcReduction="1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4130762" y="3941655"/>
            <a:ext cx="2925689" cy="316204"/>
          </a:xfrm>
        </p:spPr>
        <p:txBody>
          <a:bodyPr>
            <a:normAutofit fontScale="925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848287"/>
            <a:ext cx="10288692" cy="707886"/>
          </a:xfrm>
        </p:spPr>
        <p:txBody>
          <a:bodyPr/>
          <a:lstStyle/>
          <a:p>
            <a:r>
              <a:rPr lang="en-US" dirty="0"/>
              <a:t>Comments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548640" y="2060848"/>
            <a:ext cx="10288692" cy="2921826"/>
          </a:xfrm>
        </p:spPr>
        <p:txBody>
          <a:bodyPr/>
          <a:lstStyle/>
          <a:p>
            <a:pPr algn="l"/>
            <a:r>
              <a:rPr lang="en-IN" sz="1400" b="1" i="0" dirty="0">
                <a:effectLst/>
                <a:latin typeface="Segoe UI" panose="020B0502040204020203" pitchFamily="34" charset="0"/>
              </a:rPr>
              <a:t>	</a:t>
            </a:r>
          </a:p>
          <a:p>
            <a:pPr algn="l"/>
            <a:r>
              <a:rPr lang="en-IN" sz="1400" b="1" i="0" dirty="0">
                <a:effectLst/>
                <a:latin typeface="Segoe UI" panose="020B0502040204020203" pitchFamily="34" charset="0"/>
              </a:rPr>
              <a:t>Single Line Comments</a:t>
            </a:r>
          </a:p>
          <a:p>
            <a:pPr lvl="1"/>
            <a:r>
              <a:rPr lang="en-US" sz="1400" dirty="0">
                <a:solidFill>
                  <a:schemeClr val="bg1"/>
                </a:solidFill>
                <a:latin typeface="Segoe UI" panose="020B0502040204020203" pitchFamily="34" charset="0"/>
              </a:rPr>
              <a:t>1. Single line comments start with --.</a:t>
            </a:r>
          </a:p>
          <a:p>
            <a:pPr lvl="1"/>
            <a:r>
              <a:rPr lang="en-US" sz="1400" dirty="0">
                <a:solidFill>
                  <a:schemeClr val="bg1"/>
                </a:solidFill>
                <a:latin typeface="Segoe UI" panose="020B0502040204020203" pitchFamily="34" charset="0"/>
              </a:rPr>
              <a:t>2. Any text between -- and the end of the line will be ignored (will not be executed).</a:t>
            </a:r>
            <a:endParaRPr lang="en-IN" sz="1400" dirty="0">
              <a:solidFill>
                <a:schemeClr val="bg1"/>
              </a:solidFill>
              <a:latin typeface="Segoe UI" panose="020B0502040204020203" pitchFamily="34" charset="0"/>
            </a:endParaRPr>
          </a:p>
          <a:p>
            <a:pPr algn="l"/>
            <a:r>
              <a:rPr lang="en-IN" sz="1400" b="1" i="0" dirty="0">
                <a:effectLst/>
                <a:latin typeface="Segoe UI" panose="020B0502040204020203" pitchFamily="34" charset="0"/>
              </a:rPr>
              <a:t>Multi-line Comments</a:t>
            </a:r>
          </a:p>
          <a:p>
            <a:pPr lvl="1"/>
            <a:r>
              <a:rPr lang="en-US" sz="1400" dirty="0">
                <a:solidFill>
                  <a:schemeClr val="bg1"/>
                </a:solidFill>
                <a:latin typeface="Segoe UI" panose="020B0502040204020203" pitchFamily="34" charset="0"/>
              </a:rPr>
              <a:t>1. Multi-line comments start with /* and end with */.</a:t>
            </a:r>
          </a:p>
          <a:p>
            <a:pPr lvl="1"/>
            <a:r>
              <a:rPr lang="en-US" sz="1400" dirty="0">
                <a:solidFill>
                  <a:schemeClr val="bg1"/>
                </a:solidFill>
                <a:latin typeface="Segoe UI" panose="020B0502040204020203" pitchFamily="34" charset="0"/>
              </a:rPr>
              <a:t>2. Any text between /* and */ will be ignored.</a:t>
            </a:r>
            <a:br>
              <a:rPr lang="en-US" sz="1400" dirty="0">
                <a:solidFill>
                  <a:schemeClr val="bg1"/>
                </a:solidFill>
                <a:latin typeface="Segoe UI" panose="020B0502040204020203" pitchFamily="34" charset="0"/>
              </a:rPr>
            </a:br>
            <a:br>
              <a:rPr lang="en-US" sz="3000" dirty="0"/>
            </a:br>
            <a:endParaRPr lang="en-US" sz="30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405963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72A2-DFA3-A945-7BFC-4894EB5170B1}"/>
              </a:ext>
            </a:extLst>
          </p:cNvPr>
          <p:cNvSpPr>
            <a:spLocks noGrp="1"/>
          </p:cNvSpPr>
          <p:nvPr>
            <p:ph type="title"/>
          </p:nvPr>
        </p:nvSpPr>
        <p:spPr/>
        <p:txBody>
          <a:bodyPr/>
          <a:lstStyle/>
          <a:p>
            <a:r>
              <a:rPr lang="en-US" dirty="0"/>
              <a:t>Thank You!</a:t>
            </a:r>
            <a:endParaRPr lang="en-IN" dirty="0"/>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25</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2667000"/>
            <a:ext cx="10875951"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a:t>SQL: QUIZ-1:</a:t>
            </a:r>
          </a:p>
          <a:p>
            <a:pPr marL="0" indent="0">
              <a:buNone/>
            </a:pPr>
            <a:r>
              <a:rPr lang="en-US" dirty="0">
                <a:hlinkClick r:id="rId3"/>
              </a:rPr>
              <a:t>https://forms.office.com/r/RhrCGwPf50</a:t>
            </a:r>
            <a:endParaRPr lang="en-US" dirty="0"/>
          </a:p>
          <a:p>
            <a:pPr marL="0" indent="0">
              <a:buNone/>
            </a:pPr>
            <a:endParaRPr lang="en-US" dirty="0"/>
          </a:p>
        </p:txBody>
      </p:sp>
    </p:spTree>
    <p:extLst>
      <p:ext uri="{BB962C8B-B14F-4D97-AF65-F5344CB8AC3E}">
        <p14:creationId xmlns:p14="http://schemas.microsoft.com/office/powerpoint/2010/main" val="250073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071664" y="1112922"/>
            <a:ext cx="5864382" cy="655321"/>
          </a:xfrm>
        </p:spPr>
        <p:txBody>
          <a:bodyPr>
            <a:normAutofit fontScale="90000"/>
          </a:bodyPr>
          <a:lstStyle/>
          <a:p>
            <a:r>
              <a:rPr lang="en-US" dirty="0"/>
              <a:t>SQL</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2973720" y="1883132"/>
            <a:ext cx="6244559" cy="508825"/>
          </a:xfrm>
        </p:spPr>
        <p:txBody>
          <a:bodyPr>
            <a:normAutofit/>
          </a:bodyPr>
          <a:lstStyle/>
          <a:p>
            <a:pPr algn="l"/>
            <a:r>
              <a:rPr lang="en-US" dirty="0"/>
              <a:t>Agenda-Day2</a:t>
            </a:r>
          </a:p>
        </p:txBody>
      </p:sp>
      <p:sp>
        <p:nvSpPr>
          <p:cNvPr id="8" name="TextBox 7">
            <a:extLst>
              <a:ext uri="{FF2B5EF4-FFF2-40B4-BE49-F238E27FC236}">
                <a16:creationId xmlns:a16="http://schemas.microsoft.com/office/drawing/2014/main" id="{475F4815-CBAF-1CF3-4846-B9928CBBF9FE}"/>
              </a:ext>
            </a:extLst>
          </p:cNvPr>
          <p:cNvSpPr txBox="1"/>
          <p:nvPr/>
        </p:nvSpPr>
        <p:spPr>
          <a:xfrm>
            <a:off x="2811640" y="2352890"/>
            <a:ext cx="6244559"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Types of Keys (Candidate, Super, Primary, Alternate and Foreign)</a:t>
            </a:r>
          </a:p>
          <a:p>
            <a:pPr marL="285750" indent="-285750">
              <a:buFont typeface="Wingdings" panose="05000000000000000000" pitchFamily="2" charset="2"/>
              <a:buChar char="Ø"/>
            </a:pPr>
            <a:r>
              <a:rPr lang="en-US" dirty="0">
                <a:solidFill>
                  <a:schemeClr val="bg1"/>
                </a:solidFill>
              </a:rPr>
              <a:t>SQL Clause</a:t>
            </a:r>
          </a:p>
          <a:p>
            <a:pPr marL="285750" indent="-285750">
              <a:buFont typeface="Wingdings" panose="05000000000000000000" pitchFamily="2" charset="2"/>
              <a:buChar char="Ø"/>
            </a:pPr>
            <a:r>
              <a:rPr lang="en-US" dirty="0">
                <a:solidFill>
                  <a:schemeClr val="bg1"/>
                </a:solidFill>
              </a:rPr>
              <a:t>SQL Joins</a:t>
            </a:r>
          </a:p>
          <a:p>
            <a:pPr marL="285750" indent="-285750">
              <a:buFont typeface="Wingdings" panose="05000000000000000000" pitchFamily="2" charset="2"/>
              <a:buChar char="Ø"/>
            </a:pPr>
            <a:r>
              <a:rPr lang="en-US" dirty="0">
                <a:solidFill>
                  <a:schemeClr val="bg1"/>
                </a:solidFill>
              </a:rPr>
              <a:t>Transactions</a:t>
            </a:r>
          </a:p>
          <a:p>
            <a:pPr marL="285750" indent="-285750">
              <a:buFont typeface="Wingdings" panose="05000000000000000000" pitchFamily="2" charset="2"/>
              <a:buChar char="Ø"/>
            </a:pPr>
            <a:r>
              <a:rPr lang="en-US" dirty="0">
                <a:solidFill>
                  <a:schemeClr val="bg1"/>
                </a:solidFill>
              </a:rPr>
              <a:t>SQL Functions</a:t>
            </a:r>
          </a:p>
          <a:p>
            <a:pPr marL="285750" indent="-285750">
              <a:buFont typeface="Wingdings" panose="05000000000000000000" pitchFamily="2" charset="2"/>
              <a:buChar char="Ø"/>
            </a:pPr>
            <a:r>
              <a:rPr lang="en-US" dirty="0">
                <a:solidFill>
                  <a:schemeClr val="bg1"/>
                </a:solidFill>
              </a:rPr>
              <a:t>Views</a:t>
            </a:r>
          </a:p>
          <a:p>
            <a:pPr marL="285750" indent="-285750">
              <a:buFont typeface="Wingdings" panose="05000000000000000000" pitchFamily="2" charset="2"/>
              <a:buChar char="Ø"/>
            </a:pPr>
            <a:r>
              <a:rPr lang="en-US" dirty="0">
                <a:solidFill>
                  <a:schemeClr val="bg1"/>
                </a:solidFill>
              </a:rPr>
              <a:t>Stored Procedure</a:t>
            </a:r>
          </a:p>
          <a:p>
            <a:pPr marL="285750" indent="-285750">
              <a:buFont typeface="Wingdings" panose="05000000000000000000" pitchFamily="2" charset="2"/>
              <a:buChar char="Ø"/>
            </a:pPr>
            <a:r>
              <a:rPr lang="en-US" dirty="0">
                <a:solidFill>
                  <a:schemeClr val="bg1"/>
                </a:solidFill>
              </a:rPr>
              <a:t>SQL Quiz -2</a:t>
            </a:r>
          </a:p>
          <a:p>
            <a:pPr marL="285750" indent="-285750">
              <a:buFont typeface="Wingdings" panose="05000000000000000000" pitchFamily="2" charset="2"/>
              <a:buChar char="Ø"/>
            </a:pPr>
            <a:r>
              <a:rPr lang="en-US" dirty="0">
                <a:solidFill>
                  <a:schemeClr val="bg1"/>
                </a:solidFill>
              </a:rPr>
              <a:t>Assignment -1</a:t>
            </a:r>
          </a:p>
        </p:txBody>
      </p:sp>
    </p:spTree>
    <p:extLst>
      <p:ext uri="{BB962C8B-B14F-4D97-AF65-F5344CB8AC3E}">
        <p14:creationId xmlns:p14="http://schemas.microsoft.com/office/powerpoint/2010/main" val="3738921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48640" y="990600"/>
            <a:ext cx="10805160" cy="707886"/>
          </a:xfrm>
        </p:spPr>
        <p:txBody>
          <a:bodyPr vert="horz" lIns="91440" tIns="45720" rIns="91440" bIns="45720" rtlCol="0" anchor="t">
            <a:normAutofit/>
          </a:bodyPr>
          <a:lstStyle/>
          <a:p>
            <a:r>
              <a:rPr lang="en-US" b="0" kern="1200" cap="all" spc="100" baseline="0" dirty="0">
                <a:latin typeface="+mj-lt"/>
                <a:ea typeface="+mj-ea"/>
                <a:cs typeface="+mj-cs"/>
              </a:rPr>
              <a:t>Types of Keys</a:t>
            </a:r>
          </a:p>
        </p:txBody>
      </p:sp>
      <p:sp>
        <p:nvSpPr>
          <p:cNvPr id="19" name="Content Placeholder 2">
            <a:extLst>
              <a:ext uri="{FF2B5EF4-FFF2-40B4-BE49-F238E27FC236}">
                <a16:creationId xmlns:a16="http://schemas.microsoft.com/office/drawing/2014/main" id="{FC486801-593F-56BA-7587-B43E5EFA18B6}"/>
              </a:ext>
            </a:extLst>
          </p:cNvPr>
          <p:cNvSpPr>
            <a:spLocks noGrp="1"/>
          </p:cNvSpPr>
          <p:nvPr>
            <p:ph sz="quarter" idx="13"/>
          </p:nvPr>
        </p:nvSpPr>
        <p:spPr>
          <a:xfrm>
            <a:off x="524307" y="1877728"/>
            <a:ext cx="5775960" cy="2796295"/>
          </a:xfrm>
        </p:spPr>
        <p:txBody>
          <a:bodyPr/>
          <a:lstStyle/>
          <a:p>
            <a:pPr defTabSz="914400">
              <a:lnSpc>
                <a:spcPct val="90000"/>
              </a:lnSpc>
              <a:spcBef>
                <a:spcPts val="1200"/>
              </a:spcBef>
              <a:spcAft>
                <a:spcPts val="200"/>
              </a:spcAft>
              <a:buClr>
                <a:schemeClr val="accent1"/>
              </a:buClr>
              <a:buSzPct val="100000"/>
            </a:pPr>
            <a:r>
              <a:rPr lang="en-US" sz="1800" b="0" i="0" kern="1200" dirty="0">
                <a:solidFill>
                  <a:schemeClr val="tx2"/>
                </a:solidFill>
                <a:effectLst/>
                <a:latin typeface="+mn-lt"/>
                <a:ea typeface="+mn-ea"/>
                <a:cs typeface="+mn-cs"/>
              </a:rPr>
              <a:t>The keys are the set of attributes that used to identify the specific row in a table and to find or create the relation between two or more tables i.e. keys identify the rows by combining one or more columns. </a:t>
            </a:r>
          </a:p>
          <a:p>
            <a:pPr defTabSz="914400">
              <a:lnSpc>
                <a:spcPct val="90000"/>
              </a:lnSpc>
              <a:spcBef>
                <a:spcPts val="1200"/>
              </a:spcBef>
              <a:spcAft>
                <a:spcPts val="200"/>
              </a:spcAft>
              <a:buClr>
                <a:schemeClr val="accent1"/>
              </a:buClr>
              <a:buSzPct val="100000"/>
            </a:pPr>
            <a:r>
              <a:rPr lang="en-US" sz="1800" b="0" i="0" kern="1200" dirty="0">
                <a:solidFill>
                  <a:schemeClr val="tx2"/>
                </a:solidFill>
                <a:effectLst/>
                <a:latin typeface="+mn-lt"/>
                <a:ea typeface="+mn-ea"/>
                <a:cs typeface="+mn-cs"/>
              </a:rPr>
              <a:t>SQL provides super key, primary key, candidate key, alternate key, foreign key, compound key, composite key, and surrogate key.</a:t>
            </a:r>
          </a:p>
          <a:p>
            <a:pPr defTabSz="914400">
              <a:lnSpc>
                <a:spcPct val="90000"/>
              </a:lnSpc>
              <a:spcBef>
                <a:spcPts val="1200"/>
              </a:spcBef>
              <a:spcAft>
                <a:spcPts val="200"/>
              </a:spcAft>
              <a:buClr>
                <a:schemeClr val="accent1"/>
              </a:buClr>
              <a:buSzPct val="100000"/>
            </a:pPr>
            <a:r>
              <a:rPr lang="en-US" sz="1800" b="0" i="0" kern="1200" dirty="0">
                <a:solidFill>
                  <a:schemeClr val="tx2"/>
                </a:solidFill>
                <a:effectLst/>
                <a:latin typeface="+mn-lt"/>
                <a:ea typeface="+mn-ea"/>
                <a:cs typeface="+mn-cs"/>
              </a:rPr>
              <a:t>SQL keys use constraints to uniquely identify rows from data.</a:t>
            </a:r>
            <a:endParaRPr lang="en-US" sz="1800" b="0" kern="1200" dirty="0">
              <a:solidFill>
                <a:schemeClr val="tx2"/>
              </a:solidFill>
              <a:latin typeface="+mn-lt"/>
              <a:ea typeface="+mn-ea"/>
              <a:cs typeface="+mn-cs"/>
            </a:endParaRPr>
          </a:p>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548640" y="1676400"/>
            <a:ext cx="10837333" cy="424732"/>
          </a:xfrm>
          <a:prstGeom prst="rect">
            <a:avLst/>
          </a:prstGeom>
          <a:noFill/>
        </p:spPr>
        <p:txBody>
          <a:bodyPr vert="horz" wrap="square" lIns="91440" tIns="45720" rIns="91440" bIns="45720" rtlCol="0">
            <a:normAutofit/>
          </a:bodyPr>
          <a:lstStyle/>
          <a:p>
            <a:pPr defTabSz="914400">
              <a:lnSpc>
                <a:spcPct val="90000"/>
              </a:lnSpc>
              <a:spcBef>
                <a:spcPts val="1200"/>
              </a:spcBef>
              <a:spcAft>
                <a:spcPts val="200"/>
              </a:spcAft>
              <a:buClr>
                <a:schemeClr val="accent1"/>
              </a:buClr>
              <a:buSzPct val="100000"/>
            </a:pPr>
            <a:endParaRPr lang="en-US" sz="600" b="0" kern="1200" dirty="0">
              <a:solidFill>
                <a:schemeClr val="tx2"/>
              </a:solidFill>
              <a:latin typeface="+mn-lt"/>
              <a:ea typeface="+mn-ea"/>
              <a:cs typeface="+mn-cs"/>
            </a:endParaRPr>
          </a:p>
        </p:txBody>
      </p:sp>
      <p:pic>
        <p:nvPicPr>
          <p:cNvPr id="14" name="Picture 13" descr="A diagram of keywords&#10;&#10;Description automatically generated">
            <a:extLst>
              <a:ext uri="{FF2B5EF4-FFF2-40B4-BE49-F238E27FC236}">
                <a16:creationId xmlns:a16="http://schemas.microsoft.com/office/drawing/2014/main" id="{E3E9FEC2-3BB8-2D48-F55F-0F6D0A14B5AB}"/>
              </a:ext>
            </a:extLst>
          </p:cNvPr>
          <p:cNvPicPr>
            <a:picLocks noChangeAspect="1"/>
          </p:cNvPicPr>
          <p:nvPr/>
        </p:nvPicPr>
        <p:blipFill>
          <a:blip r:embed="rId3"/>
          <a:stretch>
            <a:fillRect/>
          </a:stretch>
        </p:blipFill>
        <p:spPr>
          <a:xfrm>
            <a:off x="6384168" y="1704588"/>
            <a:ext cx="5013959" cy="3096119"/>
          </a:xfrm>
          <a:prstGeom prst="rect">
            <a:avLst/>
          </a:prstGeom>
          <a:noFill/>
        </p:spPr>
      </p:pic>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27</a:t>
            </a:fld>
            <a:endParaRPr lang="en-US"/>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5" name="TextBox 14">
            <a:extLst>
              <a:ext uri="{FF2B5EF4-FFF2-40B4-BE49-F238E27FC236}">
                <a16:creationId xmlns:a16="http://schemas.microsoft.com/office/drawing/2014/main" id="{EFD0495E-38AD-17F8-B61B-62EA17197C39}"/>
              </a:ext>
            </a:extLst>
          </p:cNvPr>
          <p:cNvSpPr txBox="1"/>
          <p:nvPr/>
        </p:nvSpPr>
        <p:spPr>
          <a:xfrm>
            <a:off x="5951220" y="4762128"/>
            <a:ext cx="5616624" cy="369332"/>
          </a:xfrm>
          <a:prstGeom prst="rect">
            <a:avLst/>
          </a:prstGeom>
          <a:noFill/>
        </p:spPr>
        <p:txBody>
          <a:bodyPr wrap="square" rtlCol="0">
            <a:spAutoFit/>
          </a:bodyPr>
          <a:lstStyle/>
          <a:p>
            <a:r>
              <a:rPr lang="en-US" b="0" i="0" dirty="0">
                <a:effectLst/>
                <a:latin typeface="-apple-system"/>
              </a:rPr>
              <a:t>Multiple types of Keys are supported by the SQL Server</a:t>
            </a:r>
            <a:endParaRPr lang="en-IN" dirty="0"/>
          </a:p>
        </p:txBody>
      </p:sp>
    </p:spTree>
    <p:extLst>
      <p:ext uri="{BB962C8B-B14F-4D97-AF65-F5344CB8AC3E}">
        <p14:creationId xmlns:p14="http://schemas.microsoft.com/office/powerpoint/2010/main" val="1965089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Types of Keys-primary key</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28</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10" name="Table 9">
            <a:extLst>
              <a:ext uri="{FF2B5EF4-FFF2-40B4-BE49-F238E27FC236}">
                <a16:creationId xmlns:a16="http://schemas.microsoft.com/office/drawing/2014/main" id="{8E130FA9-9682-4FC0-84C0-A1E096695F9C}"/>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709830075"/>
              </p:ext>
            </p:extLst>
          </p:nvPr>
        </p:nvGraphicFramePr>
        <p:xfrm>
          <a:off x="2351584" y="3307080"/>
          <a:ext cx="6483096" cy="2560320"/>
        </p:xfrm>
        <a:graphic>
          <a:graphicData uri="http://schemas.openxmlformats.org/drawingml/2006/table">
            <a:tbl>
              <a:tblPr firstRow="1" bandRow="1">
                <a:tableStyleId>{B301B821-A1FF-4177-AEE7-76D212191A09}</a:tableStyleId>
              </a:tblPr>
              <a:tblGrid>
                <a:gridCol w="2161032">
                  <a:extLst>
                    <a:ext uri="{9D8B030D-6E8A-4147-A177-3AD203B41FA5}">
                      <a16:colId xmlns:a16="http://schemas.microsoft.com/office/drawing/2014/main" val="3698606507"/>
                    </a:ext>
                  </a:extLst>
                </a:gridCol>
                <a:gridCol w="2161032">
                  <a:extLst>
                    <a:ext uri="{9D8B030D-6E8A-4147-A177-3AD203B41FA5}">
                      <a16:colId xmlns:a16="http://schemas.microsoft.com/office/drawing/2014/main" val="4203379421"/>
                    </a:ext>
                  </a:extLst>
                </a:gridCol>
                <a:gridCol w="2161032">
                  <a:extLst>
                    <a:ext uri="{9D8B030D-6E8A-4147-A177-3AD203B41FA5}">
                      <a16:colId xmlns:a16="http://schemas.microsoft.com/office/drawing/2014/main" val="1923939207"/>
                    </a:ext>
                  </a:extLst>
                </a:gridCol>
              </a:tblGrid>
              <a:tr h="640080">
                <a:tc>
                  <a:txBody>
                    <a:bodyPr/>
                    <a:lstStyle/>
                    <a:p>
                      <a:pPr algn="l"/>
                      <a:r>
                        <a:rPr lang="en-IN" dirty="0">
                          <a:effectLst/>
                        </a:rPr>
                        <a:t>Employee ID</a:t>
                      </a:r>
                    </a:p>
                  </a:txBody>
                  <a:tcPr anchor="ctr"/>
                </a:tc>
                <a:tc>
                  <a:txBody>
                    <a:bodyPr/>
                    <a:lstStyle/>
                    <a:p>
                      <a:pPr algn="l"/>
                      <a:r>
                        <a:rPr lang="en-IN" dirty="0">
                          <a:effectLst/>
                        </a:rPr>
                        <a:t>FirstName</a:t>
                      </a:r>
                    </a:p>
                  </a:txBody>
                  <a:tcPr anchor="ctr"/>
                </a:tc>
                <a:tc>
                  <a:txBody>
                    <a:bodyPr/>
                    <a:lstStyle/>
                    <a:p>
                      <a:pPr algn="l"/>
                      <a:r>
                        <a:rPr lang="en-IN">
                          <a:effectLst/>
                        </a:rPr>
                        <a:t>LastName</a:t>
                      </a:r>
                    </a:p>
                  </a:txBody>
                  <a:tcPr anchor="ctr"/>
                </a:tc>
                <a:extLst>
                  <a:ext uri="{0D108BD9-81ED-4DB2-BD59-A6C34878D82A}">
                    <a16:rowId xmlns:a16="http://schemas.microsoft.com/office/drawing/2014/main" val="128721535"/>
                  </a:ext>
                </a:extLst>
              </a:tr>
              <a:tr h="640080">
                <a:tc>
                  <a:txBody>
                    <a:bodyPr/>
                    <a:lstStyle/>
                    <a:p>
                      <a:r>
                        <a:rPr lang="en-IN">
                          <a:effectLst/>
                        </a:rPr>
                        <a:t>11</a:t>
                      </a:r>
                    </a:p>
                  </a:txBody>
                  <a:tcPr anchor="ctr"/>
                </a:tc>
                <a:tc>
                  <a:txBody>
                    <a:bodyPr/>
                    <a:lstStyle/>
                    <a:p>
                      <a:r>
                        <a:rPr lang="en-IN">
                          <a:effectLst/>
                        </a:rPr>
                        <a:t>Andrew</a:t>
                      </a:r>
                    </a:p>
                  </a:txBody>
                  <a:tcPr anchor="ctr"/>
                </a:tc>
                <a:tc>
                  <a:txBody>
                    <a:bodyPr/>
                    <a:lstStyle/>
                    <a:p>
                      <a:r>
                        <a:rPr lang="en-IN">
                          <a:effectLst/>
                        </a:rPr>
                        <a:t>Johnson</a:t>
                      </a:r>
                    </a:p>
                  </a:txBody>
                  <a:tcPr anchor="ctr"/>
                </a:tc>
                <a:extLst>
                  <a:ext uri="{0D108BD9-81ED-4DB2-BD59-A6C34878D82A}">
                    <a16:rowId xmlns:a16="http://schemas.microsoft.com/office/drawing/2014/main" val="3371810757"/>
                  </a:ext>
                </a:extLst>
              </a:tr>
              <a:tr h="640080">
                <a:tc>
                  <a:txBody>
                    <a:bodyPr/>
                    <a:lstStyle/>
                    <a:p>
                      <a:r>
                        <a:rPr lang="en-IN" dirty="0">
                          <a:effectLst/>
                        </a:rPr>
                        <a:t>22</a:t>
                      </a:r>
                    </a:p>
                  </a:txBody>
                  <a:tcPr anchor="ctr"/>
                </a:tc>
                <a:tc>
                  <a:txBody>
                    <a:bodyPr/>
                    <a:lstStyle/>
                    <a:p>
                      <a:r>
                        <a:rPr lang="en-IN" dirty="0">
                          <a:effectLst/>
                        </a:rPr>
                        <a:t>Tom</a:t>
                      </a:r>
                    </a:p>
                  </a:txBody>
                  <a:tcPr anchor="ctr"/>
                </a:tc>
                <a:tc>
                  <a:txBody>
                    <a:bodyPr/>
                    <a:lstStyle/>
                    <a:p>
                      <a:r>
                        <a:rPr lang="en-IN">
                          <a:effectLst/>
                        </a:rPr>
                        <a:t>Wood</a:t>
                      </a:r>
                    </a:p>
                  </a:txBody>
                  <a:tcPr anchor="ctr"/>
                </a:tc>
                <a:extLst>
                  <a:ext uri="{0D108BD9-81ED-4DB2-BD59-A6C34878D82A}">
                    <a16:rowId xmlns:a16="http://schemas.microsoft.com/office/drawing/2014/main" val="3690639679"/>
                  </a:ext>
                </a:extLst>
              </a:tr>
              <a:tr h="640080">
                <a:tc>
                  <a:txBody>
                    <a:bodyPr/>
                    <a:lstStyle/>
                    <a:p>
                      <a:r>
                        <a:rPr lang="en-IN">
                          <a:effectLst/>
                        </a:rPr>
                        <a:t>33</a:t>
                      </a:r>
                    </a:p>
                  </a:txBody>
                  <a:tcPr anchor="ctr"/>
                </a:tc>
                <a:tc>
                  <a:txBody>
                    <a:bodyPr/>
                    <a:lstStyle/>
                    <a:p>
                      <a:r>
                        <a:rPr lang="en-IN">
                          <a:effectLst/>
                        </a:rPr>
                        <a:t>Alex</a:t>
                      </a:r>
                    </a:p>
                  </a:txBody>
                  <a:tcPr anchor="ctr"/>
                </a:tc>
                <a:tc>
                  <a:txBody>
                    <a:bodyPr/>
                    <a:lstStyle/>
                    <a:p>
                      <a:r>
                        <a:rPr lang="en-IN" dirty="0">
                          <a:effectLst/>
                        </a:rPr>
                        <a:t>Hale</a:t>
                      </a:r>
                    </a:p>
                  </a:txBody>
                  <a:tcPr anchor="ctr"/>
                </a:tc>
                <a:extLst>
                  <a:ext uri="{0D108BD9-81ED-4DB2-BD59-A6C34878D82A}">
                    <a16:rowId xmlns:a16="http://schemas.microsoft.com/office/drawing/2014/main" val="544187532"/>
                  </a:ext>
                </a:extLst>
              </a:tr>
            </a:tbl>
          </a:graphicData>
        </a:graphic>
      </p:graphicFrame>
      <p:sp>
        <p:nvSpPr>
          <p:cNvPr id="3" name="TextBox 2">
            <a:extLst>
              <a:ext uri="{FF2B5EF4-FFF2-40B4-BE49-F238E27FC236}">
                <a16:creationId xmlns:a16="http://schemas.microsoft.com/office/drawing/2014/main" id="{5D8BEB1D-6673-D8FF-FF45-C7DB3A3EE4BC}"/>
              </a:ext>
            </a:extLst>
          </p:cNvPr>
          <p:cNvSpPr txBox="1"/>
          <p:nvPr/>
        </p:nvSpPr>
        <p:spPr>
          <a:xfrm>
            <a:off x="1055440" y="1772816"/>
            <a:ext cx="10081120" cy="1754326"/>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22222"/>
                </a:solidFill>
                <a:effectLst/>
                <a:latin typeface="Source Sans Pro" panose="020B0503030403020204" pitchFamily="34" charset="0"/>
              </a:rPr>
              <a:t>Primary key is used to it uniquely identifies the record. </a:t>
            </a:r>
          </a:p>
          <a:p>
            <a:pPr marL="285750" indent="-285750">
              <a:buFont typeface="Wingdings" panose="05000000000000000000" pitchFamily="2" charset="2"/>
              <a:buChar char="Ø"/>
            </a:pPr>
            <a:r>
              <a:rPr lang="en-US" b="0" i="0" dirty="0">
                <a:solidFill>
                  <a:srgbClr val="273239"/>
                </a:solidFill>
                <a:effectLst/>
                <a:latin typeface="-apple-system"/>
              </a:rPr>
              <a:t>Only one of the columns can be declared as a primary key.</a:t>
            </a:r>
          </a:p>
          <a:p>
            <a:pPr marL="285750" indent="-285750">
              <a:buFont typeface="Wingdings" panose="05000000000000000000" pitchFamily="2" charset="2"/>
              <a:buChar char="Ø"/>
            </a:pPr>
            <a:r>
              <a:rPr lang="en-US" b="0" i="0" dirty="0">
                <a:solidFill>
                  <a:srgbClr val="273239"/>
                </a:solidFill>
                <a:effectLst/>
                <a:latin typeface="-apple-system"/>
              </a:rPr>
              <a:t> A Primary Key can not have a NULL value.</a:t>
            </a:r>
          </a:p>
          <a:p>
            <a:pPr marL="285750" indent="-285750">
              <a:buFont typeface="Wingdings" panose="05000000000000000000" pitchFamily="2" charset="2"/>
              <a:buChar char="Ø"/>
            </a:pPr>
            <a:r>
              <a:rPr lang="en-US" dirty="0">
                <a:solidFill>
                  <a:srgbClr val="000000"/>
                </a:solidFill>
                <a:latin typeface="segoe ui" panose="020B0502040204020203" pitchFamily="34" charset="0"/>
              </a:rPr>
              <a:t>W</a:t>
            </a:r>
            <a:r>
              <a:rPr lang="en-US" b="0" i="0" dirty="0">
                <a:solidFill>
                  <a:srgbClr val="000000"/>
                </a:solidFill>
                <a:effectLst/>
                <a:latin typeface="segoe ui" panose="020B0502040204020203" pitchFamily="34" charset="0"/>
              </a:rPr>
              <a:t>e can have up to 16 columns as primary key column and the total size of the key columns should be less than or equal to 900 bytes.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71660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Types of Keys-unique key</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29</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824659"/>
            <a:ext cx="10081120" cy="1754326"/>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73239"/>
                </a:solidFill>
                <a:effectLst/>
                <a:latin typeface="-apple-system"/>
              </a:rPr>
              <a:t>Unique Key can be a field or set of fields that can be used to uniquely identify the tuple from the database.</a:t>
            </a:r>
          </a:p>
          <a:p>
            <a:pPr marL="285750" indent="-285750">
              <a:buFont typeface="Wingdings" panose="05000000000000000000" pitchFamily="2" charset="2"/>
              <a:buChar char="Ø"/>
            </a:pPr>
            <a:r>
              <a:rPr lang="en-US" b="0" i="0" dirty="0">
                <a:solidFill>
                  <a:srgbClr val="273239"/>
                </a:solidFill>
                <a:effectLst/>
                <a:latin typeface="-apple-system"/>
              </a:rPr>
              <a:t>One or more fields can be declared as a unique Key. </a:t>
            </a:r>
          </a:p>
          <a:p>
            <a:pPr marL="285750" indent="-285750">
              <a:buFont typeface="Wingdings" panose="05000000000000000000" pitchFamily="2" charset="2"/>
              <a:buChar char="Ø"/>
            </a:pPr>
            <a:r>
              <a:rPr lang="en-US" b="0" i="0" dirty="0">
                <a:solidFill>
                  <a:srgbClr val="273239"/>
                </a:solidFill>
                <a:effectLst/>
                <a:latin typeface="-apple-system"/>
              </a:rPr>
              <a:t>The unique Key column can also hold the NULL value. </a:t>
            </a:r>
          </a:p>
          <a:p>
            <a:pPr marL="285750" indent="-285750">
              <a:buFont typeface="Wingdings" panose="05000000000000000000" pitchFamily="2" charset="2"/>
              <a:buChar char="Ø"/>
            </a:pPr>
            <a:r>
              <a:rPr lang="en-US" b="0" i="0" dirty="0">
                <a:solidFill>
                  <a:srgbClr val="273239"/>
                </a:solidFill>
                <a:effectLst/>
                <a:latin typeface="-apple-system"/>
              </a:rPr>
              <a:t>Use of Unique Key improves the performance of data retrieval. </a:t>
            </a:r>
          </a:p>
          <a:p>
            <a:pPr marL="285750" indent="-285750">
              <a:buFont typeface="Wingdings" panose="05000000000000000000" pitchFamily="2" charset="2"/>
              <a:buChar char="Ø"/>
            </a:pPr>
            <a:r>
              <a:rPr lang="en-US" b="0" i="0" dirty="0">
                <a:solidFill>
                  <a:srgbClr val="273239"/>
                </a:solidFill>
                <a:effectLst/>
                <a:latin typeface="-apple-system"/>
              </a:rPr>
              <a:t>It makes searching for records from the database much faster &amp; more efficient.</a:t>
            </a:r>
          </a:p>
        </p:txBody>
      </p:sp>
      <p:graphicFrame>
        <p:nvGraphicFramePr>
          <p:cNvPr id="4" name="Table 3">
            <a:extLst>
              <a:ext uri="{FF2B5EF4-FFF2-40B4-BE49-F238E27FC236}">
                <a16:creationId xmlns:a16="http://schemas.microsoft.com/office/drawing/2014/main" id="{8E53FA82-C45A-8251-6FBE-A90FF811F2DE}"/>
              </a:ext>
            </a:extLst>
          </p:cNvPr>
          <p:cNvGraphicFramePr>
            <a:graphicFrameLocks noGrp="1"/>
          </p:cNvGraphicFramePr>
          <p:nvPr>
            <p:extLst>
              <p:ext uri="{D42A27DB-BD31-4B8C-83A1-F6EECF244321}">
                <p14:modId xmlns:p14="http://schemas.microsoft.com/office/powerpoint/2010/main" val="3175410907"/>
              </p:ext>
            </p:extLst>
          </p:nvPr>
        </p:nvGraphicFramePr>
        <p:xfrm>
          <a:off x="570022" y="3880450"/>
          <a:ext cx="9937105" cy="1463040"/>
        </p:xfrm>
        <a:graphic>
          <a:graphicData uri="http://schemas.openxmlformats.org/drawingml/2006/table">
            <a:tbl>
              <a:tblPr/>
              <a:tblGrid>
                <a:gridCol w="1616562">
                  <a:extLst>
                    <a:ext uri="{9D8B030D-6E8A-4147-A177-3AD203B41FA5}">
                      <a16:colId xmlns:a16="http://schemas.microsoft.com/office/drawing/2014/main" val="3933891714"/>
                    </a:ext>
                  </a:extLst>
                </a:gridCol>
                <a:gridCol w="1648260">
                  <a:extLst>
                    <a:ext uri="{9D8B030D-6E8A-4147-A177-3AD203B41FA5}">
                      <a16:colId xmlns:a16="http://schemas.microsoft.com/office/drawing/2014/main" val="4177560775"/>
                    </a:ext>
                  </a:extLst>
                </a:gridCol>
                <a:gridCol w="1759201">
                  <a:extLst>
                    <a:ext uri="{9D8B030D-6E8A-4147-A177-3AD203B41FA5}">
                      <a16:colId xmlns:a16="http://schemas.microsoft.com/office/drawing/2014/main" val="3729967111"/>
                    </a:ext>
                  </a:extLst>
                </a:gridCol>
                <a:gridCol w="2752841">
                  <a:extLst>
                    <a:ext uri="{9D8B030D-6E8A-4147-A177-3AD203B41FA5}">
                      <a16:colId xmlns:a16="http://schemas.microsoft.com/office/drawing/2014/main" val="3602520432"/>
                    </a:ext>
                  </a:extLst>
                </a:gridCol>
                <a:gridCol w="2160241">
                  <a:extLst>
                    <a:ext uri="{9D8B030D-6E8A-4147-A177-3AD203B41FA5}">
                      <a16:colId xmlns:a16="http://schemas.microsoft.com/office/drawing/2014/main" val="1914387585"/>
                    </a:ext>
                  </a:extLst>
                </a:gridCol>
              </a:tblGrid>
              <a:tr h="0">
                <a:tc>
                  <a:txBody>
                    <a:bodyPr/>
                    <a:lstStyle/>
                    <a:p>
                      <a:pPr algn="l" fontAlgn="t"/>
                      <a:r>
                        <a:rPr lang="en-IN" b="1">
                          <a:effectLst/>
                          <a:latin typeface="Nunito Sans" pitchFamily="2" charset="0"/>
                        </a:rPr>
                        <a:t>cust_id</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cust_name</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cust_address</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cust_aadhaar_number</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cust_pan_number</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246183300"/>
                  </a:ext>
                </a:extLst>
              </a:tr>
              <a:tr h="0">
                <a:tc>
                  <a:txBody>
                    <a:bodyPr/>
                    <a:lstStyle/>
                    <a:p>
                      <a:pPr algn="l" fontAlgn="t"/>
                      <a:r>
                        <a:rPr lang="en-IN" dirty="0">
                          <a:effectLst/>
                        </a:rPr>
                        <a:t>100001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ABC</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Noida</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111222221111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ADSFS0008K</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396473885"/>
                  </a:ext>
                </a:extLst>
              </a:tr>
              <a:tr h="0">
                <a:tc>
                  <a:txBody>
                    <a:bodyPr/>
                    <a:lstStyle/>
                    <a:p>
                      <a:pPr algn="l" fontAlgn="t"/>
                      <a:r>
                        <a:rPr lang="en-IN">
                          <a:effectLst/>
                        </a:rPr>
                        <a:t>100002</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XYZ</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Pune</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222224534231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CGHAD0583L</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2372898"/>
                  </a:ext>
                </a:extLst>
              </a:tr>
              <a:tr h="0">
                <a:tc>
                  <a:txBody>
                    <a:bodyPr/>
                    <a:lstStyle/>
                    <a:p>
                      <a:pPr algn="l" fontAlgn="t"/>
                      <a:r>
                        <a:rPr lang="en-IN">
                          <a:effectLst/>
                        </a:rPr>
                        <a:t>100003</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MLN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Chennai</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324312323145</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NMKRT2478O</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6611958"/>
                  </a:ext>
                </a:extLst>
              </a:tr>
            </a:tbl>
          </a:graphicData>
        </a:graphic>
      </p:graphicFrame>
    </p:spTree>
    <p:extLst>
      <p:ext uri="{BB962C8B-B14F-4D97-AF65-F5344CB8AC3E}">
        <p14:creationId xmlns:p14="http://schemas.microsoft.com/office/powerpoint/2010/main" val="247549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288692" cy="707886"/>
          </a:xfrm>
        </p:spPr>
        <p:txBody>
          <a:bodyPr/>
          <a:lstStyle/>
          <a:p>
            <a:r>
              <a:rPr lang="en-US" dirty="0"/>
              <a:t>What is SQL?</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4" name="Content Placeholder 12">
            <a:extLst>
              <a:ext uri="{FF2B5EF4-FFF2-40B4-BE49-F238E27FC236}">
                <a16:creationId xmlns:a16="http://schemas.microsoft.com/office/drawing/2014/main" id="{DDB515E0-C26D-E340-2472-19143C8E7D9D}"/>
              </a:ext>
            </a:extLst>
          </p:cNvPr>
          <p:cNvSpPr>
            <a:spLocks noGrp="1"/>
          </p:cNvSpPr>
          <p:nvPr>
            <p:ph type="body" sz="quarter" idx="16"/>
          </p:nvPr>
        </p:nvSpPr>
        <p:spPr>
          <a:xfrm>
            <a:off x="549275" y="2060574"/>
            <a:ext cx="10288588" cy="1960537"/>
          </a:xfrm>
        </p:spPr>
        <p:txBody>
          <a:bodyPr/>
          <a:lstStyle/>
          <a:p>
            <a:pPr algn="l">
              <a:buFont typeface="Arial" panose="020B0604020202020204" pitchFamily="34" charset="0"/>
              <a:buChar char="•"/>
            </a:pPr>
            <a:r>
              <a:rPr lang="en-US" sz="1800" b="0" i="0" dirty="0">
                <a:effectLst/>
                <a:latin typeface="Verdana" panose="020B0604030504040204" pitchFamily="34" charset="0"/>
              </a:rPr>
              <a:t>SQL stands for Structured Query Language</a:t>
            </a:r>
          </a:p>
          <a:p>
            <a:pPr algn="l">
              <a:buFont typeface="Arial" panose="020B0604020202020204" pitchFamily="34" charset="0"/>
              <a:buChar char="•"/>
            </a:pPr>
            <a:r>
              <a:rPr lang="en-US" sz="1800" b="0" i="0" dirty="0">
                <a:effectLst/>
                <a:latin typeface="Verdana" panose="020B0604030504040204" pitchFamily="34" charset="0"/>
              </a:rPr>
              <a:t>SQL lets you access and manipulate databases</a:t>
            </a:r>
          </a:p>
          <a:p>
            <a:pPr algn="l">
              <a:buFont typeface="Arial" panose="020B0604020202020204" pitchFamily="34" charset="0"/>
              <a:buChar char="•"/>
            </a:pPr>
            <a:r>
              <a:rPr lang="en-US" sz="1800" b="0" i="0" dirty="0">
                <a:effectLst/>
                <a:latin typeface="Verdana" panose="020B0604030504040204" pitchFamily="34" charset="0"/>
              </a:rPr>
              <a:t>SQL became a standard of the American National Standards Institute (ANSI) in 1986, and of the International Organization for Standardization (ISO) in 1987</a:t>
            </a:r>
          </a:p>
          <a:p>
            <a:endParaRPr lang="en-IN" dirty="0"/>
          </a:p>
        </p:txBody>
      </p:sp>
    </p:spTree>
    <p:extLst>
      <p:ext uri="{BB962C8B-B14F-4D97-AF65-F5344CB8AC3E}">
        <p14:creationId xmlns:p14="http://schemas.microsoft.com/office/powerpoint/2010/main" val="3252686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Types of Keys-Candidate key</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30</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23570" y="1774433"/>
            <a:ext cx="10081120" cy="120032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73239"/>
                </a:solidFill>
                <a:effectLst/>
                <a:latin typeface="-apple-system"/>
              </a:rPr>
              <a:t> Candidate Key can be a column or group of columns that can qualify for the Unique Key. </a:t>
            </a:r>
          </a:p>
          <a:p>
            <a:pPr marL="285750" indent="-285750">
              <a:buFont typeface="Wingdings" panose="05000000000000000000" pitchFamily="2" charset="2"/>
              <a:buChar char="Ø"/>
            </a:pPr>
            <a:r>
              <a:rPr lang="en-US" b="0" i="0" dirty="0">
                <a:solidFill>
                  <a:srgbClr val="273239"/>
                </a:solidFill>
                <a:effectLst/>
                <a:latin typeface="-apple-system"/>
              </a:rPr>
              <a:t>Every table has at least one Candidate Key. </a:t>
            </a:r>
          </a:p>
          <a:p>
            <a:pPr marL="285750" indent="-285750">
              <a:buFont typeface="Wingdings" panose="05000000000000000000" pitchFamily="2" charset="2"/>
              <a:buChar char="Ø"/>
            </a:pPr>
            <a:r>
              <a:rPr lang="en-US" b="0" i="0" dirty="0">
                <a:solidFill>
                  <a:srgbClr val="273239"/>
                </a:solidFill>
                <a:effectLst/>
                <a:latin typeface="-apple-system"/>
              </a:rPr>
              <a:t>A table may have one or more Candidate Key.</a:t>
            </a:r>
          </a:p>
          <a:p>
            <a:pPr marL="285750" indent="-285750">
              <a:buFont typeface="Wingdings" panose="05000000000000000000" pitchFamily="2" charset="2"/>
              <a:buChar char="Ø"/>
            </a:pPr>
            <a:r>
              <a:rPr lang="en-US" b="0" i="0" dirty="0">
                <a:solidFill>
                  <a:srgbClr val="273239"/>
                </a:solidFill>
                <a:effectLst/>
                <a:latin typeface="-apple-system"/>
              </a:rPr>
              <a:t>Each Candidate Key can work as a Primary Key if required in certain scenarios.</a:t>
            </a:r>
          </a:p>
        </p:txBody>
      </p:sp>
      <p:graphicFrame>
        <p:nvGraphicFramePr>
          <p:cNvPr id="4" name="Table 3">
            <a:extLst>
              <a:ext uri="{FF2B5EF4-FFF2-40B4-BE49-F238E27FC236}">
                <a16:creationId xmlns:a16="http://schemas.microsoft.com/office/drawing/2014/main" id="{8E53FA82-C45A-8251-6FBE-A90FF811F2DE}"/>
              </a:ext>
            </a:extLst>
          </p:cNvPr>
          <p:cNvGraphicFramePr>
            <a:graphicFrameLocks noGrp="1"/>
          </p:cNvGraphicFramePr>
          <p:nvPr>
            <p:extLst>
              <p:ext uri="{D42A27DB-BD31-4B8C-83A1-F6EECF244321}">
                <p14:modId xmlns:p14="http://schemas.microsoft.com/office/powerpoint/2010/main" val="661809227"/>
              </p:ext>
            </p:extLst>
          </p:nvPr>
        </p:nvGraphicFramePr>
        <p:xfrm>
          <a:off x="608647" y="3276227"/>
          <a:ext cx="9937105" cy="1463040"/>
        </p:xfrm>
        <a:graphic>
          <a:graphicData uri="http://schemas.openxmlformats.org/drawingml/2006/table">
            <a:tbl>
              <a:tblPr/>
              <a:tblGrid>
                <a:gridCol w="1616562">
                  <a:extLst>
                    <a:ext uri="{9D8B030D-6E8A-4147-A177-3AD203B41FA5}">
                      <a16:colId xmlns:a16="http://schemas.microsoft.com/office/drawing/2014/main" val="3933891714"/>
                    </a:ext>
                  </a:extLst>
                </a:gridCol>
                <a:gridCol w="1648260">
                  <a:extLst>
                    <a:ext uri="{9D8B030D-6E8A-4147-A177-3AD203B41FA5}">
                      <a16:colId xmlns:a16="http://schemas.microsoft.com/office/drawing/2014/main" val="4177560775"/>
                    </a:ext>
                  </a:extLst>
                </a:gridCol>
                <a:gridCol w="1759201">
                  <a:extLst>
                    <a:ext uri="{9D8B030D-6E8A-4147-A177-3AD203B41FA5}">
                      <a16:colId xmlns:a16="http://schemas.microsoft.com/office/drawing/2014/main" val="3729967111"/>
                    </a:ext>
                  </a:extLst>
                </a:gridCol>
                <a:gridCol w="2752841">
                  <a:extLst>
                    <a:ext uri="{9D8B030D-6E8A-4147-A177-3AD203B41FA5}">
                      <a16:colId xmlns:a16="http://schemas.microsoft.com/office/drawing/2014/main" val="3602520432"/>
                    </a:ext>
                  </a:extLst>
                </a:gridCol>
                <a:gridCol w="2160241">
                  <a:extLst>
                    <a:ext uri="{9D8B030D-6E8A-4147-A177-3AD203B41FA5}">
                      <a16:colId xmlns:a16="http://schemas.microsoft.com/office/drawing/2014/main" val="1914387585"/>
                    </a:ext>
                  </a:extLst>
                </a:gridCol>
              </a:tblGrid>
              <a:tr h="0">
                <a:tc>
                  <a:txBody>
                    <a:bodyPr/>
                    <a:lstStyle/>
                    <a:p>
                      <a:pPr algn="l" fontAlgn="t"/>
                      <a:r>
                        <a:rPr lang="en-IN" b="1" dirty="0" err="1">
                          <a:effectLst/>
                          <a:latin typeface="Nunito Sans" pitchFamily="2" charset="0"/>
                        </a:rPr>
                        <a:t>cust_id</a:t>
                      </a:r>
                      <a:endParaRPr lang="en-IN" dirty="0">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dirty="0" err="1">
                          <a:effectLst/>
                          <a:latin typeface="Nunito Sans" pitchFamily="2" charset="0"/>
                        </a:rPr>
                        <a:t>cust_name</a:t>
                      </a:r>
                      <a:endParaRPr lang="en-IN" dirty="0">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cust_address</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cust_aadhaar_number</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cust_pan_number</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246183300"/>
                  </a:ext>
                </a:extLst>
              </a:tr>
              <a:tr h="0">
                <a:tc>
                  <a:txBody>
                    <a:bodyPr/>
                    <a:lstStyle/>
                    <a:p>
                      <a:pPr algn="l" fontAlgn="t"/>
                      <a:r>
                        <a:rPr lang="en-IN" dirty="0">
                          <a:effectLst/>
                        </a:rPr>
                        <a:t>100001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ABC</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Noida</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111222221111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ADSFS0008K</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396473885"/>
                  </a:ext>
                </a:extLst>
              </a:tr>
              <a:tr h="0">
                <a:tc>
                  <a:txBody>
                    <a:bodyPr/>
                    <a:lstStyle/>
                    <a:p>
                      <a:pPr algn="l" fontAlgn="t"/>
                      <a:r>
                        <a:rPr lang="en-IN">
                          <a:effectLst/>
                        </a:rPr>
                        <a:t>100002</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XYZ</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Pune</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222224534231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CGHAD0583L</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2372898"/>
                  </a:ext>
                </a:extLst>
              </a:tr>
              <a:tr h="0">
                <a:tc>
                  <a:txBody>
                    <a:bodyPr/>
                    <a:lstStyle/>
                    <a:p>
                      <a:pPr algn="l" fontAlgn="t"/>
                      <a:r>
                        <a:rPr lang="en-IN" dirty="0">
                          <a:effectLst/>
                        </a:rPr>
                        <a:t>100003</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MLN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Chennai</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324312323145</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NMKRT2478O</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6611958"/>
                  </a:ext>
                </a:extLst>
              </a:tr>
            </a:tbl>
          </a:graphicData>
        </a:graphic>
      </p:graphicFrame>
    </p:spTree>
    <p:extLst>
      <p:ext uri="{BB962C8B-B14F-4D97-AF65-F5344CB8AC3E}">
        <p14:creationId xmlns:p14="http://schemas.microsoft.com/office/powerpoint/2010/main" val="2463241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Types of Keys-Alternate key</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31</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081120" cy="646331"/>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73239"/>
                </a:solidFill>
                <a:effectLst/>
                <a:latin typeface="-apple-system"/>
              </a:rPr>
              <a:t>Alternate Key is that Key which can be used as a Primary Key if required. </a:t>
            </a:r>
          </a:p>
          <a:p>
            <a:pPr marL="285750" indent="-285750">
              <a:buFont typeface="Wingdings" panose="05000000000000000000" pitchFamily="2" charset="2"/>
              <a:buChar char="Ø"/>
            </a:pPr>
            <a:r>
              <a:rPr lang="en-US" b="0" i="0" dirty="0">
                <a:solidFill>
                  <a:srgbClr val="273239"/>
                </a:solidFill>
                <a:effectLst/>
                <a:latin typeface="-apple-system"/>
              </a:rPr>
              <a:t>Alternate Key also qualifies to be a Primary Key but for the time being, It is not the Primary Key.</a:t>
            </a:r>
          </a:p>
        </p:txBody>
      </p:sp>
      <p:graphicFrame>
        <p:nvGraphicFramePr>
          <p:cNvPr id="4" name="Table 3">
            <a:extLst>
              <a:ext uri="{FF2B5EF4-FFF2-40B4-BE49-F238E27FC236}">
                <a16:creationId xmlns:a16="http://schemas.microsoft.com/office/drawing/2014/main" id="{8E53FA82-C45A-8251-6FBE-A90FF811F2DE}"/>
              </a:ext>
            </a:extLst>
          </p:cNvPr>
          <p:cNvGraphicFramePr>
            <a:graphicFrameLocks noGrp="1"/>
          </p:cNvGraphicFramePr>
          <p:nvPr>
            <p:extLst>
              <p:ext uri="{D42A27DB-BD31-4B8C-83A1-F6EECF244321}">
                <p14:modId xmlns:p14="http://schemas.microsoft.com/office/powerpoint/2010/main" val="1515890708"/>
              </p:ext>
            </p:extLst>
          </p:nvPr>
        </p:nvGraphicFramePr>
        <p:xfrm>
          <a:off x="804708" y="2556123"/>
          <a:ext cx="9937105" cy="1463040"/>
        </p:xfrm>
        <a:graphic>
          <a:graphicData uri="http://schemas.openxmlformats.org/drawingml/2006/table">
            <a:tbl>
              <a:tblPr/>
              <a:tblGrid>
                <a:gridCol w="1616562">
                  <a:extLst>
                    <a:ext uri="{9D8B030D-6E8A-4147-A177-3AD203B41FA5}">
                      <a16:colId xmlns:a16="http://schemas.microsoft.com/office/drawing/2014/main" val="3933891714"/>
                    </a:ext>
                  </a:extLst>
                </a:gridCol>
                <a:gridCol w="1648260">
                  <a:extLst>
                    <a:ext uri="{9D8B030D-6E8A-4147-A177-3AD203B41FA5}">
                      <a16:colId xmlns:a16="http://schemas.microsoft.com/office/drawing/2014/main" val="4177560775"/>
                    </a:ext>
                  </a:extLst>
                </a:gridCol>
                <a:gridCol w="1759201">
                  <a:extLst>
                    <a:ext uri="{9D8B030D-6E8A-4147-A177-3AD203B41FA5}">
                      <a16:colId xmlns:a16="http://schemas.microsoft.com/office/drawing/2014/main" val="3729967111"/>
                    </a:ext>
                  </a:extLst>
                </a:gridCol>
                <a:gridCol w="2752841">
                  <a:extLst>
                    <a:ext uri="{9D8B030D-6E8A-4147-A177-3AD203B41FA5}">
                      <a16:colId xmlns:a16="http://schemas.microsoft.com/office/drawing/2014/main" val="3602520432"/>
                    </a:ext>
                  </a:extLst>
                </a:gridCol>
                <a:gridCol w="2160241">
                  <a:extLst>
                    <a:ext uri="{9D8B030D-6E8A-4147-A177-3AD203B41FA5}">
                      <a16:colId xmlns:a16="http://schemas.microsoft.com/office/drawing/2014/main" val="1914387585"/>
                    </a:ext>
                  </a:extLst>
                </a:gridCol>
              </a:tblGrid>
              <a:tr h="0">
                <a:tc>
                  <a:txBody>
                    <a:bodyPr/>
                    <a:lstStyle/>
                    <a:p>
                      <a:pPr algn="l" fontAlgn="t"/>
                      <a:r>
                        <a:rPr lang="en-IN" b="1">
                          <a:effectLst/>
                          <a:latin typeface="Nunito Sans" pitchFamily="2" charset="0"/>
                        </a:rPr>
                        <a:t>cust_id</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cust_name</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cust_address</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cust_aadhaar_number</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cust_pan_number</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246183300"/>
                  </a:ext>
                </a:extLst>
              </a:tr>
              <a:tr h="0">
                <a:tc>
                  <a:txBody>
                    <a:bodyPr/>
                    <a:lstStyle/>
                    <a:p>
                      <a:pPr algn="l" fontAlgn="t"/>
                      <a:r>
                        <a:rPr lang="en-IN" dirty="0">
                          <a:effectLst/>
                        </a:rPr>
                        <a:t>100001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ABC</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Noida</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111222221111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ADSFS0008K</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396473885"/>
                  </a:ext>
                </a:extLst>
              </a:tr>
              <a:tr h="0">
                <a:tc>
                  <a:txBody>
                    <a:bodyPr/>
                    <a:lstStyle/>
                    <a:p>
                      <a:pPr algn="l" fontAlgn="t"/>
                      <a:r>
                        <a:rPr lang="en-IN">
                          <a:effectLst/>
                        </a:rPr>
                        <a:t>100002</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XYZ</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Pune</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222224534231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CGHAD0583L</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2372898"/>
                  </a:ext>
                </a:extLst>
              </a:tr>
              <a:tr h="0">
                <a:tc>
                  <a:txBody>
                    <a:bodyPr/>
                    <a:lstStyle/>
                    <a:p>
                      <a:pPr algn="l" fontAlgn="t"/>
                      <a:r>
                        <a:rPr lang="en-IN" dirty="0">
                          <a:effectLst/>
                        </a:rPr>
                        <a:t>100003</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MLN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Chennai</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324312323145</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NMKRT2478O</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6611958"/>
                  </a:ext>
                </a:extLst>
              </a:tr>
            </a:tbl>
          </a:graphicData>
        </a:graphic>
      </p:graphicFrame>
    </p:spTree>
    <p:extLst>
      <p:ext uri="{BB962C8B-B14F-4D97-AF65-F5344CB8AC3E}">
        <p14:creationId xmlns:p14="http://schemas.microsoft.com/office/powerpoint/2010/main" val="787955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Types of Keys-Composite key</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32</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081120" cy="1754326"/>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73239"/>
                </a:solidFill>
                <a:effectLst/>
                <a:latin typeface="-apple-system"/>
              </a:rPr>
              <a:t>Composite Key is also known as Compound Key / Concatenated Key.</a:t>
            </a:r>
          </a:p>
          <a:p>
            <a:pPr marL="285750" indent="-285750">
              <a:buFont typeface="Wingdings" panose="05000000000000000000" pitchFamily="2" charset="2"/>
              <a:buChar char="Ø"/>
            </a:pPr>
            <a:r>
              <a:rPr lang="en-US" b="0" i="0" dirty="0">
                <a:solidFill>
                  <a:srgbClr val="273239"/>
                </a:solidFill>
                <a:effectLst/>
                <a:latin typeface="-apple-system"/>
              </a:rPr>
              <a:t>Composite Key refers to a group of two or more columns that can be used to identify a tuple from the table uniquely. </a:t>
            </a:r>
          </a:p>
          <a:p>
            <a:pPr marL="285750" indent="-285750">
              <a:buFont typeface="Wingdings" panose="05000000000000000000" pitchFamily="2" charset="2"/>
              <a:buChar char="Ø"/>
            </a:pPr>
            <a:r>
              <a:rPr lang="en-US" b="0" i="0" dirty="0">
                <a:solidFill>
                  <a:srgbClr val="273239"/>
                </a:solidFill>
                <a:effectLst/>
                <a:latin typeface="-apple-system"/>
              </a:rPr>
              <a:t>A group of the column in combination with each other can identify a row uniquely but a single column of that group doesn’t promise to identify the row uniquely.</a:t>
            </a:r>
            <a:br>
              <a:rPr lang="en-US" dirty="0"/>
            </a:br>
            <a:endParaRPr lang="en-IN" dirty="0"/>
          </a:p>
        </p:txBody>
      </p:sp>
      <p:graphicFrame>
        <p:nvGraphicFramePr>
          <p:cNvPr id="2" name="Table 1">
            <a:extLst>
              <a:ext uri="{FF2B5EF4-FFF2-40B4-BE49-F238E27FC236}">
                <a16:creationId xmlns:a16="http://schemas.microsoft.com/office/drawing/2014/main" id="{72FEC8C5-AF51-B12A-93B8-96CD8E086ED1}"/>
              </a:ext>
            </a:extLst>
          </p:cNvPr>
          <p:cNvGraphicFramePr>
            <a:graphicFrameLocks noGrp="1"/>
          </p:cNvGraphicFramePr>
          <p:nvPr>
            <p:extLst>
              <p:ext uri="{D42A27DB-BD31-4B8C-83A1-F6EECF244321}">
                <p14:modId xmlns:p14="http://schemas.microsoft.com/office/powerpoint/2010/main" val="3789606734"/>
              </p:ext>
            </p:extLst>
          </p:nvPr>
        </p:nvGraphicFramePr>
        <p:xfrm>
          <a:off x="1175972" y="3501008"/>
          <a:ext cx="9289032" cy="1463040"/>
        </p:xfrm>
        <a:graphic>
          <a:graphicData uri="http://schemas.openxmlformats.org/drawingml/2006/table">
            <a:tbl>
              <a:tblPr/>
              <a:tblGrid>
                <a:gridCol w="2471759">
                  <a:extLst>
                    <a:ext uri="{9D8B030D-6E8A-4147-A177-3AD203B41FA5}">
                      <a16:colId xmlns:a16="http://schemas.microsoft.com/office/drawing/2014/main" val="689968057"/>
                    </a:ext>
                  </a:extLst>
                </a:gridCol>
                <a:gridCol w="3468437">
                  <a:extLst>
                    <a:ext uri="{9D8B030D-6E8A-4147-A177-3AD203B41FA5}">
                      <a16:colId xmlns:a16="http://schemas.microsoft.com/office/drawing/2014/main" val="3075917578"/>
                    </a:ext>
                  </a:extLst>
                </a:gridCol>
                <a:gridCol w="3348836">
                  <a:extLst>
                    <a:ext uri="{9D8B030D-6E8A-4147-A177-3AD203B41FA5}">
                      <a16:colId xmlns:a16="http://schemas.microsoft.com/office/drawing/2014/main" val="1487562908"/>
                    </a:ext>
                  </a:extLst>
                </a:gridCol>
              </a:tblGrid>
              <a:tr h="0">
                <a:tc>
                  <a:txBody>
                    <a:bodyPr/>
                    <a:lstStyle/>
                    <a:p>
                      <a:pPr algn="l" fontAlgn="t"/>
                      <a:r>
                        <a:rPr lang="en-IN" b="1">
                          <a:effectLst/>
                          <a:latin typeface="Nunito Sans" pitchFamily="2" charset="0"/>
                        </a:rPr>
                        <a:t>cust_id</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dirty="0" err="1">
                          <a:effectLst/>
                          <a:latin typeface="Nunito Sans" pitchFamily="2" charset="0"/>
                        </a:rPr>
                        <a:t>order_month_year</a:t>
                      </a:r>
                      <a:endParaRPr lang="en-IN" dirty="0">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dirty="0" err="1">
                          <a:effectLst/>
                          <a:latin typeface="Nunito Sans" pitchFamily="2" charset="0"/>
                        </a:rPr>
                        <a:t>order_amount</a:t>
                      </a:r>
                      <a:endParaRPr lang="en-IN" dirty="0">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86282861"/>
                  </a:ext>
                </a:extLst>
              </a:tr>
              <a:tr h="0">
                <a:tc>
                  <a:txBody>
                    <a:bodyPr/>
                    <a:lstStyle/>
                    <a:p>
                      <a:pPr algn="l" fontAlgn="t"/>
                      <a:r>
                        <a:rPr lang="en-IN">
                          <a:effectLst/>
                        </a:rPr>
                        <a:t>100001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2019 – Jan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$100,000</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53515333"/>
                  </a:ext>
                </a:extLst>
              </a:tr>
              <a:tr h="0">
                <a:tc>
                  <a:txBody>
                    <a:bodyPr/>
                    <a:lstStyle/>
                    <a:p>
                      <a:pPr algn="l" fontAlgn="t"/>
                      <a:r>
                        <a:rPr lang="en-IN">
                          <a:effectLst/>
                        </a:rPr>
                        <a:t>100002</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2019 – Jan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$120,000</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556959391"/>
                  </a:ext>
                </a:extLst>
              </a:tr>
              <a:tr h="0">
                <a:tc>
                  <a:txBody>
                    <a:bodyPr/>
                    <a:lstStyle/>
                    <a:p>
                      <a:pPr algn="l" fontAlgn="t"/>
                      <a:r>
                        <a:rPr lang="en-IN">
                          <a:effectLst/>
                        </a:rPr>
                        <a:t>100003</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2019 – Jan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$100,000</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348529368"/>
                  </a:ext>
                </a:extLst>
              </a:tr>
            </a:tbl>
          </a:graphicData>
        </a:graphic>
      </p:graphicFrame>
    </p:spTree>
    <p:extLst>
      <p:ext uri="{BB962C8B-B14F-4D97-AF65-F5344CB8AC3E}">
        <p14:creationId xmlns:p14="http://schemas.microsoft.com/office/powerpoint/2010/main" val="4191276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Types of Keys-super key</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33</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081120" cy="1754326"/>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73239"/>
                </a:solidFill>
                <a:effectLst/>
                <a:latin typeface="-apple-system"/>
              </a:rPr>
              <a:t>Super Key is a combination of columns, each column of the table remains dependent on it. </a:t>
            </a:r>
          </a:p>
          <a:p>
            <a:pPr marL="285750" indent="-285750">
              <a:buFont typeface="Wingdings" panose="05000000000000000000" pitchFamily="2" charset="2"/>
              <a:buChar char="Ø"/>
            </a:pPr>
            <a:r>
              <a:rPr lang="en-US" b="0" i="0" dirty="0">
                <a:solidFill>
                  <a:srgbClr val="273239"/>
                </a:solidFill>
                <a:effectLst/>
                <a:latin typeface="-apple-system"/>
              </a:rPr>
              <a:t>Super Key may have some more columns in the group which may or may not be necessary to identify the tuple uniquely from the table. </a:t>
            </a:r>
          </a:p>
          <a:p>
            <a:pPr marL="285750" indent="-285750">
              <a:buFont typeface="Wingdings" panose="05000000000000000000" pitchFamily="2" charset="2"/>
              <a:buChar char="Ø"/>
            </a:pPr>
            <a:r>
              <a:rPr lang="en-US" b="0" i="0" dirty="0">
                <a:solidFill>
                  <a:srgbClr val="273239"/>
                </a:solidFill>
                <a:effectLst/>
                <a:latin typeface="-apple-system"/>
              </a:rPr>
              <a:t>Candidate Key is the subset of the Super Key. </a:t>
            </a:r>
          </a:p>
          <a:p>
            <a:pPr marL="285750" indent="-285750">
              <a:buFont typeface="Wingdings" panose="05000000000000000000" pitchFamily="2" charset="2"/>
              <a:buChar char="Ø"/>
            </a:pPr>
            <a:r>
              <a:rPr lang="en-US" b="0" i="0" dirty="0">
                <a:solidFill>
                  <a:srgbClr val="273239"/>
                </a:solidFill>
                <a:effectLst/>
                <a:latin typeface="-apple-system"/>
              </a:rPr>
              <a:t>Candidate Key is also known as minimal Super Key.</a:t>
            </a:r>
            <a:br>
              <a:rPr lang="en-US" dirty="0"/>
            </a:br>
            <a:endParaRPr lang="en-IN" dirty="0"/>
          </a:p>
        </p:txBody>
      </p:sp>
      <p:graphicFrame>
        <p:nvGraphicFramePr>
          <p:cNvPr id="4" name="Table 3">
            <a:extLst>
              <a:ext uri="{FF2B5EF4-FFF2-40B4-BE49-F238E27FC236}">
                <a16:creationId xmlns:a16="http://schemas.microsoft.com/office/drawing/2014/main" id="{393DFEA9-BCC5-5640-38A9-95C70B85B16E}"/>
              </a:ext>
            </a:extLst>
          </p:cNvPr>
          <p:cNvGraphicFramePr>
            <a:graphicFrameLocks noGrp="1"/>
          </p:cNvGraphicFramePr>
          <p:nvPr>
            <p:extLst>
              <p:ext uri="{D42A27DB-BD31-4B8C-83A1-F6EECF244321}">
                <p14:modId xmlns:p14="http://schemas.microsoft.com/office/powerpoint/2010/main" val="516839998"/>
              </p:ext>
            </p:extLst>
          </p:nvPr>
        </p:nvGraphicFramePr>
        <p:xfrm>
          <a:off x="841297" y="3452812"/>
          <a:ext cx="9937105" cy="1463040"/>
        </p:xfrm>
        <a:graphic>
          <a:graphicData uri="http://schemas.openxmlformats.org/drawingml/2006/table">
            <a:tbl>
              <a:tblPr/>
              <a:tblGrid>
                <a:gridCol w="1616562">
                  <a:extLst>
                    <a:ext uri="{9D8B030D-6E8A-4147-A177-3AD203B41FA5}">
                      <a16:colId xmlns:a16="http://schemas.microsoft.com/office/drawing/2014/main" val="3933891714"/>
                    </a:ext>
                  </a:extLst>
                </a:gridCol>
                <a:gridCol w="1648260">
                  <a:extLst>
                    <a:ext uri="{9D8B030D-6E8A-4147-A177-3AD203B41FA5}">
                      <a16:colId xmlns:a16="http://schemas.microsoft.com/office/drawing/2014/main" val="4177560775"/>
                    </a:ext>
                  </a:extLst>
                </a:gridCol>
                <a:gridCol w="1759201">
                  <a:extLst>
                    <a:ext uri="{9D8B030D-6E8A-4147-A177-3AD203B41FA5}">
                      <a16:colId xmlns:a16="http://schemas.microsoft.com/office/drawing/2014/main" val="3729967111"/>
                    </a:ext>
                  </a:extLst>
                </a:gridCol>
                <a:gridCol w="2752841">
                  <a:extLst>
                    <a:ext uri="{9D8B030D-6E8A-4147-A177-3AD203B41FA5}">
                      <a16:colId xmlns:a16="http://schemas.microsoft.com/office/drawing/2014/main" val="3602520432"/>
                    </a:ext>
                  </a:extLst>
                </a:gridCol>
                <a:gridCol w="2160241">
                  <a:extLst>
                    <a:ext uri="{9D8B030D-6E8A-4147-A177-3AD203B41FA5}">
                      <a16:colId xmlns:a16="http://schemas.microsoft.com/office/drawing/2014/main" val="1914387585"/>
                    </a:ext>
                  </a:extLst>
                </a:gridCol>
              </a:tblGrid>
              <a:tr h="0">
                <a:tc>
                  <a:txBody>
                    <a:bodyPr/>
                    <a:lstStyle/>
                    <a:p>
                      <a:pPr algn="l" fontAlgn="t"/>
                      <a:r>
                        <a:rPr lang="en-IN" b="1">
                          <a:effectLst/>
                          <a:latin typeface="Nunito Sans" pitchFamily="2" charset="0"/>
                        </a:rPr>
                        <a:t>cust_id</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dirty="0" err="1">
                          <a:effectLst/>
                          <a:latin typeface="Nunito Sans" pitchFamily="2" charset="0"/>
                        </a:rPr>
                        <a:t>cust_name</a:t>
                      </a:r>
                      <a:endParaRPr lang="en-IN" dirty="0">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cust_address</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cust_aadhaar_number</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cust_pan_number</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246183300"/>
                  </a:ext>
                </a:extLst>
              </a:tr>
              <a:tr h="0">
                <a:tc>
                  <a:txBody>
                    <a:bodyPr/>
                    <a:lstStyle/>
                    <a:p>
                      <a:pPr algn="l" fontAlgn="t"/>
                      <a:r>
                        <a:rPr lang="en-IN" dirty="0">
                          <a:effectLst/>
                        </a:rPr>
                        <a:t>100001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ABC</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Noida</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111222221111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ADSFS0008K</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396473885"/>
                  </a:ext>
                </a:extLst>
              </a:tr>
              <a:tr h="0">
                <a:tc>
                  <a:txBody>
                    <a:bodyPr/>
                    <a:lstStyle/>
                    <a:p>
                      <a:pPr algn="l" fontAlgn="t"/>
                      <a:r>
                        <a:rPr lang="en-IN">
                          <a:effectLst/>
                        </a:rPr>
                        <a:t>100002</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XYZ</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Pune</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222224534231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CGHAD0583L</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2372898"/>
                  </a:ext>
                </a:extLst>
              </a:tr>
              <a:tr h="0">
                <a:tc>
                  <a:txBody>
                    <a:bodyPr/>
                    <a:lstStyle/>
                    <a:p>
                      <a:pPr algn="l" fontAlgn="t"/>
                      <a:r>
                        <a:rPr lang="en-IN">
                          <a:effectLst/>
                        </a:rPr>
                        <a:t>100003</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MLN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Chennai</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324312323145</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NMKRT2478O</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6611958"/>
                  </a:ext>
                </a:extLst>
              </a:tr>
            </a:tbl>
          </a:graphicData>
        </a:graphic>
      </p:graphicFrame>
    </p:spTree>
    <p:extLst>
      <p:ext uri="{BB962C8B-B14F-4D97-AF65-F5344CB8AC3E}">
        <p14:creationId xmlns:p14="http://schemas.microsoft.com/office/powerpoint/2010/main" val="3178059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Types of Keys-foreign key</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34</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081120" cy="1477328"/>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73239"/>
                </a:solidFill>
                <a:effectLst/>
                <a:latin typeface="-apple-system"/>
              </a:rPr>
              <a:t>A foreign key is a column which is known as Primary Key in the other table i.e. A Primary Key in a table can be referred to as a Foreign Key in another table. </a:t>
            </a:r>
          </a:p>
          <a:p>
            <a:pPr marL="285750" indent="-285750">
              <a:buFont typeface="Wingdings" panose="05000000000000000000" pitchFamily="2" charset="2"/>
              <a:buChar char="Ø"/>
            </a:pPr>
            <a:r>
              <a:rPr lang="en-US" b="0" i="0" dirty="0">
                <a:solidFill>
                  <a:srgbClr val="273239"/>
                </a:solidFill>
                <a:effectLst/>
                <a:latin typeface="-apple-system"/>
              </a:rPr>
              <a:t>Foreign Key may have duplicate &amp; NULL values if it is defined to accept NULL values</a:t>
            </a:r>
            <a:br>
              <a:rPr lang="en-US" dirty="0"/>
            </a:br>
            <a:br>
              <a:rPr lang="en-US" dirty="0"/>
            </a:br>
            <a:endParaRPr lang="en-IN" dirty="0"/>
          </a:p>
        </p:txBody>
      </p:sp>
      <p:graphicFrame>
        <p:nvGraphicFramePr>
          <p:cNvPr id="2" name="Table 1">
            <a:extLst>
              <a:ext uri="{FF2B5EF4-FFF2-40B4-BE49-F238E27FC236}">
                <a16:creationId xmlns:a16="http://schemas.microsoft.com/office/drawing/2014/main" id="{72FEC8C5-AF51-B12A-93B8-96CD8E086ED1}"/>
              </a:ext>
            </a:extLst>
          </p:cNvPr>
          <p:cNvGraphicFramePr>
            <a:graphicFrameLocks noGrp="1"/>
          </p:cNvGraphicFramePr>
          <p:nvPr>
            <p:extLst>
              <p:ext uri="{D42A27DB-BD31-4B8C-83A1-F6EECF244321}">
                <p14:modId xmlns:p14="http://schemas.microsoft.com/office/powerpoint/2010/main" val="4112124168"/>
              </p:ext>
            </p:extLst>
          </p:nvPr>
        </p:nvGraphicFramePr>
        <p:xfrm>
          <a:off x="1175971" y="4645253"/>
          <a:ext cx="9289032" cy="1463040"/>
        </p:xfrm>
        <a:graphic>
          <a:graphicData uri="http://schemas.openxmlformats.org/drawingml/2006/table">
            <a:tbl>
              <a:tblPr/>
              <a:tblGrid>
                <a:gridCol w="2471759">
                  <a:extLst>
                    <a:ext uri="{9D8B030D-6E8A-4147-A177-3AD203B41FA5}">
                      <a16:colId xmlns:a16="http://schemas.microsoft.com/office/drawing/2014/main" val="689968057"/>
                    </a:ext>
                  </a:extLst>
                </a:gridCol>
                <a:gridCol w="3468437">
                  <a:extLst>
                    <a:ext uri="{9D8B030D-6E8A-4147-A177-3AD203B41FA5}">
                      <a16:colId xmlns:a16="http://schemas.microsoft.com/office/drawing/2014/main" val="3075917578"/>
                    </a:ext>
                  </a:extLst>
                </a:gridCol>
                <a:gridCol w="3348836">
                  <a:extLst>
                    <a:ext uri="{9D8B030D-6E8A-4147-A177-3AD203B41FA5}">
                      <a16:colId xmlns:a16="http://schemas.microsoft.com/office/drawing/2014/main" val="1487562908"/>
                    </a:ext>
                  </a:extLst>
                </a:gridCol>
              </a:tblGrid>
              <a:tr h="0">
                <a:tc>
                  <a:txBody>
                    <a:bodyPr/>
                    <a:lstStyle/>
                    <a:p>
                      <a:pPr algn="l" fontAlgn="t"/>
                      <a:r>
                        <a:rPr lang="en-IN" b="1">
                          <a:effectLst/>
                          <a:latin typeface="Nunito Sans" pitchFamily="2" charset="0"/>
                        </a:rPr>
                        <a:t>cust_id</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dirty="0" err="1">
                          <a:effectLst/>
                          <a:latin typeface="Nunito Sans" pitchFamily="2" charset="0"/>
                        </a:rPr>
                        <a:t>order_month_year</a:t>
                      </a:r>
                      <a:endParaRPr lang="en-IN" dirty="0">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a:effectLst/>
                          <a:latin typeface="Nunito Sans" pitchFamily="2" charset="0"/>
                        </a:rPr>
                        <a:t>order_amount</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86282861"/>
                  </a:ext>
                </a:extLst>
              </a:tr>
              <a:tr h="0">
                <a:tc>
                  <a:txBody>
                    <a:bodyPr/>
                    <a:lstStyle/>
                    <a:p>
                      <a:pPr algn="l" fontAlgn="t"/>
                      <a:r>
                        <a:rPr lang="en-IN">
                          <a:effectLst/>
                        </a:rPr>
                        <a:t>100001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2019 – Jan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$100,000</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53515333"/>
                  </a:ext>
                </a:extLst>
              </a:tr>
              <a:tr h="0">
                <a:tc>
                  <a:txBody>
                    <a:bodyPr/>
                    <a:lstStyle/>
                    <a:p>
                      <a:pPr algn="l" fontAlgn="t"/>
                      <a:r>
                        <a:rPr lang="en-IN" dirty="0">
                          <a:effectLst/>
                        </a:rPr>
                        <a:t>100002</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2019 – Jan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a:effectLst/>
                        </a:rPr>
                        <a:t>$120,000</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556959391"/>
                  </a:ext>
                </a:extLst>
              </a:tr>
              <a:tr h="0">
                <a:tc>
                  <a:txBody>
                    <a:bodyPr/>
                    <a:lstStyle/>
                    <a:p>
                      <a:pPr algn="l" fontAlgn="t"/>
                      <a:r>
                        <a:rPr lang="en-IN" dirty="0">
                          <a:effectLst/>
                        </a:rPr>
                        <a:t>100003</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2019 – Jan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$100,000</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348529368"/>
                  </a:ext>
                </a:extLst>
              </a:tr>
            </a:tbl>
          </a:graphicData>
        </a:graphic>
      </p:graphicFrame>
      <p:graphicFrame>
        <p:nvGraphicFramePr>
          <p:cNvPr id="6" name="Table 5">
            <a:extLst>
              <a:ext uri="{FF2B5EF4-FFF2-40B4-BE49-F238E27FC236}">
                <a16:creationId xmlns:a16="http://schemas.microsoft.com/office/drawing/2014/main" id="{AC177370-BD0B-AC0B-BBB2-8AA307DF7CE9}"/>
              </a:ext>
            </a:extLst>
          </p:cNvPr>
          <p:cNvGraphicFramePr>
            <a:graphicFrameLocks noGrp="1"/>
          </p:cNvGraphicFramePr>
          <p:nvPr>
            <p:extLst>
              <p:ext uri="{D42A27DB-BD31-4B8C-83A1-F6EECF244321}">
                <p14:modId xmlns:p14="http://schemas.microsoft.com/office/powerpoint/2010/main" val="3098219991"/>
              </p:ext>
            </p:extLst>
          </p:nvPr>
        </p:nvGraphicFramePr>
        <p:xfrm>
          <a:off x="851935" y="2950667"/>
          <a:ext cx="9937105" cy="1463040"/>
        </p:xfrm>
        <a:graphic>
          <a:graphicData uri="http://schemas.openxmlformats.org/drawingml/2006/table">
            <a:tbl>
              <a:tblPr/>
              <a:tblGrid>
                <a:gridCol w="1616562">
                  <a:extLst>
                    <a:ext uri="{9D8B030D-6E8A-4147-A177-3AD203B41FA5}">
                      <a16:colId xmlns:a16="http://schemas.microsoft.com/office/drawing/2014/main" val="3933891714"/>
                    </a:ext>
                  </a:extLst>
                </a:gridCol>
                <a:gridCol w="1648260">
                  <a:extLst>
                    <a:ext uri="{9D8B030D-6E8A-4147-A177-3AD203B41FA5}">
                      <a16:colId xmlns:a16="http://schemas.microsoft.com/office/drawing/2014/main" val="4177560775"/>
                    </a:ext>
                  </a:extLst>
                </a:gridCol>
                <a:gridCol w="1759201">
                  <a:extLst>
                    <a:ext uri="{9D8B030D-6E8A-4147-A177-3AD203B41FA5}">
                      <a16:colId xmlns:a16="http://schemas.microsoft.com/office/drawing/2014/main" val="3729967111"/>
                    </a:ext>
                  </a:extLst>
                </a:gridCol>
                <a:gridCol w="2752841">
                  <a:extLst>
                    <a:ext uri="{9D8B030D-6E8A-4147-A177-3AD203B41FA5}">
                      <a16:colId xmlns:a16="http://schemas.microsoft.com/office/drawing/2014/main" val="3602520432"/>
                    </a:ext>
                  </a:extLst>
                </a:gridCol>
                <a:gridCol w="2160241">
                  <a:extLst>
                    <a:ext uri="{9D8B030D-6E8A-4147-A177-3AD203B41FA5}">
                      <a16:colId xmlns:a16="http://schemas.microsoft.com/office/drawing/2014/main" val="1914387585"/>
                    </a:ext>
                  </a:extLst>
                </a:gridCol>
              </a:tblGrid>
              <a:tr h="0">
                <a:tc>
                  <a:txBody>
                    <a:bodyPr/>
                    <a:lstStyle/>
                    <a:p>
                      <a:pPr algn="l" fontAlgn="t"/>
                      <a:r>
                        <a:rPr lang="en-IN" b="1">
                          <a:effectLst/>
                          <a:latin typeface="Nunito Sans" pitchFamily="2" charset="0"/>
                        </a:rPr>
                        <a:t>cust_id</a:t>
                      </a:r>
                      <a:endParaRPr lang="en-IN">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dirty="0" err="1">
                          <a:effectLst/>
                          <a:latin typeface="Nunito Sans" pitchFamily="2" charset="0"/>
                        </a:rPr>
                        <a:t>cust_name</a:t>
                      </a:r>
                      <a:endParaRPr lang="en-IN" dirty="0">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dirty="0" err="1">
                          <a:effectLst/>
                          <a:latin typeface="Nunito Sans" pitchFamily="2" charset="0"/>
                        </a:rPr>
                        <a:t>cust_address</a:t>
                      </a:r>
                      <a:endParaRPr lang="en-IN" dirty="0">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dirty="0" err="1">
                          <a:effectLst/>
                          <a:latin typeface="Nunito Sans" pitchFamily="2" charset="0"/>
                        </a:rPr>
                        <a:t>cust_aadhaar_number</a:t>
                      </a:r>
                      <a:endParaRPr lang="en-IN" dirty="0">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b="1" dirty="0" err="1">
                          <a:effectLst/>
                          <a:latin typeface="Nunito Sans" pitchFamily="2" charset="0"/>
                        </a:rPr>
                        <a:t>cust_pan_number</a:t>
                      </a:r>
                      <a:endParaRPr lang="en-IN" dirty="0">
                        <a:effectLs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246183300"/>
                  </a:ext>
                </a:extLst>
              </a:tr>
              <a:tr h="0">
                <a:tc>
                  <a:txBody>
                    <a:bodyPr/>
                    <a:lstStyle/>
                    <a:p>
                      <a:pPr algn="l" fontAlgn="t"/>
                      <a:r>
                        <a:rPr lang="en-IN" dirty="0">
                          <a:effectLst/>
                        </a:rPr>
                        <a:t>100001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ABC</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Noida</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111222221111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ADSFS0008K</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396473885"/>
                  </a:ext>
                </a:extLst>
              </a:tr>
              <a:tr h="0">
                <a:tc>
                  <a:txBody>
                    <a:bodyPr/>
                    <a:lstStyle/>
                    <a:p>
                      <a:pPr algn="l" fontAlgn="t"/>
                      <a:r>
                        <a:rPr lang="en-IN">
                          <a:effectLst/>
                        </a:rPr>
                        <a:t>100002</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XYZ</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Pune</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222224534231</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CGHAD0583L</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2372898"/>
                  </a:ext>
                </a:extLst>
              </a:tr>
              <a:tr h="0">
                <a:tc>
                  <a:txBody>
                    <a:bodyPr/>
                    <a:lstStyle/>
                    <a:p>
                      <a:pPr algn="l" fontAlgn="t"/>
                      <a:r>
                        <a:rPr lang="en-IN">
                          <a:effectLst/>
                        </a:rPr>
                        <a:t>100003</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MLN</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Chennai</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324312323145</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dirty="0">
                          <a:effectLst/>
                        </a:rPr>
                        <a:t>NMKRT2478O</a:t>
                      </a: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6611958"/>
                  </a:ext>
                </a:extLst>
              </a:tr>
            </a:tbl>
          </a:graphicData>
        </a:graphic>
      </p:graphicFrame>
    </p:spTree>
    <p:extLst>
      <p:ext uri="{BB962C8B-B14F-4D97-AF65-F5344CB8AC3E}">
        <p14:creationId xmlns:p14="http://schemas.microsoft.com/office/powerpoint/2010/main" val="3103659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Types of Keys-foreign key</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35</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BF79339C-4EF4-9B5B-D3BE-B1CF233FE5A6}"/>
              </a:ext>
            </a:extLst>
          </p:cNvPr>
          <p:cNvPicPr>
            <a:picLocks noChangeAspect="1"/>
          </p:cNvPicPr>
          <p:nvPr/>
        </p:nvPicPr>
        <p:blipFill>
          <a:blip r:embed="rId3"/>
          <a:stretch>
            <a:fillRect/>
          </a:stretch>
        </p:blipFill>
        <p:spPr>
          <a:xfrm>
            <a:off x="983432" y="1672194"/>
            <a:ext cx="10729192" cy="4354722"/>
          </a:xfrm>
          <a:prstGeom prst="rect">
            <a:avLst/>
          </a:prstGeom>
        </p:spPr>
      </p:pic>
      <p:sp>
        <p:nvSpPr>
          <p:cNvPr id="4" name="TextBox 3">
            <a:extLst>
              <a:ext uri="{FF2B5EF4-FFF2-40B4-BE49-F238E27FC236}">
                <a16:creationId xmlns:a16="http://schemas.microsoft.com/office/drawing/2014/main" id="{FEF7ED03-F652-40E3-47D9-2E99963CDDF9}"/>
              </a:ext>
            </a:extLst>
          </p:cNvPr>
          <p:cNvSpPr txBox="1"/>
          <p:nvPr/>
        </p:nvSpPr>
        <p:spPr>
          <a:xfrm>
            <a:off x="2548658" y="6026916"/>
            <a:ext cx="8784976" cy="365760"/>
          </a:xfrm>
          <a:prstGeom prst="rect">
            <a:avLst/>
          </a:prstGeom>
          <a:noFill/>
        </p:spPr>
        <p:txBody>
          <a:bodyPr wrap="square">
            <a:spAutoFit/>
          </a:bodyPr>
          <a:lstStyle/>
          <a:p>
            <a:r>
              <a:rPr lang="en-US" b="0" i="0" dirty="0">
                <a:solidFill>
                  <a:srgbClr val="273239"/>
                </a:solidFill>
                <a:effectLst/>
                <a:latin typeface="-apple-system"/>
              </a:rPr>
              <a:t>Screenshot summarizes all the Key through the use of the relational table.</a:t>
            </a:r>
            <a:endParaRPr lang="en-IN" dirty="0"/>
          </a:p>
        </p:txBody>
      </p:sp>
    </p:spTree>
    <p:extLst>
      <p:ext uri="{BB962C8B-B14F-4D97-AF65-F5344CB8AC3E}">
        <p14:creationId xmlns:p14="http://schemas.microsoft.com/office/powerpoint/2010/main" val="2724295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SQL Clause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36</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081120" cy="369331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444444"/>
                </a:solidFill>
                <a:effectLst/>
                <a:latin typeface="Georgia" panose="02040502050405020303" pitchFamily="18" charset="0"/>
              </a:rPr>
              <a:t>Clauses are in-built functions available to us in SQL. With the help of clauses, we can deal with data easily stored in the table.</a:t>
            </a:r>
          </a:p>
          <a:p>
            <a:pPr marL="285750" indent="-285750">
              <a:buFont typeface="Wingdings" panose="05000000000000000000" pitchFamily="2" charset="2"/>
              <a:buChar char="Ø"/>
            </a:pPr>
            <a:r>
              <a:rPr lang="en-IN" b="0" i="0" dirty="0">
                <a:solidFill>
                  <a:srgbClr val="444444"/>
                </a:solidFill>
                <a:effectLst/>
                <a:latin typeface="Georgia" panose="02040502050405020303" pitchFamily="18" charset="0"/>
              </a:rPr>
              <a:t>Clauses in SQL:</a:t>
            </a:r>
          </a:p>
          <a:p>
            <a:pPr marL="1200150" lvl="2" indent="-285750">
              <a:buFont typeface="Wingdings" panose="05000000000000000000" pitchFamily="2" charset="2"/>
              <a:buChar char="v"/>
            </a:pPr>
            <a:r>
              <a:rPr lang="en-IN" b="0" i="0" dirty="0">
                <a:solidFill>
                  <a:srgbClr val="444444"/>
                </a:solidFill>
                <a:effectLst/>
                <a:latin typeface="Georgia" panose="02040502050405020303" pitchFamily="18" charset="0"/>
              </a:rPr>
              <a:t>Where</a:t>
            </a:r>
          </a:p>
          <a:p>
            <a:pPr marL="1200150" lvl="2" indent="-285750">
              <a:buFont typeface="Wingdings" panose="05000000000000000000" pitchFamily="2" charset="2"/>
              <a:buChar char="v"/>
            </a:pPr>
            <a:r>
              <a:rPr lang="en-IN" b="0" i="0" dirty="0">
                <a:solidFill>
                  <a:srgbClr val="444444"/>
                </a:solidFill>
                <a:effectLst/>
                <a:latin typeface="Georgia" panose="02040502050405020303" pitchFamily="18" charset="0"/>
              </a:rPr>
              <a:t>And </a:t>
            </a:r>
          </a:p>
          <a:p>
            <a:pPr marL="1200150" lvl="2" indent="-285750">
              <a:buFont typeface="Wingdings" panose="05000000000000000000" pitchFamily="2" charset="2"/>
              <a:buChar char="v"/>
            </a:pPr>
            <a:r>
              <a:rPr lang="en-IN" b="0" i="0" dirty="0">
                <a:solidFill>
                  <a:srgbClr val="444444"/>
                </a:solidFill>
                <a:effectLst/>
                <a:latin typeface="Georgia" panose="02040502050405020303" pitchFamily="18" charset="0"/>
              </a:rPr>
              <a:t>Or </a:t>
            </a:r>
          </a:p>
          <a:p>
            <a:pPr marL="1200150" lvl="2" indent="-285750">
              <a:buFont typeface="Wingdings" panose="05000000000000000000" pitchFamily="2" charset="2"/>
              <a:buChar char="v"/>
            </a:pPr>
            <a:r>
              <a:rPr lang="en-IN" dirty="0">
                <a:solidFill>
                  <a:srgbClr val="444444"/>
                </a:solidFill>
                <a:latin typeface="Georgia" panose="02040502050405020303" pitchFamily="18" charset="0"/>
              </a:rPr>
              <a:t>Li</a:t>
            </a:r>
            <a:r>
              <a:rPr lang="en-IN" b="0" i="0" dirty="0">
                <a:solidFill>
                  <a:srgbClr val="444444"/>
                </a:solidFill>
                <a:effectLst/>
                <a:latin typeface="Georgia" panose="02040502050405020303" pitchFamily="18" charset="0"/>
              </a:rPr>
              <a:t>ke</a:t>
            </a:r>
          </a:p>
          <a:p>
            <a:pPr marL="1200150" lvl="2" indent="-285750">
              <a:buFont typeface="Wingdings" panose="05000000000000000000" pitchFamily="2" charset="2"/>
              <a:buChar char="v"/>
            </a:pPr>
            <a:r>
              <a:rPr lang="en-IN" b="0" i="0" dirty="0">
                <a:solidFill>
                  <a:srgbClr val="444444"/>
                </a:solidFill>
                <a:effectLst/>
                <a:latin typeface="Georgia" panose="02040502050405020303" pitchFamily="18" charset="0"/>
              </a:rPr>
              <a:t>Limit </a:t>
            </a:r>
          </a:p>
          <a:p>
            <a:pPr marL="1200150" lvl="2" indent="-285750">
              <a:buFont typeface="Wingdings" panose="05000000000000000000" pitchFamily="2" charset="2"/>
              <a:buChar char="v"/>
            </a:pPr>
            <a:r>
              <a:rPr lang="en-IN" b="0" i="0" dirty="0">
                <a:solidFill>
                  <a:srgbClr val="444444"/>
                </a:solidFill>
                <a:effectLst/>
                <a:latin typeface="Georgia" panose="02040502050405020303" pitchFamily="18" charset="0"/>
              </a:rPr>
              <a:t>Order By</a:t>
            </a:r>
          </a:p>
          <a:p>
            <a:pPr marL="1200150" lvl="2" indent="-285750">
              <a:buFont typeface="Wingdings" panose="05000000000000000000" pitchFamily="2" charset="2"/>
              <a:buChar char="v"/>
            </a:pPr>
            <a:r>
              <a:rPr lang="en-IN" b="0" i="0" dirty="0">
                <a:solidFill>
                  <a:srgbClr val="444444"/>
                </a:solidFill>
                <a:effectLst/>
                <a:latin typeface="Georgia" panose="02040502050405020303" pitchFamily="18" charset="0"/>
              </a:rPr>
              <a:t>Group By</a:t>
            </a:r>
          </a:p>
          <a:p>
            <a:pPr marL="1200150" lvl="2" indent="-285750">
              <a:buFont typeface="Wingdings" panose="05000000000000000000" pitchFamily="2" charset="2"/>
              <a:buChar char="Ø"/>
            </a:pPr>
            <a:endParaRPr lang="en-IN" b="0" i="0" dirty="0">
              <a:solidFill>
                <a:srgbClr val="444444"/>
              </a:solidFill>
              <a:effectLst/>
              <a:latin typeface="Georgia" panose="02040502050405020303" pitchFamily="18" charset="0"/>
            </a:endParaRPr>
          </a:p>
          <a:p>
            <a:pPr marL="285750" indent="-285750">
              <a:buFont typeface="Wingdings" panose="05000000000000000000" pitchFamily="2" charset="2"/>
              <a:buChar char="Ø"/>
            </a:pPr>
            <a:endParaRPr lang="en-IN" b="0" i="0" dirty="0">
              <a:solidFill>
                <a:srgbClr val="444444"/>
              </a:solidFill>
              <a:effectLst/>
              <a:latin typeface="Georgia" panose="02040502050405020303"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255602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57793" y="620688"/>
            <a:ext cx="10805160" cy="1447800"/>
          </a:xfrm>
        </p:spPr>
        <p:txBody>
          <a:bodyPr vert="horz" lIns="91440" tIns="45720" rIns="91440" bIns="45720" rtlCol="0" anchor="t">
            <a:normAutofit/>
          </a:bodyPr>
          <a:lstStyle/>
          <a:p>
            <a:r>
              <a:rPr lang="en-US" b="0" kern="1200" cap="all" spc="100" baseline="0" dirty="0">
                <a:latin typeface="+mj-lt"/>
                <a:ea typeface="+mj-ea"/>
                <a:cs typeface="+mj-cs"/>
              </a:rPr>
              <a:t>SQL Clause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37</a:t>
            </a:fld>
            <a:endParaRPr lang="en-US"/>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28" name="TextBox 2">
            <a:extLst>
              <a:ext uri="{FF2B5EF4-FFF2-40B4-BE49-F238E27FC236}">
                <a16:creationId xmlns:a16="http://schemas.microsoft.com/office/drawing/2014/main" id="{13BAE1A7-C885-F36B-0267-E4F0FEB8F388}"/>
              </a:ext>
            </a:extLst>
          </p:cNvPr>
          <p:cNvGraphicFramePr/>
          <p:nvPr>
            <p:extLst>
              <p:ext uri="{D42A27DB-BD31-4B8C-83A1-F6EECF244321}">
                <p14:modId xmlns:p14="http://schemas.microsoft.com/office/powerpoint/2010/main" val="370841482"/>
              </p:ext>
            </p:extLst>
          </p:nvPr>
        </p:nvGraphicFramePr>
        <p:xfrm>
          <a:off x="548640" y="1484784"/>
          <a:ext cx="10947960" cy="4842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8E5F204-25D9-C9C8-E534-C6EFEC8C920B}"/>
              </a:ext>
            </a:extLst>
          </p:cNvPr>
          <p:cNvSpPr txBox="1"/>
          <p:nvPr/>
        </p:nvSpPr>
        <p:spPr>
          <a:xfrm>
            <a:off x="1415480" y="1884988"/>
            <a:ext cx="1152128" cy="369332"/>
          </a:xfrm>
          <a:prstGeom prst="rect">
            <a:avLst/>
          </a:prstGeom>
          <a:noFill/>
        </p:spPr>
        <p:txBody>
          <a:bodyPr wrap="square" rtlCol="0">
            <a:spAutoFit/>
          </a:bodyPr>
          <a:lstStyle/>
          <a:p>
            <a:r>
              <a:rPr lang="en-US" b="1" dirty="0"/>
              <a:t>WHERE</a:t>
            </a:r>
            <a:endParaRPr lang="en-IN" b="1" dirty="0"/>
          </a:p>
        </p:txBody>
      </p:sp>
      <p:sp>
        <p:nvSpPr>
          <p:cNvPr id="3" name="TextBox 2">
            <a:extLst>
              <a:ext uri="{FF2B5EF4-FFF2-40B4-BE49-F238E27FC236}">
                <a16:creationId xmlns:a16="http://schemas.microsoft.com/office/drawing/2014/main" id="{D95F7D53-CB5E-4828-6E8C-E4845D2B561D}"/>
              </a:ext>
            </a:extLst>
          </p:cNvPr>
          <p:cNvSpPr txBox="1"/>
          <p:nvPr/>
        </p:nvSpPr>
        <p:spPr>
          <a:xfrm>
            <a:off x="4172378" y="1883822"/>
            <a:ext cx="1152128" cy="369332"/>
          </a:xfrm>
          <a:prstGeom prst="rect">
            <a:avLst/>
          </a:prstGeom>
          <a:noFill/>
        </p:spPr>
        <p:txBody>
          <a:bodyPr wrap="square" rtlCol="0">
            <a:spAutoFit/>
          </a:bodyPr>
          <a:lstStyle/>
          <a:p>
            <a:r>
              <a:rPr lang="en-US" b="1" dirty="0"/>
              <a:t>AND</a:t>
            </a:r>
            <a:endParaRPr lang="en-IN" b="1" dirty="0"/>
          </a:p>
        </p:txBody>
      </p:sp>
      <p:sp>
        <p:nvSpPr>
          <p:cNvPr id="4" name="TextBox 3">
            <a:extLst>
              <a:ext uri="{FF2B5EF4-FFF2-40B4-BE49-F238E27FC236}">
                <a16:creationId xmlns:a16="http://schemas.microsoft.com/office/drawing/2014/main" id="{B74DD65D-936E-40A7-7269-379F9FAEEFEB}"/>
              </a:ext>
            </a:extLst>
          </p:cNvPr>
          <p:cNvSpPr txBox="1"/>
          <p:nvPr/>
        </p:nvSpPr>
        <p:spPr>
          <a:xfrm>
            <a:off x="7117469" y="1936331"/>
            <a:ext cx="1152128" cy="369332"/>
          </a:xfrm>
          <a:prstGeom prst="rect">
            <a:avLst/>
          </a:prstGeom>
          <a:noFill/>
        </p:spPr>
        <p:txBody>
          <a:bodyPr wrap="square" rtlCol="0">
            <a:spAutoFit/>
          </a:bodyPr>
          <a:lstStyle/>
          <a:p>
            <a:r>
              <a:rPr lang="en-US" b="1" dirty="0"/>
              <a:t>OR</a:t>
            </a:r>
            <a:endParaRPr lang="en-IN" b="1" dirty="0"/>
          </a:p>
        </p:txBody>
      </p:sp>
      <p:sp>
        <p:nvSpPr>
          <p:cNvPr id="5" name="TextBox 4">
            <a:extLst>
              <a:ext uri="{FF2B5EF4-FFF2-40B4-BE49-F238E27FC236}">
                <a16:creationId xmlns:a16="http://schemas.microsoft.com/office/drawing/2014/main" id="{89AA5EC2-1E97-56AF-D6CF-C2942F403804}"/>
              </a:ext>
            </a:extLst>
          </p:cNvPr>
          <p:cNvSpPr txBox="1"/>
          <p:nvPr/>
        </p:nvSpPr>
        <p:spPr>
          <a:xfrm>
            <a:off x="9807476" y="1883822"/>
            <a:ext cx="1152128" cy="369332"/>
          </a:xfrm>
          <a:prstGeom prst="rect">
            <a:avLst/>
          </a:prstGeom>
          <a:noFill/>
        </p:spPr>
        <p:txBody>
          <a:bodyPr wrap="square" rtlCol="0">
            <a:spAutoFit/>
          </a:bodyPr>
          <a:lstStyle/>
          <a:p>
            <a:r>
              <a:rPr lang="en-US" b="1" dirty="0"/>
              <a:t>LIKE</a:t>
            </a:r>
            <a:endParaRPr lang="en-IN" b="1" dirty="0"/>
          </a:p>
        </p:txBody>
      </p:sp>
      <p:sp>
        <p:nvSpPr>
          <p:cNvPr id="6" name="TextBox 5">
            <a:extLst>
              <a:ext uri="{FF2B5EF4-FFF2-40B4-BE49-F238E27FC236}">
                <a16:creationId xmlns:a16="http://schemas.microsoft.com/office/drawing/2014/main" id="{DD7364C9-AA5A-41B9-0A92-13C137B38599}"/>
              </a:ext>
            </a:extLst>
          </p:cNvPr>
          <p:cNvSpPr txBox="1"/>
          <p:nvPr/>
        </p:nvSpPr>
        <p:spPr>
          <a:xfrm>
            <a:off x="2783632" y="5589240"/>
            <a:ext cx="1152128" cy="369332"/>
          </a:xfrm>
          <a:prstGeom prst="rect">
            <a:avLst/>
          </a:prstGeom>
          <a:noFill/>
        </p:spPr>
        <p:txBody>
          <a:bodyPr wrap="square" rtlCol="0">
            <a:spAutoFit/>
          </a:bodyPr>
          <a:lstStyle/>
          <a:p>
            <a:r>
              <a:rPr lang="en-US" b="1" dirty="0"/>
              <a:t>LIMIT</a:t>
            </a:r>
            <a:endParaRPr lang="en-IN" b="1" dirty="0"/>
          </a:p>
        </p:txBody>
      </p:sp>
      <p:sp>
        <p:nvSpPr>
          <p:cNvPr id="7" name="TextBox 6">
            <a:extLst>
              <a:ext uri="{FF2B5EF4-FFF2-40B4-BE49-F238E27FC236}">
                <a16:creationId xmlns:a16="http://schemas.microsoft.com/office/drawing/2014/main" id="{3F10A5DD-060F-502E-5030-9CC7D578E632}"/>
              </a:ext>
            </a:extLst>
          </p:cNvPr>
          <p:cNvSpPr txBox="1"/>
          <p:nvPr/>
        </p:nvSpPr>
        <p:spPr>
          <a:xfrm>
            <a:off x="5324506" y="5590406"/>
            <a:ext cx="1422310" cy="369332"/>
          </a:xfrm>
          <a:prstGeom prst="rect">
            <a:avLst/>
          </a:prstGeom>
          <a:noFill/>
        </p:spPr>
        <p:txBody>
          <a:bodyPr wrap="square" rtlCol="0">
            <a:spAutoFit/>
          </a:bodyPr>
          <a:lstStyle/>
          <a:p>
            <a:r>
              <a:rPr lang="en-US" b="1" dirty="0"/>
              <a:t>ORDER BY</a:t>
            </a:r>
            <a:endParaRPr lang="en-IN" b="1" dirty="0"/>
          </a:p>
        </p:txBody>
      </p:sp>
      <p:sp>
        <p:nvSpPr>
          <p:cNvPr id="9" name="TextBox 8">
            <a:extLst>
              <a:ext uri="{FF2B5EF4-FFF2-40B4-BE49-F238E27FC236}">
                <a16:creationId xmlns:a16="http://schemas.microsoft.com/office/drawing/2014/main" id="{AB2F9341-2D4F-2310-D12E-C787BC656ED5}"/>
              </a:ext>
            </a:extLst>
          </p:cNvPr>
          <p:cNvSpPr txBox="1"/>
          <p:nvPr/>
        </p:nvSpPr>
        <p:spPr>
          <a:xfrm>
            <a:off x="8135562" y="5589240"/>
            <a:ext cx="1422310" cy="369332"/>
          </a:xfrm>
          <a:prstGeom prst="rect">
            <a:avLst/>
          </a:prstGeom>
          <a:noFill/>
        </p:spPr>
        <p:txBody>
          <a:bodyPr wrap="square" rtlCol="0">
            <a:spAutoFit/>
          </a:bodyPr>
          <a:lstStyle/>
          <a:p>
            <a:r>
              <a:rPr lang="en-US" b="1" dirty="0"/>
              <a:t>GROUP BY</a:t>
            </a:r>
            <a:endParaRPr lang="en-IN" b="1" dirty="0"/>
          </a:p>
        </p:txBody>
      </p:sp>
    </p:spTree>
    <p:extLst>
      <p:ext uri="{BB962C8B-B14F-4D97-AF65-F5344CB8AC3E}">
        <p14:creationId xmlns:p14="http://schemas.microsoft.com/office/powerpoint/2010/main" val="713819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SQL Joins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38</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08112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273239"/>
                </a:solidFill>
                <a:latin typeface="Nunito" pitchFamily="2" charset="0"/>
              </a:rPr>
              <a:t>A JOIN clause is used to combine rows from two or more tables, based on a related column between them.</a:t>
            </a:r>
            <a:br>
              <a:rPr lang="en-US" dirty="0"/>
            </a:br>
            <a:br>
              <a:rPr lang="en-US" dirty="0"/>
            </a:br>
            <a:endParaRPr lang="en-IN" dirty="0"/>
          </a:p>
        </p:txBody>
      </p:sp>
      <p:pic>
        <p:nvPicPr>
          <p:cNvPr id="6" name="Picture 5">
            <a:extLst>
              <a:ext uri="{FF2B5EF4-FFF2-40B4-BE49-F238E27FC236}">
                <a16:creationId xmlns:a16="http://schemas.microsoft.com/office/drawing/2014/main" id="{79E18B91-0160-5005-960D-99547A7A8B94}"/>
              </a:ext>
            </a:extLst>
          </p:cNvPr>
          <p:cNvPicPr>
            <a:picLocks noChangeAspect="1"/>
          </p:cNvPicPr>
          <p:nvPr/>
        </p:nvPicPr>
        <p:blipFill>
          <a:blip r:embed="rId3"/>
          <a:stretch>
            <a:fillRect/>
          </a:stretch>
        </p:blipFill>
        <p:spPr>
          <a:xfrm>
            <a:off x="2589950" y="2298650"/>
            <a:ext cx="6461075" cy="2047875"/>
          </a:xfrm>
          <a:prstGeom prst="rect">
            <a:avLst/>
          </a:prstGeom>
        </p:spPr>
      </p:pic>
      <p:pic>
        <p:nvPicPr>
          <p:cNvPr id="9" name="Picture 8">
            <a:extLst>
              <a:ext uri="{FF2B5EF4-FFF2-40B4-BE49-F238E27FC236}">
                <a16:creationId xmlns:a16="http://schemas.microsoft.com/office/drawing/2014/main" id="{970E7682-2C2A-1AE7-AD7C-5DA0C51F91BA}"/>
              </a:ext>
            </a:extLst>
          </p:cNvPr>
          <p:cNvPicPr>
            <a:picLocks noChangeAspect="1"/>
          </p:cNvPicPr>
          <p:nvPr/>
        </p:nvPicPr>
        <p:blipFill>
          <a:blip r:embed="rId4"/>
          <a:stretch>
            <a:fillRect/>
          </a:stretch>
        </p:blipFill>
        <p:spPr>
          <a:xfrm>
            <a:off x="1703512" y="4346525"/>
            <a:ext cx="8646824" cy="1844153"/>
          </a:xfrm>
          <a:prstGeom prst="rect">
            <a:avLst/>
          </a:prstGeom>
        </p:spPr>
      </p:pic>
    </p:spTree>
    <p:extLst>
      <p:ext uri="{BB962C8B-B14F-4D97-AF65-F5344CB8AC3E}">
        <p14:creationId xmlns:p14="http://schemas.microsoft.com/office/powerpoint/2010/main" val="762245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SQL Joins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39</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081120" cy="2308324"/>
          </a:xfrm>
          <a:prstGeom prst="rect">
            <a:avLst/>
          </a:prstGeom>
          <a:noFill/>
        </p:spPr>
        <p:txBody>
          <a:bodyPr wrap="square" rtlCol="0">
            <a:spAutoFit/>
          </a:bodyPr>
          <a:lstStyle/>
          <a:p>
            <a:r>
              <a:rPr lang="en-IN" b="0" i="0" dirty="0">
                <a:solidFill>
                  <a:srgbClr val="0000CD"/>
                </a:solidFill>
                <a:effectLst/>
                <a:latin typeface="Consolas" panose="020B0609020204030204" pitchFamily="49" charset="0"/>
              </a:rPr>
              <a:t>SELECT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Orders.OrderID</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Customers.CustomerName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Orders.OrderDate</a:t>
            </a:r>
            <a:r>
              <a:rPr lang="en-IN" b="0" i="0" dirty="0" err="1">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Orders </a:t>
            </a:r>
            <a:r>
              <a:rPr lang="en-IN" b="0" i="0" dirty="0">
                <a:solidFill>
                  <a:srgbClr val="0000CD"/>
                </a:solidFill>
                <a:effectLst/>
                <a:latin typeface="Consolas" panose="020B0609020204030204" pitchFamily="49" charset="0"/>
              </a:rPr>
              <a:t>INNER</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JOIN</a:t>
            </a:r>
            <a:r>
              <a:rPr lang="en-IN" b="0" i="0" dirty="0">
                <a:solidFill>
                  <a:srgbClr val="000000"/>
                </a:solidFill>
                <a:effectLst/>
                <a:latin typeface="Consolas" panose="020B0609020204030204" pitchFamily="49" charset="0"/>
              </a:rPr>
              <a:t> Customers </a:t>
            </a:r>
            <a:endParaRPr lang="en-IN" dirty="0">
              <a:solidFill>
                <a:srgbClr val="000000"/>
              </a:solidFill>
              <a:latin typeface="Consolas" panose="020B0609020204030204" pitchFamily="49" charset="0"/>
            </a:endParaRPr>
          </a:p>
          <a:p>
            <a:r>
              <a:rPr lang="en-IN" b="0" i="0" dirty="0">
                <a:solidFill>
                  <a:srgbClr val="0000CD"/>
                </a:solidFill>
                <a:effectLst/>
                <a:latin typeface="Consolas" panose="020B0609020204030204" pitchFamily="49" charset="0"/>
              </a:rPr>
              <a:t>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Orders.CustomerID</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Customers.CustomerID</a:t>
            </a:r>
            <a:r>
              <a:rPr lang="en-IN" b="0" i="0" dirty="0">
                <a:solidFill>
                  <a:srgbClr val="000000"/>
                </a:solidFill>
                <a:effectLst/>
                <a:latin typeface="Consolas" panose="020B0609020204030204" pitchFamily="49" charset="0"/>
              </a:rPr>
              <a:t>;</a:t>
            </a:r>
            <a:endParaRPr lang="en-US" b="0" i="0" dirty="0">
              <a:solidFill>
                <a:srgbClr val="273239"/>
              </a:solidFill>
              <a:effectLst/>
              <a:latin typeface="Nunito" pitchFamily="2" charset="0"/>
            </a:endParaRPr>
          </a:p>
          <a:p>
            <a:pPr marL="285750" indent="-285750">
              <a:buFont typeface="Wingdings" panose="05000000000000000000" pitchFamily="2" charset="2"/>
              <a:buChar char="Ø"/>
            </a:pPr>
            <a:endParaRPr lang="en-US" dirty="0">
              <a:solidFill>
                <a:srgbClr val="273239"/>
              </a:solidFill>
              <a:latin typeface="Nunito" pitchFamily="2" charset="0"/>
            </a:endParaRPr>
          </a:p>
          <a:p>
            <a:endParaRPr lang="en-US" dirty="0">
              <a:solidFill>
                <a:srgbClr val="273239"/>
              </a:solidFill>
              <a:latin typeface="Nunito" pitchFamily="2" charset="0"/>
            </a:endParaRPr>
          </a:p>
          <a:p>
            <a:endParaRPr lang="en-US" dirty="0">
              <a:solidFill>
                <a:srgbClr val="273239"/>
              </a:solidFill>
              <a:latin typeface="Nunito" pitchFamily="2" charset="0"/>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74AB26F9-B3EF-6E2D-914D-37DFB952159D}"/>
              </a:ext>
            </a:extLst>
          </p:cNvPr>
          <p:cNvPicPr>
            <a:picLocks noChangeAspect="1"/>
          </p:cNvPicPr>
          <p:nvPr/>
        </p:nvPicPr>
        <p:blipFill>
          <a:blip r:embed="rId3"/>
          <a:stretch>
            <a:fillRect/>
          </a:stretch>
        </p:blipFill>
        <p:spPr>
          <a:xfrm>
            <a:off x="931069" y="2852648"/>
            <a:ext cx="8694150" cy="2622808"/>
          </a:xfrm>
          <a:prstGeom prst="rect">
            <a:avLst/>
          </a:prstGeom>
        </p:spPr>
      </p:pic>
    </p:spTree>
    <p:extLst>
      <p:ext uri="{BB962C8B-B14F-4D97-AF65-F5344CB8AC3E}">
        <p14:creationId xmlns:p14="http://schemas.microsoft.com/office/powerpoint/2010/main" val="253901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288692" cy="707886"/>
          </a:xfrm>
        </p:spPr>
        <p:txBody>
          <a:bodyPr/>
          <a:lstStyle/>
          <a:p>
            <a:r>
              <a:rPr lang="en-US" dirty="0"/>
              <a:t>What can </a:t>
            </a:r>
            <a:r>
              <a:rPr lang="en-US" dirty="0" err="1"/>
              <a:t>sql</a:t>
            </a:r>
            <a:r>
              <a:rPr lang="en-US" dirty="0"/>
              <a:t> do?</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548640" y="1906327"/>
            <a:ext cx="10288692" cy="4250794"/>
          </a:xfrm>
        </p:spPr>
        <p:txBody>
          <a:bodyPr/>
          <a:lstStyle/>
          <a:p>
            <a:pPr algn="l">
              <a:buFont typeface="Arial" panose="020B0604020202020204" pitchFamily="34" charset="0"/>
              <a:buChar char="•"/>
            </a:pPr>
            <a:r>
              <a:rPr lang="en-US" sz="1800" b="0" i="0" dirty="0">
                <a:effectLst/>
                <a:latin typeface="Verdana" panose="020B0604030504040204" pitchFamily="34" charset="0"/>
              </a:rPr>
              <a:t>SQL can execute queries against a database</a:t>
            </a:r>
          </a:p>
          <a:p>
            <a:pPr algn="l">
              <a:buFont typeface="Arial" panose="020B0604020202020204" pitchFamily="34" charset="0"/>
              <a:buChar char="•"/>
            </a:pPr>
            <a:r>
              <a:rPr lang="en-US" sz="1800" b="0" i="0" dirty="0">
                <a:effectLst/>
                <a:latin typeface="Verdana" panose="020B0604030504040204" pitchFamily="34" charset="0"/>
              </a:rPr>
              <a:t>SQL can retrieve data from a database</a:t>
            </a:r>
          </a:p>
          <a:p>
            <a:pPr algn="l">
              <a:buFont typeface="Arial" panose="020B0604020202020204" pitchFamily="34" charset="0"/>
              <a:buChar char="•"/>
            </a:pPr>
            <a:r>
              <a:rPr lang="en-US" sz="1800" b="0" i="0" dirty="0">
                <a:effectLst/>
                <a:latin typeface="Verdana" panose="020B0604030504040204" pitchFamily="34" charset="0"/>
              </a:rPr>
              <a:t>SQL can insert records in a database</a:t>
            </a:r>
          </a:p>
          <a:p>
            <a:pPr algn="l">
              <a:buFont typeface="Arial" panose="020B0604020202020204" pitchFamily="34" charset="0"/>
              <a:buChar char="•"/>
            </a:pPr>
            <a:r>
              <a:rPr lang="en-US" sz="1800" b="0" i="0" dirty="0">
                <a:effectLst/>
                <a:latin typeface="Verdana" panose="020B0604030504040204" pitchFamily="34" charset="0"/>
              </a:rPr>
              <a:t>SQL can update records in a database</a:t>
            </a:r>
          </a:p>
          <a:p>
            <a:pPr algn="l">
              <a:buFont typeface="Arial" panose="020B0604020202020204" pitchFamily="34" charset="0"/>
              <a:buChar char="•"/>
            </a:pPr>
            <a:r>
              <a:rPr lang="en-US" sz="1800" b="0" i="0" dirty="0">
                <a:effectLst/>
                <a:latin typeface="Verdana" panose="020B0604030504040204" pitchFamily="34" charset="0"/>
              </a:rPr>
              <a:t>SQL can delete records from a database</a:t>
            </a:r>
          </a:p>
          <a:p>
            <a:pPr algn="l">
              <a:buFont typeface="Arial" panose="020B0604020202020204" pitchFamily="34" charset="0"/>
              <a:buChar char="•"/>
            </a:pPr>
            <a:r>
              <a:rPr lang="en-US" sz="1800" b="0" i="0" dirty="0">
                <a:effectLst/>
                <a:latin typeface="Verdana" panose="020B0604030504040204" pitchFamily="34" charset="0"/>
              </a:rPr>
              <a:t>SQL can create new databases</a:t>
            </a:r>
          </a:p>
          <a:p>
            <a:pPr algn="l">
              <a:buFont typeface="Arial" panose="020B0604020202020204" pitchFamily="34" charset="0"/>
              <a:buChar char="•"/>
            </a:pPr>
            <a:r>
              <a:rPr lang="en-US" sz="1800" b="0" i="0" dirty="0">
                <a:effectLst/>
                <a:latin typeface="Verdana" panose="020B0604030504040204" pitchFamily="34" charset="0"/>
              </a:rPr>
              <a:t>SQL can create new tables in a database</a:t>
            </a:r>
          </a:p>
          <a:p>
            <a:pPr algn="l">
              <a:buFont typeface="Arial" panose="020B0604020202020204" pitchFamily="34" charset="0"/>
              <a:buChar char="•"/>
            </a:pPr>
            <a:r>
              <a:rPr lang="en-US" sz="1800" b="0" i="0" dirty="0">
                <a:effectLst/>
                <a:latin typeface="Verdana" panose="020B0604030504040204" pitchFamily="34" charset="0"/>
              </a:rPr>
              <a:t>SQL can create stored procedures in a database</a:t>
            </a:r>
          </a:p>
          <a:p>
            <a:pPr algn="l">
              <a:buFont typeface="Arial" panose="020B0604020202020204" pitchFamily="34" charset="0"/>
              <a:buChar char="•"/>
            </a:pPr>
            <a:r>
              <a:rPr lang="en-US" sz="1800" b="0" i="0" dirty="0">
                <a:effectLst/>
                <a:latin typeface="Verdana" panose="020B0604030504040204" pitchFamily="34" charset="0"/>
              </a:rPr>
              <a:t>SQL can create views in a database</a:t>
            </a:r>
          </a:p>
          <a:p>
            <a:pPr algn="l">
              <a:buFont typeface="Arial" panose="020B0604020202020204" pitchFamily="34" charset="0"/>
              <a:buChar char="•"/>
            </a:pPr>
            <a:r>
              <a:rPr lang="en-US" sz="1800" b="0" i="0" dirty="0">
                <a:effectLst/>
                <a:latin typeface="Verdana" panose="020B0604030504040204" pitchFamily="34" charset="0"/>
              </a:rPr>
              <a:t>SQL can set permissions on tables, procedures, and views</a:t>
            </a:r>
          </a:p>
          <a:p>
            <a:br>
              <a:rPr lang="en-US" dirty="0"/>
            </a:b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468404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48640" y="990600"/>
            <a:ext cx="10805160" cy="707886"/>
          </a:xfrm>
        </p:spPr>
        <p:txBody>
          <a:bodyPr vert="horz" lIns="91440" tIns="45720" rIns="91440" bIns="45720" rtlCol="0" anchor="t">
            <a:normAutofit/>
          </a:bodyPr>
          <a:lstStyle/>
          <a:p>
            <a:r>
              <a:rPr lang="en-US" b="0" i="0" kern="1200" cap="all" spc="100" baseline="0">
                <a:effectLst/>
                <a:latin typeface="+mj-lt"/>
                <a:ea typeface="+mj-ea"/>
                <a:cs typeface="+mj-cs"/>
              </a:rPr>
              <a:t>Different Types of SQL JOINs</a:t>
            </a:r>
          </a:p>
        </p:txBody>
      </p:sp>
      <p:sp>
        <p:nvSpPr>
          <p:cNvPr id="3" name="TextBox 2">
            <a:extLst>
              <a:ext uri="{FF2B5EF4-FFF2-40B4-BE49-F238E27FC236}">
                <a16:creationId xmlns:a16="http://schemas.microsoft.com/office/drawing/2014/main" id="{5D8BEB1D-6673-D8FF-FF45-C7DB3A3EE4BC}"/>
              </a:ext>
            </a:extLst>
          </p:cNvPr>
          <p:cNvSpPr txBox="1"/>
          <p:nvPr/>
        </p:nvSpPr>
        <p:spPr>
          <a:xfrm>
            <a:off x="548640" y="1844824"/>
            <a:ext cx="10443903" cy="2376264"/>
          </a:xfrm>
          <a:prstGeom prst="rect">
            <a:avLst/>
          </a:prstGeom>
        </p:spPr>
        <p:txBody>
          <a:bodyPr vert="horz" lIns="91440" tIns="45720" rIns="91440" bIns="45720" rtlCol="0">
            <a:normAutofit/>
          </a:bodyPr>
          <a:lstStyle/>
          <a:p>
            <a:pPr defTabSz="914400">
              <a:lnSpc>
                <a:spcPct val="90000"/>
              </a:lnSpc>
              <a:spcAft>
                <a:spcPts val="600"/>
              </a:spcAft>
              <a:buClr>
                <a:schemeClr val="accent1"/>
              </a:buClr>
            </a:pPr>
            <a:br>
              <a:rPr lang="en-US" dirty="0">
                <a:solidFill>
                  <a:srgbClr val="273239"/>
                </a:solidFill>
                <a:latin typeface="Nunito" pitchFamily="2" charset="0"/>
              </a:rPr>
            </a:br>
            <a:endParaRPr lang="en-US" dirty="0">
              <a:solidFill>
                <a:srgbClr val="273239"/>
              </a:solidFill>
              <a:latin typeface="Nunito" pitchFamily="2" charset="0"/>
            </a:endParaRPr>
          </a:p>
        </p:txBody>
      </p:sp>
      <p:pic>
        <p:nvPicPr>
          <p:cNvPr id="5" name="Picture 4">
            <a:extLst>
              <a:ext uri="{FF2B5EF4-FFF2-40B4-BE49-F238E27FC236}">
                <a16:creationId xmlns:a16="http://schemas.microsoft.com/office/drawing/2014/main" id="{25599D26-F897-8C4C-080B-20BC44A6E381}"/>
              </a:ext>
            </a:extLst>
          </p:cNvPr>
          <p:cNvPicPr>
            <a:picLocks noChangeAspect="1"/>
          </p:cNvPicPr>
          <p:nvPr/>
        </p:nvPicPr>
        <p:blipFill>
          <a:blip r:embed="rId3"/>
          <a:stretch>
            <a:fillRect/>
          </a:stretch>
        </p:blipFill>
        <p:spPr>
          <a:xfrm>
            <a:off x="1306095" y="2492896"/>
            <a:ext cx="8928992" cy="2963036"/>
          </a:xfrm>
          <a:prstGeom prst="rect">
            <a:avLst/>
          </a:prstGeom>
          <a:noFill/>
        </p:spPr>
      </p:pic>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40</a:t>
            </a:fld>
            <a:endParaRPr lang="en-US"/>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92286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Transactions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41</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081120" cy="4247317"/>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73239"/>
                </a:solidFill>
                <a:effectLst/>
                <a:latin typeface="Nunito" pitchFamily="2" charset="0"/>
              </a:rPr>
              <a:t>Transactions group a set of tasks into a single execution unit. </a:t>
            </a:r>
          </a:p>
          <a:p>
            <a:pPr marL="285750" indent="-285750">
              <a:buFont typeface="Wingdings" panose="05000000000000000000" pitchFamily="2" charset="2"/>
              <a:buChar char="Ø"/>
            </a:pPr>
            <a:r>
              <a:rPr lang="en-US" b="0" i="0" dirty="0">
                <a:solidFill>
                  <a:srgbClr val="273239"/>
                </a:solidFill>
                <a:effectLst/>
                <a:latin typeface="Nunito" pitchFamily="2" charset="0"/>
              </a:rPr>
              <a:t>Each transaction begins with a specific task and ends when all the tasks in the group successfully complete.</a:t>
            </a:r>
          </a:p>
          <a:p>
            <a:pPr marL="285750" indent="-285750">
              <a:buFont typeface="Wingdings" panose="05000000000000000000" pitchFamily="2" charset="2"/>
              <a:buChar char="Ø"/>
            </a:pPr>
            <a:r>
              <a:rPr lang="en-US" b="0" i="0" dirty="0">
                <a:solidFill>
                  <a:srgbClr val="273239"/>
                </a:solidFill>
                <a:effectLst/>
                <a:latin typeface="Nunito" pitchFamily="2" charset="0"/>
              </a:rPr>
              <a:t>If any of the tasks fail, the transaction fails. Therefore, a transaction has only two results: </a:t>
            </a:r>
            <a:r>
              <a:rPr lang="en-US" b="1" i="0" dirty="0">
                <a:solidFill>
                  <a:srgbClr val="273239"/>
                </a:solidFill>
                <a:effectLst/>
                <a:latin typeface="Nunito" pitchFamily="2" charset="0"/>
              </a:rPr>
              <a:t>success</a:t>
            </a:r>
            <a:r>
              <a:rPr lang="en-US" b="0" i="0" dirty="0">
                <a:solidFill>
                  <a:srgbClr val="273239"/>
                </a:solidFill>
                <a:effectLst/>
                <a:latin typeface="Nunito" pitchFamily="2" charset="0"/>
              </a:rPr>
              <a:t> or </a:t>
            </a:r>
            <a:r>
              <a:rPr lang="en-US" b="1" i="0" dirty="0">
                <a:solidFill>
                  <a:srgbClr val="273239"/>
                </a:solidFill>
                <a:effectLst/>
                <a:latin typeface="Nunito" pitchFamily="2" charset="0"/>
              </a:rPr>
              <a:t>failure</a:t>
            </a:r>
            <a:r>
              <a:rPr lang="en-US" b="0" i="0" dirty="0">
                <a:solidFill>
                  <a:srgbClr val="273239"/>
                </a:solidFill>
                <a:effectLst/>
                <a:latin typeface="Nunito" pitchFamily="2" charset="0"/>
              </a:rPr>
              <a:t>. </a:t>
            </a:r>
          </a:p>
          <a:p>
            <a:pPr marL="285750" indent="-285750">
              <a:buFont typeface="Wingdings" panose="05000000000000000000" pitchFamily="2" charset="2"/>
              <a:buChar char="Ø"/>
            </a:pPr>
            <a:r>
              <a:rPr lang="en-US" b="0" i="0" dirty="0">
                <a:solidFill>
                  <a:srgbClr val="273239"/>
                </a:solidFill>
                <a:effectLst/>
                <a:latin typeface="Nunito" pitchFamily="2" charset="0"/>
              </a:rPr>
              <a:t>Following commands are used to control transactions.  </a:t>
            </a:r>
          </a:p>
          <a:p>
            <a:pPr marL="742950" lvl="1" indent="-285750">
              <a:buFont typeface="Wingdings" panose="05000000000000000000" pitchFamily="2" charset="2"/>
              <a:buChar char="Ø"/>
            </a:pPr>
            <a:r>
              <a:rPr lang="en-IN" i="0" dirty="0">
                <a:solidFill>
                  <a:srgbClr val="273239"/>
                </a:solidFill>
                <a:effectLst/>
                <a:latin typeface="Nunito" pitchFamily="2" charset="0"/>
              </a:rPr>
              <a:t>BEGIN TRANSACTION:</a:t>
            </a:r>
          </a:p>
          <a:p>
            <a:pPr marL="742950" lvl="1" indent="-285750">
              <a:buFont typeface="Wingdings" panose="05000000000000000000" pitchFamily="2" charset="2"/>
              <a:buChar char="Ø"/>
            </a:pPr>
            <a:r>
              <a:rPr lang="en-IN" i="0" dirty="0">
                <a:solidFill>
                  <a:srgbClr val="273239"/>
                </a:solidFill>
                <a:effectLst/>
                <a:latin typeface="Nunito" pitchFamily="2" charset="0"/>
              </a:rPr>
              <a:t>SET TRANSACTION:</a:t>
            </a:r>
            <a:endParaRPr lang="en-US" dirty="0">
              <a:solidFill>
                <a:srgbClr val="273239"/>
              </a:solidFill>
              <a:latin typeface="Nunito" pitchFamily="2" charset="0"/>
            </a:endParaRPr>
          </a:p>
          <a:p>
            <a:pPr marL="742950" lvl="1" indent="-285750">
              <a:buFont typeface="Wingdings" panose="05000000000000000000" pitchFamily="2" charset="2"/>
              <a:buChar char="Ø"/>
            </a:pPr>
            <a:r>
              <a:rPr lang="en-IN" i="0" dirty="0">
                <a:solidFill>
                  <a:srgbClr val="273239"/>
                </a:solidFill>
                <a:effectLst/>
                <a:latin typeface="Nunito" pitchFamily="2" charset="0"/>
              </a:rPr>
              <a:t>COMMIT</a:t>
            </a:r>
          </a:p>
          <a:p>
            <a:pPr marL="742950" lvl="1" indent="-285750">
              <a:buFont typeface="Wingdings" panose="05000000000000000000" pitchFamily="2" charset="2"/>
              <a:buChar char="Ø"/>
            </a:pPr>
            <a:r>
              <a:rPr lang="en-IN" i="0" dirty="0">
                <a:solidFill>
                  <a:srgbClr val="273239"/>
                </a:solidFill>
                <a:effectLst/>
                <a:latin typeface="Nunito" pitchFamily="2" charset="0"/>
              </a:rPr>
              <a:t>ROLLBACK:</a:t>
            </a:r>
            <a:endParaRPr lang="en-US" i="0" dirty="0">
              <a:solidFill>
                <a:srgbClr val="273239"/>
              </a:solidFill>
              <a:effectLst/>
              <a:latin typeface="Nunito" pitchFamily="2" charset="0"/>
            </a:endParaRP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Note that these statements cannot be used while creating tables and are only used with the DML Commands such as – INSERT, UPDATE and DELETE. </a:t>
            </a:r>
            <a:br>
              <a:rPr lang="en-US" dirty="0"/>
            </a:br>
            <a:br>
              <a:rPr lang="en-US" dirty="0"/>
            </a:br>
            <a:endParaRPr lang="en-IN" dirty="0"/>
          </a:p>
        </p:txBody>
      </p:sp>
    </p:spTree>
    <p:extLst>
      <p:ext uri="{BB962C8B-B14F-4D97-AF65-F5344CB8AC3E}">
        <p14:creationId xmlns:p14="http://schemas.microsoft.com/office/powerpoint/2010/main" val="634794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Transactions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42</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212616" cy="2031325"/>
          </a:xfrm>
          <a:prstGeom prst="rect">
            <a:avLst/>
          </a:prstGeom>
          <a:noFill/>
        </p:spPr>
        <p:txBody>
          <a:bodyPr wrap="square" rtlCol="0">
            <a:spAutoFit/>
          </a:bodyPr>
          <a:lstStyle/>
          <a:p>
            <a:r>
              <a:rPr lang="en-US" b="0" i="0" dirty="0">
                <a:solidFill>
                  <a:srgbClr val="273239"/>
                </a:solidFill>
                <a:effectLst/>
                <a:latin typeface="Nunito" pitchFamily="2" charset="0"/>
              </a:rPr>
              <a:t>DELETE FROM Student WHERE AGE = 20;</a:t>
            </a:r>
          </a:p>
          <a:p>
            <a:r>
              <a:rPr lang="en-US" b="0" i="0" dirty="0">
                <a:solidFill>
                  <a:srgbClr val="273239"/>
                </a:solidFill>
                <a:effectLst/>
                <a:latin typeface="Nunito" pitchFamily="2" charset="0"/>
              </a:rPr>
              <a:t>COMMIT;</a:t>
            </a:r>
          </a:p>
          <a:p>
            <a:r>
              <a:rPr lang="en-US" b="0" i="0" dirty="0">
                <a:solidFill>
                  <a:srgbClr val="273239"/>
                </a:solidFill>
                <a:effectLst/>
                <a:latin typeface="Nunito" pitchFamily="2" charset="0"/>
              </a:rPr>
              <a:t> </a:t>
            </a:r>
          </a:p>
          <a:p>
            <a:pPr marL="285750" indent="-285750">
              <a:buFont typeface="Wingdings" panose="05000000000000000000" pitchFamily="2" charset="2"/>
              <a:buChar char="Ø"/>
            </a:pPr>
            <a:endParaRPr lang="en-US" b="0" i="0" dirty="0">
              <a:solidFill>
                <a:srgbClr val="273239"/>
              </a:solidFill>
              <a:effectLst/>
              <a:latin typeface="Nunito" pitchFamily="2" charset="0"/>
            </a:endParaRPr>
          </a:p>
          <a:p>
            <a:endParaRPr lang="en-US" b="0" i="0" dirty="0">
              <a:solidFill>
                <a:srgbClr val="273239"/>
              </a:solidFill>
              <a:effectLst/>
              <a:latin typeface="Nunito" pitchFamily="2" charset="0"/>
            </a:endParaRPr>
          </a:p>
          <a:p>
            <a:endParaRPr lang="en-US" dirty="0">
              <a:solidFill>
                <a:srgbClr val="273239"/>
              </a:solidFill>
              <a:latin typeface="Nunito" pitchFamily="2" charset="0"/>
            </a:endParaRPr>
          </a:p>
          <a:p>
            <a:endParaRPr lang="en-IN" dirty="0"/>
          </a:p>
        </p:txBody>
      </p:sp>
      <p:pic>
        <p:nvPicPr>
          <p:cNvPr id="4" name="Picture 3">
            <a:extLst>
              <a:ext uri="{FF2B5EF4-FFF2-40B4-BE49-F238E27FC236}">
                <a16:creationId xmlns:a16="http://schemas.microsoft.com/office/drawing/2014/main" id="{2A4A10C1-54D7-6E5F-8688-E907060582C0}"/>
              </a:ext>
            </a:extLst>
          </p:cNvPr>
          <p:cNvPicPr>
            <a:picLocks noChangeAspect="1"/>
          </p:cNvPicPr>
          <p:nvPr/>
        </p:nvPicPr>
        <p:blipFill>
          <a:blip r:embed="rId3"/>
          <a:stretch>
            <a:fillRect/>
          </a:stretch>
        </p:blipFill>
        <p:spPr>
          <a:xfrm>
            <a:off x="693060" y="2509450"/>
            <a:ext cx="9058275" cy="3019425"/>
          </a:xfrm>
          <a:prstGeom prst="rect">
            <a:avLst/>
          </a:prstGeom>
        </p:spPr>
      </p:pic>
    </p:spTree>
    <p:extLst>
      <p:ext uri="{BB962C8B-B14F-4D97-AF65-F5344CB8AC3E}">
        <p14:creationId xmlns:p14="http://schemas.microsoft.com/office/powerpoint/2010/main" val="2814890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48640" y="990600"/>
            <a:ext cx="10805160" cy="707886"/>
          </a:xfrm>
        </p:spPr>
        <p:txBody>
          <a:bodyPr vert="horz" lIns="91440" tIns="45720" rIns="91440" bIns="45720" rtlCol="0" anchor="t">
            <a:normAutofit/>
          </a:bodyPr>
          <a:lstStyle/>
          <a:p>
            <a:r>
              <a:rPr lang="en-US" b="0" kern="1200" cap="all" spc="100" baseline="0">
                <a:latin typeface="+mj-lt"/>
                <a:ea typeface="+mj-ea"/>
                <a:cs typeface="+mj-cs"/>
              </a:rPr>
              <a:t>Transactions</a:t>
            </a:r>
          </a:p>
        </p:txBody>
      </p:sp>
      <p:sp>
        <p:nvSpPr>
          <p:cNvPr id="3" name="TextBox 2">
            <a:extLst>
              <a:ext uri="{FF2B5EF4-FFF2-40B4-BE49-F238E27FC236}">
                <a16:creationId xmlns:a16="http://schemas.microsoft.com/office/drawing/2014/main" id="{5D8BEB1D-6673-D8FF-FF45-C7DB3A3EE4BC}"/>
              </a:ext>
            </a:extLst>
          </p:cNvPr>
          <p:cNvSpPr txBox="1"/>
          <p:nvPr/>
        </p:nvSpPr>
        <p:spPr>
          <a:xfrm>
            <a:off x="577217" y="2755773"/>
            <a:ext cx="5718808" cy="3483102"/>
          </a:xfrm>
          <a:prstGeom prst="rect">
            <a:avLst/>
          </a:prstGeom>
        </p:spPr>
        <p:txBody>
          <a:bodyPr vert="horz" lIns="91440" tIns="45720" rIns="91440" bIns="45720" rtlCol="0">
            <a:normAutofit/>
          </a:bodyPr>
          <a:lstStyle/>
          <a:p>
            <a:pPr marL="57150" defTabSz="914400">
              <a:lnSpc>
                <a:spcPct val="90000"/>
              </a:lnSpc>
              <a:spcAft>
                <a:spcPts val="600"/>
              </a:spcAft>
              <a:buClr>
                <a:schemeClr val="accent1"/>
              </a:buClr>
            </a:pPr>
            <a:endParaRPr lang="en-US" sz="2000" dirty="0">
              <a:solidFill>
                <a:srgbClr val="273239"/>
              </a:solidFill>
              <a:latin typeface="Nunito" pitchFamily="2" charset="0"/>
            </a:endParaRPr>
          </a:p>
          <a:p>
            <a:pPr indent="-228600" defTabSz="914400">
              <a:lnSpc>
                <a:spcPct val="90000"/>
              </a:lnSpc>
              <a:spcAft>
                <a:spcPts val="600"/>
              </a:spcAft>
              <a:buClr>
                <a:schemeClr val="accent1"/>
              </a:buClr>
              <a:buFont typeface="Arial" panose="020B0604020202020204" pitchFamily="34" charset="0"/>
              <a:buChar char="•"/>
            </a:pPr>
            <a:endParaRPr lang="en-US" sz="2000" b="0" i="0" dirty="0">
              <a:effectLst/>
            </a:endParaRPr>
          </a:p>
          <a:p>
            <a:pPr indent="-228600" defTabSz="914400">
              <a:lnSpc>
                <a:spcPct val="90000"/>
              </a:lnSpc>
              <a:spcAft>
                <a:spcPts val="600"/>
              </a:spcAft>
              <a:buClr>
                <a:schemeClr val="accent1"/>
              </a:buClr>
              <a:buFont typeface="Arial" panose="020B0604020202020204" pitchFamily="34" charset="0"/>
              <a:buChar char="•"/>
            </a:pPr>
            <a:endParaRPr lang="en-US" sz="2000" dirty="0"/>
          </a:p>
          <a:p>
            <a:pPr indent="-228600" defTabSz="914400">
              <a:lnSpc>
                <a:spcPct val="90000"/>
              </a:lnSpc>
              <a:spcAft>
                <a:spcPts val="600"/>
              </a:spcAft>
              <a:buClr>
                <a:schemeClr val="accent1"/>
              </a:buClr>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3D642030-0BB4-A858-93F0-42A13014B18C}"/>
              </a:ext>
            </a:extLst>
          </p:cNvPr>
          <p:cNvPicPr>
            <a:picLocks noChangeAspect="1"/>
          </p:cNvPicPr>
          <p:nvPr/>
        </p:nvPicPr>
        <p:blipFill>
          <a:blip r:embed="rId3"/>
          <a:stretch>
            <a:fillRect/>
          </a:stretch>
        </p:blipFill>
        <p:spPr>
          <a:xfrm>
            <a:off x="3579310" y="1722358"/>
            <a:ext cx="5433430" cy="1318786"/>
          </a:xfrm>
          <a:prstGeom prst="rect">
            <a:avLst/>
          </a:prstGeom>
          <a:noFill/>
        </p:spPr>
      </p:pic>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43</a:t>
            </a:fld>
            <a:endParaRPr lang="en-US"/>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9" name="Picture 8">
            <a:extLst>
              <a:ext uri="{FF2B5EF4-FFF2-40B4-BE49-F238E27FC236}">
                <a16:creationId xmlns:a16="http://schemas.microsoft.com/office/drawing/2014/main" id="{94E2983A-81BA-7D7D-EA05-F81E89A72A5F}"/>
              </a:ext>
            </a:extLst>
          </p:cNvPr>
          <p:cNvPicPr>
            <a:picLocks noChangeAspect="1"/>
          </p:cNvPicPr>
          <p:nvPr/>
        </p:nvPicPr>
        <p:blipFill>
          <a:blip r:embed="rId4"/>
          <a:stretch>
            <a:fillRect/>
          </a:stretch>
        </p:blipFill>
        <p:spPr>
          <a:xfrm>
            <a:off x="3167550" y="4129116"/>
            <a:ext cx="6560177" cy="2160241"/>
          </a:xfrm>
          <a:prstGeom prst="rect">
            <a:avLst/>
          </a:prstGeom>
        </p:spPr>
      </p:pic>
      <p:sp>
        <p:nvSpPr>
          <p:cNvPr id="4" name="TextBox 3">
            <a:extLst>
              <a:ext uri="{FF2B5EF4-FFF2-40B4-BE49-F238E27FC236}">
                <a16:creationId xmlns:a16="http://schemas.microsoft.com/office/drawing/2014/main" id="{797FA77A-D1BA-492E-9281-2C8D341E6AE9}"/>
              </a:ext>
            </a:extLst>
          </p:cNvPr>
          <p:cNvSpPr txBox="1"/>
          <p:nvPr/>
        </p:nvSpPr>
        <p:spPr>
          <a:xfrm>
            <a:off x="429969" y="3530102"/>
            <a:ext cx="5054605" cy="1021818"/>
          </a:xfrm>
          <a:prstGeom prst="rect">
            <a:avLst/>
          </a:prstGeom>
          <a:noFill/>
        </p:spPr>
        <p:txBody>
          <a:bodyPr wrap="square" rtlCol="0">
            <a:spAutoFit/>
          </a:bodyPr>
          <a:lstStyle/>
          <a:p>
            <a:pPr marL="57150" defTabSz="914400">
              <a:lnSpc>
                <a:spcPct val="90000"/>
              </a:lnSpc>
              <a:spcAft>
                <a:spcPts val="600"/>
              </a:spcAft>
              <a:buClr>
                <a:schemeClr val="accent1"/>
              </a:buClr>
            </a:pPr>
            <a:r>
              <a:rPr lang="en-US" dirty="0">
                <a:solidFill>
                  <a:srgbClr val="273239"/>
                </a:solidFill>
                <a:latin typeface="Nunito" pitchFamily="2" charset="0"/>
              </a:rPr>
              <a:t>DELETE FROM Student WHERE AGE = 20;</a:t>
            </a:r>
          </a:p>
          <a:p>
            <a:pPr marL="57150" defTabSz="914400">
              <a:lnSpc>
                <a:spcPct val="90000"/>
              </a:lnSpc>
              <a:spcAft>
                <a:spcPts val="600"/>
              </a:spcAft>
              <a:buClr>
                <a:schemeClr val="accent1"/>
              </a:buClr>
            </a:pPr>
            <a:r>
              <a:rPr lang="en-US" dirty="0">
                <a:solidFill>
                  <a:srgbClr val="273239"/>
                </a:solidFill>
                <a:latin typeface="Nunito" pitchFamily="2" charset="0"/>
              </a:rPr>
              <a:t>ROLLBACK;</a:t>
            </a:r>
          </a:p>
          <a:p>
            <a:endParaRPr lang="en-IN" dirty="0"/>
          </a:p>
        </p:txBody>
      </p:sp>
    </p:spTree>
    <p:extLst>
      <p:ext uri="{BB962C8B-B14F-4D97-AF65-F5344CB8AC3E}">
        <p14:creationId xmlns:p14="http://schemas.microsoft.com/office/powerpoint/2010/main" val="1457202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SQL Functions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44</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081120" cy="4801314"/>
          </a:xfrm>
          <a:prstGeom prst="rect">
            <a:avLst/>
          </a:prstGeom>
          <a:noFill/>
        </p:spPr>
        <p:txBody>
          <a:bodyPr wrap="square" rtlCol="0">
            <a:spAutoFit/>
          </a:bodyPr>
          <a:lstStyle/>
          <a:p>
            <a:pPr marL="285750" indent="-285750">
              <a:buFont typeface="Wingdings" panose="05000000000000000000" pitchFamily="2" charset="2"/>
              <a:buChar char="Ø"/>
            </a:pPr>
            <a:r>
              <a:rPr lang="en-US" sz="1600" b="0" i="0" dirty="0">
                <a:solidFill>
                  <a:srgbClr val="273239"/>
                </a:solidFill>
                <a:effectLst/>
                <a:latin typeface="Nunito" pitchFamily="2" charset="0"/>
              </a:rPr>
              <a:t>For doing operations on data SQL has many built-in functions, they are categorized in two categories.</a:t>
            </a:r>
          </a:p>
          <a:p>
            <a:pPr marL="800100" lvl="1" indent="-342900">
              <a:buFont typeface="+mj-lt"/>
              <a:buAutoNum type="arabicPeriod"/>
            </a:pPr>
            <a:r>
              <a:rPr lang="en-US" sz="1600" b="0" i="0" dirty="0">
                <a:solidFill>
                  <a:srgbClr val="273239"/>
                </a:solidFill>
                <a:effectLst/>
                <a:latin typeface="Nunito" pitchFamily="2" charset="0"/>
              </a:rPr>
              <a:t>Aggregate functions: These functions are used to do operations from the values of the column and a single value is returned. </a:t>
            </a:r>
          </a:p>
          <a:p>
            <a:pPr marL="1714500" lvl="3" indent="-342900">
              <a:buFont typeface="+mj-lt"/>
              <a:buAutoNum type="arabicParenR"/>
            </a:pPr>
            <a:r>
              <a:rPr lang="en-US" sz="1600" b="0" i="0" dirty="0">
                <a:solidFill>
                  <a:srgbClr val="273239"/>
                </a:solidFill>
                <a:effectLst/>
                <a:latin typeface="Nunito" pitchFamily="2" charset="0"/>
              </a:rPr>
              <a:t>AVG()</a:t>
            </a:r>
          </a:p>
          <a:p>
            <a:pPr marL="1714500" lvl="3" indent="-342900">
              <a:buFont typeface="+mj-lt"/>
              <a:buAutoNum type="arabicParenR"/>
            </a:pPr>
            <a:r>
              <a:rPr lang="en-US" sz="1600" b="0" i="0" dirty="0">
                <a:solidFill>
                  <a:srgbClr val="273239"/>
                </a:solidFill>
                <a:effectLst/>
                <a:latin typeface="Nunito" pitchFamily="2" charset="0"/>
              </a:rPr>
              <a:t>COUNT()</a:t>
            </a:r>
          </a:p>
          <a:p>
            <a:pPr marL="1714500" lvl="3" indent="-342900">
              <a:buFont typeface="+mj-lt"/>
              <a:buAutoNum type="arabicParenR"/>
            </a:pPr>
            <a:r>
              <a:rPr lang="en-US" sz="1600" b="0" i="0" dirty="0">
                <a:solidFill>
                  <a:srgbClr val="273239"/>
                </a:solidFill>
                <a:effectLst/>
                <a:latin typeface="Nunito" pitchFamily="2" charset="0"/>
              </a:rPr>
              <a:t>FIRST()</a:t>
            </a:r>
          </a:p>
          <a:p>
            <a:pPr marL="1714500" lvl="3" indent="-342900">
              <a:buFont typeface="+mj-lt"/>
              <a:buAutoNum type="arabicParenR"/>
            </a:pPr>
            <a:r>
              <a:rPr lang="en-US" sz="1600" b="0" i="0" dirty="0">
                <a:solidFill>
                  <a:srgbClr val="273239"/>
                </a:solidFill>
                <a:effectLst/>
                <a:latin typeface="Nunito" pitchFamily="2" charset="0"/>
              </a:rPr>
              <a:t>LAST()</a:t>
            </a:r>
          </a:p>
          <a:p>
            <a:pPr marL="1714500" lvl="3" indent="-342900">
              <a:buFont typeface="+mj-lt"/>
              <a:buAutoNum type="arabicParenR"/>
            </a:pPr>
            <a:r>
              <a:rPr lang="en-US" sz="1600" b="0" i="0" dirty="0">
                <a:solidFill>
                  <a:srgbClr val="273239"/>
                </a:solidFill>
                <a:effectLst/>
                <a:latin typeface="Nunito" pitchFamily="2" charset="0"/>
              </a:rPr>
              <a:t>MAX()</a:t>
            </a:r>
          </a:p>
          <a:p>
            <a:pPr marL="1714500" lvl="3" indent="-342900">
              <a:buFont typeface="+mj-lt"/>
              <a:buAutoNum type="arabicParenR"/>
            </a:pPr>
            <a:r>
              <a:rPr lang="en-US" sz="1600" b="0" i="0" dirty="0">
                <a:solidFill>
                  <a:srgbClr val="273239"/>
                </a:solidFill>
                <a:effectLst/>
                <a:latin typeface="Nunito" pitchFamily="2" charset="0"/>
              </a:rPr>
              <a:t>MIN()</a:t>
            </a:r>
          </a:p>
          <a:p>
            <a:pPr marL="1714500" lvl="3" indent="-342900">
              <a:buFont typeface="+mj-lt"/>
              <a:buAutoNum type="arabicParenR"/>
            </a:pPr>
            <a:r>
              <a:rPr lang="en-US" sz="1600" b="0" i="0" dirty="0">
                <a:solidFill>
                  <a:srgbClr val="273239"/>
                </a:solidFill>
                <a:effectLst/>
                <a:latin typeface="Nunito" pitchFamily="2" charset="0"/>
              </a:rPr>
              <a:t>SUM()</a:t>
            </a:r>
          </a:p>
          <a:p>
            <a:pPr marL="800100" lvl="1" indent="-342900">
              <a:buFont typeface="+mj-lt"/>
              <a:buAutoNum type="arabicPeriod"/>
            </a:pPr>
            <a:r>
              <a:rPr lang="en-US" sz="1600" b="0" i="0" dirty="0">
                <a:solidFill>
                  <a:srgbClr val="273239"/>
                </a:solidFill>
                <a:effectLst/>
                <a:latin typeface="Nunito" pitchFamily="2" charset="0"/>
              </a:rPr>
              <a:t>Scalar functions: These functions are based on user input; these too returns single value. </a:t>
            </a:r>
          </a:p>
          <a:p>
            <a:pPr marL="1714500" lvl="3" indent="-342900">
              <a:buFont typeface="+mj-lt"/>
              <a:buAutoNum type="arabicParenR"/>
            </a:pPr>
            <a:r>
              <a:rPr lang="en-US" sz="1600" b="0" i="0" dirty="0">
                <a:solidFill>
                  <a:srgbClr val="273239"/>
                </a:solidFill>
                <a:effectLst/>
                <a:latin typeface="Nunito" pitchFamily="2" charset="0"/>
              </a:rPr>
              <a:t>UCASE()</a:t>
            </a:r>
          </a:p>
          <a:p>
            <a:pPr marL="1714500" lvl="3" indent="-342900">
              <a:buFont typeface="+mj-lt"/>
              <a:buAutoNum type="arabicParenR"/>
            </a:pPr>
            <a:r>
              <a:rPr lang="en-US" sz="1600" b="0" i="0" dirty="0">
                <a:solidFill>
                  <a:srgbClr val="273239"/>
                </a:solidFill>
                <a:effectLst/>
                <a:latin typeface="Nunito" pitchFamily="2" charset="0"/>
              </a:rPr>
              <a:t>LCASE()</a:t>
            </a:r>
          </a:p>
          <a:p>
            <a:pPr marL="1714500" lvl="3" indent="-342900">
              <a:buFont typeface="+mj-lt"/>
              <a:buAutoNum type="arabicParenR"/>
            </a:pPr>
            <a:r>
              <a:rPr lang="en-US" sz="1600" b="0" i="0" dirty="0">
                <a:solidFill>
                  <a:srgbClr val="273239"/>
                </a:solidFill>
                <a:effectLst/>
                <a:latin typeface="Nunito" pitchFamily="2" charset="0"/>
              </a:rPr>
              <a:t>MID()</a:t>
            </a:r>
          </a:p>
          <a:p>
            <a:pPr marL="1714500" lvl="3" indent="-342900">
              <a:buFont typeface="+mj-lt"/>
              <a:buAutoNum type="arabicParenR"/>
            </a:pPr>
            <a:r>
              <a:rPr lang="en-US" sz="1600" b="0" i="0" dirty="0">
                <a:solidFill>
                  <a:srgbClr val="273239"/>
                </a:solidFill>
                <a:effectLst/>
                <a:latin typeface="Nunito" pitchFamily="2" charset="0"/>
              </a:rPr>
              <a:t>LEN()</a:t>
            </a:r>
          </a:p>
          <a:p>
            <a:pPr marL="1714500" lvl="3" indent="-342900">
              <a:buFont typeface="+mj-lt"/>
              <a:buAutoNum type="arabicParenR"/>
            </a:pPr>
            <a:r>
              <a:rPr lang="en-US" sz="1600" b="0" i="0" dirty="0">
                <a:solidFill>
                  <a:srgbClr val="273239"/>
                </a:solidFill>
                <a:effectLst/>
                <a:latin typeface="Nunito" pitchFamily="2" charset="0"/>
              </a:rPr>
              <a:t>ROUND()</a:t>
            </a:r>
          </a:p>
          <a:p>
            <a:pPr marL="1714500" lvl="3" indent="-342900">
              <a:buFont typeface="+mj-lt"/>
              <a:buAutoNum type="arabicParenR"/>
            </a:pPr>
            <a:r>
              <a:rPr lang="en-US" sz="1600" b="0" i="0" dirty="0">
                <a:solidFill>
                  <a:srgbClr val="273239"/>
                </a:solidFill>
                <a:effectLst/>
                <a:latin typeface="Nunito" pitchFamily="2" charset="0"/>
              </a:rPr>
              <a:t>NOW()</a:t>
            </a:r>
          </a:p>
          <a:p>
            <a:pPr marL="1714500" lvl="3" indent="-342900">
              <a:buFont typeface="+mj-lt"/>
              <a:buAutoNum type="arabicParenR"/>
            </a:pPr>
            <a:r>
              <a:rPr lang="en-US" sz="1600" b="0" i="0" dirty="0">
                <a:solidFill>
                  <a:srgbClr val="273239"/>
                </a:solidFill>
                <a:effectLst/>
                <a:latin typeface="Nunito" pitchFamily="2" charset="0"/>
              </a:rPr>
              <a:t>FORMAT()</a:t>
            </a:r>
          </a:p>
          <a:p>
            <a:pPr marL="285750" indent="-285750">
              <a:buFont typeface="Wingdings" panose="05000000000000000000" pitchFamily="2" charset="2"/>
              <a:buChar char="Ø"/>
            </a:pPr>
            <a:endParaRPr lang="en-US" dirty="0">
              <a:solidFill>
                <a:srgbClr val="273239"/>
              </a:solidFill>
              <a:latin typeface="Nunito" pitchFamily="2" charset="0"/>
            </a:endParaRPr>
          </a:p>
        </p:txBody>
      </p:sp>
    </p:spTree>
    <p:extLst>
      <p:ext uri="{BB962C8B-B14F-4D97-AF65-F5344CB8AC3E}">
        <p14:creationId xmlns:p14="http://schemas.microsoft.com/office/powerpoint/2010/main" val="2097529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SQL Views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45</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79928" y="1698486"/>
            <a:ext cx="10081120" cy="5078313"/>
          </a:xfrm>
          <a:prstGeom prst="rect">
            <a:avLst/>
          </a:prstGeom>
          <a:noFill/>
        </p:spPr>
        <p:txBody>
          <a:bodyPr wrap="square" rtlCol="0">
            <a:spAutoFit/>
          </a:bodyPr>
          <a:lstStyle/>
          <a:p>
            <a:pPr marL="285750" indent="-285750">
              <a:buFont typeface="Wingdings" panose="05000000000000000000" pitchFamily="2" charset="2"/>
              <a:buChar char="Ø"/>
            </a:pPr>
            <a:endParaRPr lang="en-US" b="0" i="0" dirty="0">
              <a:solidFill>
                <a:srgbClr val="273239"/>
              </a:solidFill>
              <a:effectLst/>
              <a:latin typeface="Nunito" pitchFamily="2" charset="0"/>
            </a:endParaRPr>
          </a:p>
          <a:p>
            <a:pPr marL="285750" indent="-285750">
              <a:buFont typeface="Wingdings" panose="05000000000000000000" pitchFamily="2" charset="2"/>
              <a:buChar char="Ø"/>
            </a:pPr>
            <a:r>
              <a:rPr lang="en-US" b="0" i="0" dirty="0">
                <a:solidFill>
                  <a:srgbClr val="273239"/>
                </a:solidFill>
                <a:effectLst/>
                <a:latin typeface="Nunito" pitchFamily="2" charset="0"/>
              </a:rPr>
              <a:t>Views in SQL are kind of virtual tables. A view also has rows and columns as they are in a real table in the database. We can create a view by selecting fields from one or more tables present in the database. </a:t>
            </a:r>
            <a:endParaRPr lang="en-US" dirty="0">
              <a:solidFill>
                <a:srgbClr val="273239"/>
              </a:solidFill>
              <a:latin typeface="Nunito" pitchFamily="2" charset="0"/>
            </a:endParaRPr>
          </a:p>
          <a:p>
            <a:pPr marL="285750" indent="-285750">
              <a:buFont typeface="Wingdings" panose="05000000000000000000" pitchFamily="2" charset="2"/>
              <a:buChar char="Ø"/>
            </a:pPr>
            <a:r>
              <a:rPr lang="en-US" dirty="0">
                <a:solidFill>
                  <a:srgbClr val="273239"/>
                </a:solidFill>
                <a:latin typeface="Nunito" pitchFamily="2" charset="0"/>
              </a:rPr>
              <a:t>Creating View from a single table: </a:t>
            </a:r>
          </a:p>
          <a:p>
            <a:r>
              <a:rPr lang="en-US" dirty="0">
                <a:solidFill>
                  <a:srgbClr val="0000CD"/>
                </a:solidFill>
                <a:latin typeface="Consolas" panose="020B0609020204030204" pitchFamily="49" charset="0"/>
              </a:rPr>
              <a:t>CREATE VIEW </a:t>
            </a:r>
            <a:r>
              <a:rPr lang="en-US" dirty="0" err="1">
                <a:latin typeface="Consolas" panose="020B0609020204030204" pitchFamily="49" charset="0"/>
              </a:rPr>
              <a:t>view_name</a:t>
            </a:r>
            <a:r>
              <a:rPr lang="en-US" dirty="0">
                <a:solidFill>
                  <a:srgbClr val="0000CD"/>
                </a:solidFill>
                <a:latin typeface="Consolas" panose="020B0609020204030204" pitchFamily="49" charset="0"/>
              </a:rPr>
              <a:t> AS SELECT </a:t>
            </a:r>
            <a:r>
              <a:rPr lang="en-US" dirty="0">
                <a:latin typeface="Consolas" panose="020B0609020204030204" pitchFamily="49" charset="0"/>
              </a:rPr>
              <a:t>column1</a:t>
            </a:r>
            <a:r>
              <a:rPr lang="en-US" dirty="0">
                <a:solidFill>
                  <a:srgbClr val="0000CD"/>
                </a:solidFill>
                <a:latin typeface="Consolas" panose="020B0609020204030204" pitchFamily="49" charset="0"/>
              </a:rPr>
              <a:t>, </a:t>
            </a:r>
            <a:r>
              <a:rPr lang="en-US" dirty="0">
                <a:latin typeface="Consolas" panose="020B0609020204030204" pitchFamily="49" charset="0"/>
              </a:rPr>
              <a:t>column2..... </a:t>
            </a:r>
            <a:r>
              <a:rPr lang="en-US" dirty="0">
                <a:solidFill>
                  <a:srgbClr val="0000CD"/>
                </a:solidFill>
                <a:latin typeface="Consolas" panose="020B0609020204030204" pitchFamily="49" charset="0"/>
              </a:rPr>
              <a:t>FROM </a:t>
            </a:r>
            <a:r>
              <a:rPr lang="en-US" dirty="0" err="1">
                <a:latin typeface="Consolas" panose="020B0609020204030204" pitchFamily="49" charset="0"/>
              </a:rPr>
              <a:t>table_name</a:t>
            </a:r>
            <a:r>
              <a:rPr lang="en-US" dirty="0">
                <a:latin typeface="Consolas" panose="020B0609020204030204" pitchFamily="49" charset="0"/>
              </a:rPr>
              <a:t> </a:t>
            </a:r>
            <a:r>
              <a:rPr lang="en-US" dirty="0">
                <a:solidFill>
                  <a:srgbClr val="0000CD"/>
                </a:solidFill>
                <a:latin typeface="Consolas" panose="020B0609020204030204" pitchFamily="49" charset="0"/>
              </a:rPr>
              <a:t>WHERE </a:t>
            </a:r>
            <a:r>
              <a:rPr lang="en-US" dirty="0">
                <a:latin typeface="Consolas" panose="020B0609020204030204" pitchFamily="49" charset="0"/>
              </a:rPr>
              <a:t>condition</a:t>
            </a:r>
            <a:r>
              <a:rPr lang="en-US" dirty="0">
                <a:solidFill>
                  <a:srgbClr val="0000CD"/>
                </a:solidFill>
                <a:latin typeface="Consolas" panose="020B0609020204030204" pitchFamily="49" charset="0"/>
              </a:rPr>
              <a:t>;</a:t>
            </a:r>
          </a:p>
          <a:p>
            <a:pPr marL="285750" indent="-285750">
              <a:buFont typeface="Wingdings" panose="05000000000000000000" pitchFamily="2" charset="2"/>
              <a:buChar char="Ø"/>
            </a:pPr>
            <a:r>
              <a:rPr lang="en-US" dirty="0">
                <a:solidFill>
                  <a:srgbClr val="273239"/>
                </a:solidFill>
                <a:latin typeface="Nunito" pitchFamily="2" charset="0"/>
              </a:rPr>
              <a:t>Creating View from a multiple table</a:t>
            </a:r>
            <a:r>
              <a:rPr lang="en-US" dirty="0">
                <a:solidFill>
                  <a:srgbClr val="0070C0"/>
                </a:solidFill>
                <a:latin typeface="Nunito" pitchFamily="2" charset="0"/>
              </a:rPr>
              <a:t>: </a:t>
            </a:r>
          </a:p>
          <a:p>
            <a:r>
              <a:rPr lang="en-US" dirty="0">
                <a:solidFill>
                  <a:srgbClr val="0000CD"/>
                </a:solidFill>
                <a:latin typeface="Consolas" panose="020B0609020204030204" pitchFamily="49" charset="0"/>
              </a:rPr>
              <a:t>CREATE VIEW </a:t>
            </a:r>
            <a:r>
              <a:rPr lang="en-US" dirty="0" err="1">
                <a:latin typeface="Consolas" panose="020B0609020204030204" pitchFamily="49" charset="0"/>
              </a:rPr>
              <a:t>view_name</a:t>
            </a:r>
            <a:r>
              <a:rPr lang="en-US" dirty="0">
                <a:latin typeface="Consolas" panose="020B0609020204030204" pitchFamily="49" charset="0"/>
              </a:rPr>
              <a:t>  </a:t>
            </a:r>
            <a:r>
              <a:rPr lang="en-US" dirty="0">
                <a:solidFill>
                  <a:srgbClr val="0000CD"/>
                </a:solidFill>
                <a:latin typeface="Consolas" panose="020B0609020204030204" pitchFamily="49" charset="0"/>
              </a:rPr>
              <a:t>AS SELECT </a:t>
            </a:r>
            <a:r>
              <a:rPr lang="en-US" dirty="0">
                <a:latin typeface="Consolas" panose="020B0609020204030204" pitchFamily="49" charset="0"/>
              </a:rPr>
              <a:t>table_name1. column1, table_name1. column2, table_name2. column1</a:t>
            </a:r>
            <a:r>
              <a:rPr lang="en-US" dirty="0">
                <a:solidFill>
                  <a:srgbClr val="0000CD"/>
                </a:solidFill>
                <a:latin typeface="Consolas" panose="020B0609020204030204" pitchFamily="49" charset="0"/>
              </a:rPr>
              <a:t> FROM </a:t>
            </a:r>
            <a:r>
              <a:rPr lang="en-US" dirty="0">
                <a:latin typeface="Consolas" panose="020B0609020204030204" pitchFamily="49" charset="0"/>
              </a:rPr>
              <a:t>table_name1, table_name2 </a:t>
            </a:r>
            <a:r>
              <a:rPr lang="en-US" dirty="0">
                <a:solidFill>
                  <a:srgbClr val="0000CD"/>
                </a:solidFill>
                <a:latin typeface="Consolas" panose="020B0609020204030204" pitchFamily="49" charset="0"/>
              </a:rPr>
              <a:t>WHERE </a:t>
            </a:r>
            <a:r>
              <a:rPr lang="en-US" dirty="0">
                <a:latin typeface="Consolas" panose="020B0609020204030204" pitchFamily="49" charset="0"/>
              </a:rPr>
              <a:t>table_name1. column1 = table_name2.column1;</a:t>
            </a:r>
          </a:p>
          <a:p>
            <a:endParaRPr lang="en-US" dirty="0">
              <a:latin typeface="Consolas" panose="020B0609020204030204" pitchFamily="49" charset="0"/>
            </a:endParaRPr>
          </a:p>
          <a:p>
            <a:pPr marL="285750" indent="-285750">
              <a:buFont typeface="Wingdings" panose="05000000000000000000" pitchFamily="2" charset="2"/>
              <a:buChar char="Ø"/>
            </a:pPr>
            <a:r>
              <a:rPr lang="en-US" dirty="0">
                <a:solidFill>
                  <a:srgbClr val="273239"/>
                </a:solidFill>
                <a:latin typeface="Nunito" pitchFamily="2" charset="0"/>
              </a:rPr>
              <a:t>To see the data in the View, we can query the view in the same manner as we query a table.</a:t>
            </a:r>
          </a:p>
          <a:p>
            <a:pPr lvl="2"/>
            <a:r>
              <a:rPr lang="en-US" dirty="0">
                <a:solidFill>
                  <a:srgbClr val="0000CD"/>
                </a:solidFill>
                <a:latin typeface="Consolas" panose="020B0609020204030204" pitchFamily="49" charset="0"/>
              </a:rPr>
              <a:t>SELECT</a:t>
            </a:r>
            <a:r>
              <a:rPr lang="en-US" b="1" dirty="0">
                <a:solidFill>
                  <a:srgbClr val="273239"/>
                </a:solidFill>
                <a:latin typeface="Nunito" pitchFamily="2" charset="0"/>
              </a:rPr>
              <a:t> * </a:t>
            </a:r>
            <a:r>
              <a:rPr lang="en-US" dirty="0">
                <a:solidFill>
                  <a:srgbClr val="0000CD"/>
                </a:solidFill>
                <a:latin typeface="Consolas" panose="020B0609020204030204" pitchFamily="49" charset="0"/>
              </a:rPr>
              <a:t>FROM</a:t>
            </a:r>
            <a:r>
              <a:rPr lang="en-US" b="1" dirty="0">
                <a:solidFill>
                  <a:srgbClr val="273239"/>
                </a:solidFill>
                <a:latin typeface="Nunito" pitchFamily="2" charset="0"/>
              </a:rPr>
              <a:t> </a:t>
            </a:r>
            <a:r>
              <a:rPr lang="en-US" b="1" dirty="0" err="1">
                <a:solidFill>
                  <a:srgbClr val="273239"/>
                </a:solidFill>
                <a:latin typeface="Nunito" pitchFamily="2" charset="0"/>
              </a:rPr>
              <a:t>view_name</a:t>
            </a:r>
            <a:r>
              <a:rPr lang="en-US" b="1" dirty="0">
                <a:solidFill>
                  <a:srgbClr val="273239"/>
                </a:solidFill>
                <a:latin typeface="Nunito" pitchFamily="2" charset="0"/>
              </a:rPr>
              <a:t> ;</a:t>
            </a:r>
          </a:p>
          <a:p>
            <a:pPr lvl="2"/>
            <a:endParaRPr lang="en-US" dirty="0"/>
          </a:p>
          <a:p>
            <a:pPr lvl="2"/>
            <a:br>
              <a:rPr lang="en-US" dirty="0"/>
            </a:br>
            <a:br>
              <a:rPr lang="en-US" dirty="0"/>
            </a:br>
            <a:endParaRPr lang="en-IN" dirty="0"/>
          </a:p>
        </p:txBody>
      </p:sp>
    </p:spTree>
    <p:extLst>
      <p:ext uri="{BB962C8B-B14F-4D97-AF65-F5344CB8AC3E}">
        <p14:creationId xmlns:p14="http://schemas.microsoft.com/office/powerpoint/2010/main" val="3394375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Stored Procedure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46</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42835" y="1844824"/>
            <a:ext cx="10081120"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273239"/>
                </a:solidFill>
                <a:latin typeface="Nunito" pitchFamily="2" charset="0"/>
              </a:rPr>
              <a:t>P</a:t>
            </a:r>
            <a:r>
              <a:rPr lang="en-US" b="0" i="0" dirty="0">
                <a:solidFill>
                  <a:srgbClr val="273239"/>
                </a:solidFill>
                <a:effectLst/>
                <a:latin typeface="Nunito" pitchFamily="2" charset="0"/>
              </a:rPr>
              <a:t>repared SQL code that we can save, so the code can be reused over and over again.</a:t>
            </a:r>
          </a:p>
          <a:p>
            <a:endParaRPr lang="en-US" b="0" i="0" dirty="0">
              <a:solidFill>
                <a:srgbClr val="273239"/>
              </a:solidFill>
              <a:effectLst/>
              <a:latin typeface="Nunito" pitchFamily="2" charset="0"/>
            </a:endParaRPr>
          </a:p>
          <a:p>
            <a:pPr marL="285750" indent="-285750">
              <a:buFont typeface="Wingdings" panose="05000000000000000000" pitchFamily="2" charset="2"/>
              <a:buChar char="Ø"/>
            </a:pPr>
            <a:r>
              <a:rPr lang="en-US" dirty="0">
                <a:solidFill>
                  <a:srgbClr val="273239"/>
                </a:solidFill>
                <a:latin typeface="Nunito" pitchFamily="2" charset="0"/>
              </a:rPr>
              <a:t>W</a:t>
            </a:r>
            <a:r>
              <a:rPr lang="en-US" b="0" i="0" dirty="0">
                <a:solidFill>
                  <a:srgbClr val="273239"/>
                </a:solidFill>
                <a:effectLst/>
                <a:latin typeface="Nunito" pitchFamily="2" charset="0"/>
              </a:rPr>
              <a:t>e can also pass parameters to a stored procedure, so that the stored procedure can act based on the parameter value(s) that is passed.</a:t>
            </a:r>
          </a:p>
          <a:p>
            <a:pPr marL="285750" indent="-285750">
              <a:buFont typeface="Wingdings" panose="05000000000000000000" pitchFamily="2" charset="2"/>
              <a:buChar char="Ø"/>
            </a:pPr>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PROCEDURE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procedure_name</a:t>
            </a:r>
            <a:br>
              <a:rPr lang="en-US" dirty="0"/>
            </a:br>
            <a:r>
              <a:rPr lang="en-US" b="0" i="0" dirty="0">
                <a:solidFill>
                  <a:srgbClr val="0000CD"/>
                </a:solidFill>
                <a:effectLst/>
                <a:latin typeface="Consolas" panose="020B0609020204030204" pitchFamily="49" charset="0"/>
              </a:rPr>
              <a:t>AS</a:t>
            </a:r>
            <a:br>
              <a:rPr lang="en-US" dirty="0"/>
            </a:br>
            <a:r>
              <a:rPr lang="en-US" b="0" i="1" dirty="0" err="1">
                <a:solidFill>
                  <a:srgbClr val="000000"/>
                </a:solidFill>
                <a:effectLst/>
                <a:latin typeface="Consolas" panose="020B0609020204030204" pitchFamily="49" charset="0"/>
              </a:rPr>
              <a:t>sql_statement</a:t>
            </a:r>
            <a:br>
              <a:rPr lang="en-US" dirty="0"/>
            </a:br>
            <a:r>
              <a:rPr lang="en-US" b="0" i="0" dirty="0">
                <a:solidFill>
                  <a:srgbClr val="000000"/>
                </a:solidFill>
                <a:effectLst/>
                <a:latin typeface="Consolas" panose="020B0609020204030204" pitchFamily="49" charset="0"/>
              </a:rPr>
              <a:t>GO;</a:t>
            </a:r>
            <a:endParaRPr lang="en-US" dirty="0">
              <a:solidFill>
                <a:srgbClr val="273239"/>
              </a:solidFill>
              <a:latin typeface="Nunito" pitchFamily="2" charset="0"/>
            </a:endParaRPr>
          </a:p>
          <a:p>
            <a:pPr marL="285750" indent="-285750">
              <a:buFont typeface="Wingdings" panose="05000000000000000000" pitchFamily="2" charset="2"/>
              <a:buChar char="Ø"/>
            </a:pPr>
            <a:endParaRPr lang="en-US" dirty="0">
              <a:solidFill>
                <a:srgbClr val="273239"/>
              </a:solidFill>
              <a:latin typeface="Nunito" pitchFamily="2" charset="0"/>
            </a:endParaRPr>
          </a:p>
          <a:p>
            <a:pPr marL="285750" indent="-285750">
              <a:buFont typeface="Wingdings" panose="05000000000000000000" pitchFamily="2" charset="2"/>
              <a:buChar char="Ø"/>
            </a:pPr>
            <a:r>
              <a:rPr lang="en-IN" b="0" i="0" dirty="0">
                <a:solidFill>
                  <a:srgbClr val="0000CD"/>
                </a:solidFill>
                <a:effectLst/>
                <a:latin typeface="Consolas" panose="020B0609020204030204" pitchFamily="49" charset="0"/>
              </a:rPr>
              <a:t>EXEC</a:t>
            </a:r>
            <a:r>
              <a:rPr lang="en-IN" b="0" i="0" dirty="0">
                <a:solidFill>
                  <a:srgbClr val="000000"/>
                </a:solidFill>
                <a:effectLst/>
                <a:latin typeface="Consolas" panose="020B0609020204030204" pitchFamily="49" charset="0"/>
              </a:rPr>
              <a:t> </a:t>
            </a:r>
            <a:r>
              <a:rPr lang="en-IN" b="0" i="1" dirty="0" err="1">
                <a:solidFill>
                  <a:srgbClr val="000000"/>
                </a:solidFill>
                <a:effectLst/>
                <a:latin typeface="Consolas" panose="020B0609020204030204" pitchFamily="49" charset="0"/>
              </a:rPr>
              <a:t>procedure_name</a:t>
            </a:r>
            <a:r>
              <a:rPr lang="en-IN" b="0" i="0" dirty="0">
                <a:solidFill>
                  <a:srgbClr val="000000"/>
                </a:solidFill>
                <a:effectLst/>
                <a:latin typeface="Consolas" panose="020B0609020204030204" pitchFamily="49" charset="0"/>
              </a:rPr>
              <a:t>;</a:t>
            </a:r>
            <a:br>
              <a:rPr lang="en-US" dirty="0"/>
            </a:br>
            <a:endParaRPr lang="en-IN" dirty="0"/>
          </a:p>
        </p:txBody>
      </p:sp>
    </p:spTree>
    <p:extLst>
      <p:ext uri="{BB962C8B-B14F-4D97-AF65-F5344CB8AC3E}">
        <p14:creationId xmlns:p14="http://schemas.microsoft.com/office/powerpoint/2010/main" val="2497286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Thank You!</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47</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42835" y="1844824"/>
            <a:ext cx="10081120" cy="2308324"/>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273239"/>
                </a:solidFill>
                <a:latin typeface="Nunito" pitchFamily="2" charset="0"/>
              </a:rPr>
              <a:t>Quiz- 2</a:t>
            </a:r>
          </a:p>
          <a:p>
            <a:pPr lvl="1"/>
            <a:r>
              <a:rPr lang="en-IN" dirty="0">
                <a:solidFill>
                  <a:srgbClr val="273239"/>
                </a:solidFill>
                <a:latin typeface="Nunito" pitchFamily="2" charset="0"/>
                <a:hlinkClick r:id="rId3"/>
              </a:rPr>
              <a:t>https://forms.office.com/r/RWYwixW2Dg</a:t>
            </a:r>
            <a:endParaRPr lang="en-IN" dirty="0">
              <a:solidFill>
                <a:srgbClr val="273239"/>
              </a:solidFill>
              <a:latin typeface="Nunito" pitchFamily="2" charset="0"/>
            </a:endParaRPr>
          </a:p>
          <a:p>
            <a:pPr lvl="1"/>
            <a:endParaRPr lang="en-IN" dirty="0">
              <a:solidFill>
                <a:srgbClr val="273239"/>
              </a:solidFill>
              <a:latin typeface="Nunito" pitchFamily="2" charset="0"/>
            </a:endParaRPr>
          </a:p>
          <a:p>
            <a:pPr marL="285750" indent="-285750">
              <a:buFont typeface="Wingdings" panose="05000000000000000000" pitchFamily="2" charset="2"/>
              <a:buChar char="Ø"/>
            </a:pPr>
            <a:r>
              <a:rPr lang="en-IN" dirty="0">
                <a:solidFill>
                  <a:srgbClr val="273239"/>
                </a:solidFill>
                <a:latin typeface="Nunito" pitchFamily="2" charset="0"/>
              </a:rPr>
              <a:t>Assignment -1</a:t>
            </a:r>
          </a:p>
          <a:p>
            <a:pPr lvl="1"/>
            <a:r>
              <a:rPr lang="en-US" dirty="0">
                <a:hlinkClick r:id="rId4"/>
              </a:rPr>
              <a:t>https://forms.office.com/r/3K34b88jDQ</a:t>
            </a:r>
            <a:endParaRPr lang="en-US" dirty="0"/>
          </a:p>
          <a:p>
            <a:pPr lvl="1"/>
            <a:endParaRPr lang="en-IN" dirty="0">
              <a:solidFill>
                <a:srgbClr val="273239"/>
              </a:solidFill>
              <a:latin typeface="Nunito" pitchFamily="2" charset="0"/>
            </a:endParaRPr>
          </a:p>
          <a:p>
            <a:pPr lvl="1"/>
            <a:br>
              <a:rPr lang="en-US" dirty="0"/>
            </a:br>
            <a:endParaRPr lang="en-IN" dirty="0"/>
          </a:p>
        </p:txBody>
      </p:sp>
    </p:spTree>
    <p:extLst>
      <p:ext uri="{BB962C8B-B14F-4D97-AF65-F5344CB8AC3E}">
        <p14:creationId xmlns:p14="http://schemas.microsoft.com/office/powerpoint/2010/main" val="1895103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071664" y="1112922"/>
            <a:ext cx="5864382" cy="655321"/>
          </a:xfrm>
        </p:spPr>
        <p:txBody>
          <a:bodyPr>
            <a:normAutofit fontScale="90000"/>
          </a:bodyPr>
          <a:lstStyle/>
          <a:p>
            <a:r>
              <a:rPr lang="en-US" dirty="0"/>
              <a:t>SQL</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2973720" y="1883132"/>
            <a:ext cx="6244559" cy="508825"/>
          </a:xfrm>
        </p:spPr>
        <p:txBody>
          <a:bodyPr>
            <a:normAutofit/>
          </a:bodyPr>
          <a:lstStyle/>
          <a:p>
            <a:pPr algn="l"/>
            <a:r>
              <a:rPr lang="en-US" dirty="0"/>
              <a:t>Agenda-Day3</a:t>
            </a:r>
          </a:p>
        </p:txBody>
      </p:sp>
      <p:sp>
        <p:nvSpPr>
          <p:cNvPr id="8" name="TextBox 7">
            <a:extLst>
              <a:ext uri="{FF2B5EF4-FFF2-40B4-BE49-F238E27FC236}">
                <a16:creationId xmlns:a16="http://schemas.microsoft.com/office/drawing/2014/main" id="{475F4815-CBAF-1CF3-4846-B9928CBBF9FE}"/>
              </a:ext>
            </a:extLst>
          </p:cNvPr>
          <p:cNvSpPr txBox="1"/>
          <p:nvPr/>
        </p:nvSpPr>
        <p:spPr>
          <a:xfrm>
            <a:off x="2811640" y="2352890"/>
            <a:ext cx="6244559"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Database</a:t>
            </a:r>
          </a:p>
          <a:p>
            <a:pPr marL="285750" indent="-285750">
              <a:buFont typeface="Wingdings" panose="05000000000000000000" pitchFamily="2" charset="2"/>
              <a:buChar char="Ø"/>
            </a:pPr>
            <a:r>
              <a:rPr lang="en-US" dirty="0">
                <a:solidFill>
                  <a:schemeClr val="bg1"/>
                </a:solidFill>
              </a:rPr>
              <a:t>Database schema</a:t>
            </a:r>
          </a:p>
          <a:p>
            <a:pPr marL="285750" indent="-285750">
              <a:buFont typeface="Wingdings" panose="05000000000000000000" pitchFamily="2" charset="2"/>
              <a:buChar char="Ø"/>
            </a:pPr>
            <a:r>
              <a:rPr lang="en-US" dirty="0">
                <a:solidFill>
                  <a:schemeClr val="bg1"/>
                </a:solidFill>
              </a:rPr>
              <a:t>Difference between Database Instance and Database Schema</a:t>
            </a:r>
          </a:p>
          <a:p>
            <a:pPr marL="285750" indent="-285750">
              <a:buFont typeface="Wingdings" panose="05000000000000000000" pitchFamily="2" charset="2"/>
              <a:buChar char="Ø"/>
            </a:pPr>
            <a:r>
              <a:rPr lang="en-US" dirty="0">
                <a:solidFill>
                  <a:schemeClr val="bg1"/>
                </a:solidFill>
              </a:rPr>
              <a:t>Database schema Designs</a:t>
            </a:r>
          </a:p>
          <a:p>
            <a:pPr marL="285750" indent="-285750">
              <a:buFont typeface="Wingdings" panose="05000000000000000000" pitchFamily="2" charset="2"/>
              <a:buChar char="Ø"/>
            </a:pPr>
            <a:r>
              <a:rPr lang="en-US" dirty="0">
                <a:solidFill>
                  <a:schemeClr val="bg1"/>
                </a:solidFill>
              </a:rPr>
              <a:t>Relationships</a:t>
            </a:r>
          </a:p>
          <a:p>
            <a:pPr marL="285750" indent="-285750">
              <a:buFont typeface="Wingdings" panose="05000000000000000000" pitchFamily="2" charset="2"/>
              <a:buChar char="Ø"/>
            </a:pPr>
            <a:r>
              <a:rPr lang="en-US" dirty="0">
                <a:solidFill>
                  <a:schemeClr val="bg1"/>
                </a:solidFill>
              </a:rPr>
              <a:t>What Is Database Normalization?</a:t>
            </a:r>
          </a:p>
          <a:p>
            <a:pPr marL="285750" indent="-285750">
              <a:buFont typeface="Wingdings" panose="05000000000000000000" pitchFamily="2" charset="2"/>
              <a:buChar char="Ø"/>
            </a:pPr>
            <a:r>
              <a:rPr lang="en-US" dirty="0">
                <a:solidFill>
                  <a:schemeClr val="bg1"/>
                </a:solidFill>
              </a:rPr>
              <a:t>Why Normalize a Database?</a:t>
            </a:r>
          </a:p>
          <a:p>
            <a:pPr marL="285750" indent="-285750">
              <a:buFont typeface="Wingdings" panose="05000000000000000000" pitchFamily="2" charset="2"/>
              <a:buChar char="Ø"/>
            </a:pPr>
            <a:r>
              <a:rPr lang="en-US" dirty="0">
                <a:solidFill>
                  <a:schemeClr val="bg1"/>
                </a:solidFill>
              </a:rPr>
              <a:t>The Normal Forms</a:t>
            </a:r>
          </a:p>
          <a:p>
            <a:pPr marL="285750" indent="-285750">
              <a:buFont typeface="Wingdings" panose="05000000000000000000" pitchFamily="2" charset="2"/>
              <a:buChar char="Ø"/>
            </a:pPr>
            <a:r>
              <a:rPr lang="en-US" dirty="0">
                <a:solidFill>
                  <a:schemeClr val="bg1"/>
                </a:solidFill>
              </a:rPr>
              <a:t>Normalization Process Example</a:t>
            </a:r>
          </a:p>
        </p:txBody>
      </p:sp>
    </p:spTree>
    <p:extLst>
      <p:ext uri="{BB962C8B-B14F-4D97-AF65-F5344CB8AC3E}">
        <p14:creationId xmlns:p14="http://schemas.microsoft.com/office/powerpoint/2010/main" val="1319459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Database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49</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66796" y="1844824"/>
            <a:ext cx="1008112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A database is made up of a collection of tables that stores a specific set of structured data. </a:t>
            </a:r>
          </a:p>
          <a:p>
            <a:pPr marL="285750" indent="-285750">
              <a:buFont typeface="Wingdings" panose="05000000000000000000" pitchFamily="2" charset="2"/>
              <a:buChar char="Ø"/>
            </a:pPr>
            <a:r>
              <a:rPr lang="en-US" dirty="0"/>
              <a:t>A table contains a collection of rows, also referred to as records or tuples, and columns, also referred to as attributes. Each column in the table is designed to store a certain type of information, for example, dates, names, dollar amounts, and numbers.</a:t>
            </a:r>
          </a:p>
          <a:p>
            <a:pPr marL="285750" indent="-285750">
              <a:buFont typeface="Wingdings" panose="05000000000000000000" pitchFamily="2" charset="2"/>
              <a:buChar char="Ø"/>
            </a:pPr>
            <a:r>
              <a:rPr lang="en-US" dirty="0"/>
              <a:t>A database is a place to store information. It can store the simplest data, such as a list of people as well as the most complex data. The database stores the information in a well-structured format.</a:t>
            </a:r>
            <a:endParaRPr lang="en-IN" dirty="0"/>
          </a:p>
        </p:txBody>
      </p:sp>
    </p:spTree>
    <p:extLst>
      <p:ext uri="{BB962C8B-B14F-4D97-AF65-F5344CB8AC3E}">
        <p14:creationId xmlns:p14="http://schemas.microsoft.com/office/powerpoint/2010/main" val="339033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848287"/>
            <a:ext cx="10288692" cy="707886"/>
          </a:xfrm>
        </p:spPr>
        <p:txBody>
          <a:bodyPr/>
          <a:lstStyle/>
          <a:p>
            <a:r>
              <a:rPr lang="en-US" dirty="0"/>
              <a:t>RDBMS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548640" y="2060848"/>
            <a:ext cx="10288692" cy="2265236"/>
          </a:xfrm>
        </p:spPr>
        <p:txBody>
          <a:bodyPr/>
          <a:lstStyle/>
          <a:p>
            <a:pPr algn="l"/>
            <a:r>
              <a:rPr lang="en-US" sz="1400" b="0" i="0" dirty="0">
                <a:effectLst/>
                <a:latin typeface="Verdana" panose="020B0604030504040204" pitchFamily="34" charset="0"/>
              </a:rPr>
              <a:t>RDBMS stands for Relational Database Management System.</a:t>
            </a:r>
          </a:p>
          <a:p>
            <a:pPr algn="l"/>
            <a:r>
              <a:rPr lang="en-US" sz="1400" b="0" i="0" dirty="0">
                <a:effectLst/>
                <a:latin typeface="Verdana" panose="020B0604030504040204" pitchFamily="34" charset="0"/>
              </a:rPr>
              <a:t>RDBMS is the basis for SQL, and for all modern database systems such as MS SQL Server, IBM DB2, Oracle, MySQL, and Microsoft Access.</a:t>
            </a:r>
          </a:p>
          <a:p>
            <a:pPr algn="l"/>
            <a:r>
              <a:rPr lang="en-US" sz="1400" b="0" i="0" dirty="0">
                <a:effectLst/>
                <a:latin typeface="Verdana" panose="020B0604030504040204" pitchFamily="34" charset="0"/>
              </a:rPr>
              <a:t>The data in RDBMS is stored in database objects called tables. A table is a collection of related data entries and it consists of columns and rows.</a:t>
            </a:r>
          </a:p>
          <a:p>
            <a:br>
              <a:rPr lang="en-US" dirty="0"/>
            </a:b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500597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Database schema</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50</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66796" y="1844824"/>
            <a:ext cx="10081120" cy="4247317"/>
          </a:xfrm>
          <a:prstGeom prst="rect">
            <a:avLst/>
          </a:prstGeom>
          <a:noFill/>
        </p:spPr>
        <p:txBody>
          <a:bodyPr wrap="square" rtlCol="0">
            <a:spAutoFit/>
          </a:bodyPr>
          <a:lstStyle/>
          <a:p>
            <a:pPr marL="285750" indent="-285750">
              <a:buFont typeface="Wingdings" panose="05000000000000000000" pitchFamily="2" charset="2"/>
              <a:buChar char="Ø"/>
            </a:pPr>
            <a:r>
              <a:rPr lang="en-US" i="0" dirty="0">
                <a:solidFill>
                  <a:srgbClr val="333333"/>
                </a:solidFill>
                <a:effectLst/>
                <a:latin typeface="inter-bold"/>
              </a:rPr>
              <a:t>A database schema is a structure that represents the logical storage of the data in a database</a:t>
            </a:r>
            <a:r>
              <a:rPr lang="en-US" i="0" dirty="0">
                <a:solidFill>
                  <a:srgbClr val="333333"/>
                </a:solidFill>
                <a:effectLst/>
                <a:latin typeface="inter-regular"/>
              </a:rPr>
              <a:t>. It represents the organization of data and provides information about the relationships between the tables in a given database. </a:t>
            </a:r>
          </a:p>
          <a:p>
            <a:pPr marL="285750" indent="-285750" algn="just">
              <a:buFont typeface="Wingdings" panose="05000000000000000000" pitchFamily="2" charset="2"/>
              <a:buChar char="Ø"/>
            </a:pPr>
            <a:r>
              <a:rPr lang="en-US" i="0" dirty="0">
                <a:solidFill>
                  <a:srgbClr val="000000"/>
                </a:solidFill>
                <a:effectLst/>
                <a:latin typeface="inter-regular"/>
              </a:rPr>
              <a:t>A database schema is the logical representation of a database, which shows how the data is stored logically in the entire database. It contains list of attributes and instruction that informs the database engine that how the data is organized and how the elements are related to each other.</a:t>
            </a:r>
          </a:p>
          <a:p>
            <a:pPr marL="285750" indent="-285750" algn="just">
              <a:buFont typeface="Wingdings" panose="05000000000000000000" pitchFamily="2" charset="2"/>
              <a:buChar char="Ø"/>
            </a:pPr>
            <a:r>
              <a:rPr lang="en-US" i="0" dirty="0">
                <a:solidFill>
                  <a:srgbClr val="000000"/>
                </a:solidFill>
                <a:effectLst/>
                <a:latin typeface="inter-regular"/>
              </a:rPr>
              <a:t>A database schema contains schema objects that may include </a:t>
            </a:r>
            <a:r>
              <a:rPr lang="en-US" i="0" dirty="0">
                <a:solidFill>
                  <a:srgbClr val="000000"/>
                </a:solidFill>
                <a:effectLst/>
                <a:latin typeface="inter-bold"/>
              </a:rPr>
              <a:t>tables, fields, packages, views, relationships, primary key, foreign key,</a:t>
            </a:r>
            <a:endParaRPr lang="en-US" i="0" dirty="0">
              <a:solidFill>
                <a:srgbClr val="000000"/>
              </a:solidFill>
              <a:effectLst/>
              <a:latin typeface="inter-regular"/>
            </a:endParaRPr>
          </a:p>
          <a:p>
            <a:pPr marL="285750" indent="-285750" algn="just">
              <a:buFont typeface="Wingdings" panose="05000000000000000000" pitchFamily="2" charset="2"/>
              <a:buChar char="Ø"/>
            </a:pPr>
            <a:r>
              <a:rPr lang="en-US" i="0" dirty="0">
                <a:solidFill>
                  <a:srgbClr val="000000"/>
                </a:solidFill>
                <a:effectLst/>
                <a:latin typeface="inter-regular"/>
              </a:rPr>
              <a:t>In actual, the data is physically stored in files that may be in unstructured form, but to retrieve it and use it, we need to put it in a structured form. To do this, a database schema is used. It provides knowledge about how the data is organized in a database and how it is associated with other data.</a:t>
            </a:r>
          </a:p>
          <a:p>
            <a:pPr marL="285750" indent="-285750" algn="just">
              <a:buFont typeface="Wingdings" panose="05000000000000000000" pitchFamily="2" charset="2"/>
              <a:buChar char="Ø"/>
            </a:pPr>
            <a:r>
              <a:rPr lang="en-US" i="0" dirty="0">
                <a:solidFill>
                  <a:srgbClr val="000000"/>
                </a:solidFill>
                <a:effectLst/>
                <a:latin typeface="inter-bold"/>
              </a:rPr>
              <a:t>The schema does not physically contain the data itself; instead, it gives information about the shape of data and how it can be related to other tables or models.</a:t>
            </a:r>
            <a:endParaRPr lang="en-US" i="0" dirty="0">
              <a:solidFill>
                <a:srgbClr val="000000"/>
              </a:solidFill>
              <a:effectLst/>
              <a:latin typeface="inter-regular"/>
            </a:endParaRPr>
          </a:p>
          <a:p>
            <a:br>
              <a:rPr lang="en-US" dirty="0"/>
            </a:br>
            <a:endParaRPr lang="en-IN" dirty="0"/>
          </a:p>
        </p:txBody>
      </p:sp>
    </p:spTree>
    <p:extLst>
      <p:ext uri="{BB962C8B-B14F-4D97-AF65-F5344CB8AC3E}">
        <p14:creationId xmlns:p14="http://schemas.microsoft.com/office/powerpoint/2010/main" val="707369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Database schema</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51</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2050" name="Picture 2" descr="Database Schema">
            <a:extLst>
              <a:ext uri="{FF2B5EF4-FFF2-40B4-BE49-F238E27FC236}">
                <a16:creationId xmlns:a16="http://schemas.microsoft.com/office/drawing/2014/main" id="{F138107A-81B7-E73F-B07F-0F370FEAF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0920" y="450055"/>
            <a:ext cx="4800600" cy="61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31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pPr algn="just"/>
            <a:r>
              <a:rPr lang="en-IN" b="0" i="0" dirty="0">
                <a:solidFill>
                  <a:srgbClr val="610B38"/>
                </a:solidFill>
                <a:effectLst/>
                <a:latin typeface="erdana"/>
              </a:rPr>
              <a:t>Types of Database Schema</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52</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578714" y="2726622"/>
            <a:ext cx="5982960" cy="2308324"/>
          </a:xfrm>
          <a:prstGeom prst="rect">
            <a:avLst/>
          </a:prstGeom>
          <a:noFill/>
        </p:spPr>
        <p:txBody>
          <a:bodyPr wrap="square" rtlCol="0">
            <a:spAutoFit/>
          </a:bodyPr>
          <a:lstStyle/>
          <a:p>
            <a:pPr algn="just">
              <a:buFont typeface="+mj-lt"/>
              <a:buAutoNum type="arabicPeriod"/>
            </a:pPr>
            <a:r>
              <a:rPr lang="en-IN" b="1" i="0" dirty="0">
                <a:solidFill>
                  <a:srgbClr val="000000"/>
                </a:solidFill>
                <a:effectLst/>
                <a:latin typeface="inter-bold"/>
              </a:rPr>
              <a:t>Logical Schema: </a:t>
            </a:r>
            <a:r>
              <a:rPr lang="en-US" b="0" i="0" dirty="0">
                <a:solidFill>
                  <a:srgbClr val="333333"/>
                </a:solidFill>
                <a:effectLst/>
                <a:latin typeface="inter-regular"/>
              </a:rPr>
              <a:t>It defines the views, integrity constraints, and table. </a:t>
            </a:r>
          </a:p>
          <a:p>
            <a:pPr algn="just">
              <a:buFont typeface="+mj-lt"/>
              <a:buAutoNum type="arabicPeriod"/>
            </a:pPr>
            <a:endParaRPr lang="en-IN" b="0" i="0" dirty="0">
              <a:solidFill>
                <a:srgbClr val="000000"/>
              </a:solidFill>
              <a:effectLst/>
              <a:latin typeface="inter-regular"/>
            </a:endParaRPr>
          </a:p>
          <a:p>
            <a:pPr algn="just">
              <a:buFont typeface="+mj-lt"/>
              <a:buAutoNum type="arabicPeriod"/>
            </a:pPr>
            <a:r>
              <a:rPr lang="en-IN" b="1" i="0" dirty="0">
                <a:solidFill>
                  <a:srgbClr val="000000"/>
                </a:solidFill>
                <a:effectLst/>
                <a:latin typeface="inter-bold"/>
              </a:rPr>
              <a:t>Physical Schema</a:t>
            </a:r>
            <a:r>
              <a:rPr lang="en-US" b="1" i="0" dirty="0">
                <a:solidFill>
                  <a:srgbClr val="000000"/>
                </a:solidFill>
                <a:effectLst/>
                <a:latin typeface="inter-bold"/>
              </a:rPr>
              <a:t>: </a:t>
            </a:r>
            <a:r>
              <a:rPr lang="en-US" b="0" i="0" dirty="0">
                <a:solidFill>
                  <a:srgbClr val="333333"/>
                </a:solidFill>
                <a:effectLst/>
                <a:latin typeface="inter-regular"/>
              </a:rPr>
              <a:t>Designing a database at the physical level is called a </a:t>
            </a:r>
            <a:r>
              <a:rPr lang="en-US" b="1" i="0" dirty="0">
                <a:solidFill>
                  <a:srgbClr val="333333"/>
                </a:solidFill>
                <a:effectLst/>
                <a:latin typeface="inter-bold"/>
              </a:rPr>
              <a:t>physical schema</a:t>
            </a:r>
            <a:r>
              <a:rPr lang="en-US" b="0" i="0" dirty="0">
                <a:solidFill>
                  <a:srgbClr val="333333"/>
                </a:solidFill>
                <a:effectLst/>
                <a:latin typeface="inter-regular"/>
              </a:rPr>
              <a:t>.</a:t>
            </a:r>
          </a:p>
          <a:p>
            <a:pPr algn="just">
              <a:buFont typeface="+mj-lt"/>
              <a:buAutoNum type="arabicPeriod"/>
            </a:pPr>
            <a:endParaRPr lang="en-IN" b="0" i="0" dirty="0">
              <a:solidFill>
                <a:srgbClr val="000000"/>
              </a:solidFill>
              <a:effectLst/>
              <a:latin typeface="inter-regular"/>
            </a:endParaRPr>
          </a:p>
          <a:p>
            <a:pPr algn="just">
              <a:buFont typeface="+mj-lt"/>
              <a:buAutoNum type="arabicPeriod"/>
            </a:pPr>
            <a:r>
              <a:rPr lang="en-IN" b="1" i="0" dirty="0">
                <a:solidFill>
                  <a:srgbClr val="000000"/>
                </a:solidFill>
                <a:effectLst/>
                <a:latin typeface="inter-bold"/>
              </a:rPr>
              <a:t>View Schema:</a:t>
            </a:r>
            <a:r>
              <a:rPr lang="en-US" b="0" i="0" dirty="0">
                <a:solidFill>
                  <a:srgbClr val="333333"/>
                </a:solidFill>
                <a:effectLst/>
                <a:latin typeface="inter-regular"/>
              </a:rPr>
              <a:t>The view level design of a database is known as </a:t>
            </a:r>
            <a:r>
              <a:rPr lang="en-US" b="1" i="0" dirty="0">
                <a:solidFill>
                  <a:srgbClr val="333333"/>
                </a:solidFill>
                <a:effectLst/>
                <a:latin typeface="inter-bold"/>
              </a:rPr>
              <a:t>view schema</a:t>
            </a:r>
            <a:r>
              <a:rPr lang="en-US" b="0" i="0" dirty="0">
                <a:solidFill>
                  <a:srgbClr val="333333"/>
                </a:solidFill>
                <a:effectLst/>
                <a:latin typeface="inter-regular"/>
              </a:rPr>
              <a:t>.</a:t>
            </a:r>
            <a:endParaRPr lang="en-IN" b="0" i="0" dirty="0">
              <a:solidFill>
                <a:srgbClr val="000000"/>
              </a:solidFill>
              <a:effectLst/>
              <a:latin typeface="inter-regular"/>
            </a:endParaRPr>
          </a:p>
        </p:txBody>
      </p:sp>
      <p:pic>
        <p:nvPicPr>
          <p:cNvPr id="3074" name="Picture 2" descr="Database Schema">
            <a:extLst>
              <a:ext uri="{FF2B5EF4-FFF2-40B4-BE49-F238E27FC236}">
                <a16:creationId xmlns:a16="http://schemas.microsoft.com/office/drawing/2014/main" id="{12586451-90E9-BFF7-90DA-4490C7499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5" y="1698486"/>
            <a:ext cx="469582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08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Difference between Database Instance and Database Schema</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53</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66796" y="1844824"/>
            <a:ext cx="10081120"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333333"/>
                </a:solidFill>
                <a:effectLst/>
                <a:latin typeface="inter-regular"/>
              </a:rPr>
              <a:t>The terms database schema and database instances are related to each other &amp; sometimes confusing to be used as the same thing. But both are different from each other.</a:t>
            </a:r>
          </a:p>
          <a:p>
            <a:pPr marL="285750" indent="-285750" algn="just">
              <a:buFont typeface="Wingdings" panose="05000000000000000000" pitchFamily="2" charset="2"/>
              <a:buChar char="Ø"/>
            </a:pPr>
            <a:r>
              <a:rPr lang="en-US" b="1" i="0" dirty="0">
                <a:solidFill>
                  <a:srgbClr val="333333"/>
                </a:solidFill>
                <a:effectLst/>
                <a:latin typeface="inter-bold"/>
              </a:rPr>
              <a:t>Database Schema</a:t>
            </a:r>
            <a:r>
              <a:rPr lang="en-US" b="0" i="0" dirty="0">
                <a:solidFill>
                  <a:srgbClr val="333333"/>
                </a:solidFill>
                <a:effectLst/>
                <a:latin typeface="inter-regular"/>
              </a:rPr>
              <a:t> is a representation of a planned database and does not actually contain the data.</a:t>
            </a:r>
          </a:p>
          <a:p>
            <a:pPr marL="285750" indent="-285750" algn="just">
              <a:buFont typeface="Wingdings" panose="05000000000000000000" pitchFamily="2" charset="2"/>
              <a:buChar char="Ø"/>
            </a:pPr>
            <a:r>
              <a:rPr lang="en-US" b="0" i="0" dirty="0">
                <a:solidFill>
                  <a:srgbClr val="333333"/>
                </a:solidFill>
                <a:effectLst/>
                <a:latin typeface="inter-regular"/>
              </a:rPr>
              <a:t>On the other hand, a </a:t>
            </a:r>
            <a:r>
              <a:rPr lang="en-US" b="1" i="0" dirty="0">
                <a:solidFill>
                  <a:srgbClr val="333333"/>
                </a:solidFill>
                <a:effectLst/>
                <a:latin typeface="inter-bold"/>
              </a:rPr>
              <a:t>database instance</a:t>
            </a:r>
            <a:r>
              <a:rPr lang="en-US" b="0" i="0" dirty="0">
                <a:solidFill>
                  <a:srgbClr val="333333"/>
                </a:solidFill>
                <a:effectLst/>
                <a:latin typeface="inter-regular"/>
              </a:rPr>
              <a:t> is a type of snapshot of an actual database as it existed at an instance of time. Hence it varies or can be changed as per the time. In contrast, the database schema is static and very complex to change the structure of a database.</a:t>
            </a:r>
          </a:p>
          <a:p>
            <a:pPr marL="285750" indent="-285750" algn="just">
              <a:buFont typeface="Wingdings" panose="05000000000000000000" pitchFamily="2" charset="2"/>
              <a:buChar char="Ø"/>
            </a:pPr>
            <a:r>
              <a:rPr lang="en-US" b="0" i="0" dirty="0">
                <a:solidFill>
                  <a:srgbClr val="333333"/>
                </a:solidFill>
                <a:effectLst/>
                <a:latin typeface="inter-regular"/>
              </a:rPr>
              <a:t>Both instances and schemas are related to and impact each other through the DBMS. DBMS ensures that every database instance complies with the constraints imposed by the database designers in the database schema.</a:t>
            </a:r>
          </a:p>
        </p:txBody>
      </p:sp>
    </p:spTree>
    <p:extLst>
      <p:ext uri="{BB962C8B-B14F-4D97-AF65-F5344CB8AC3E}">
        <p14:creationId xmlns:p14="http://schemas.microsoft.com/office/powerpoint/2010/main" val="3858764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Database schema Designs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54</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66796" y="1844824"/>
            <a:ext cx="10081120" cy="369331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33333"/>
                </a:solidFill>
                <a:effectLst/>
                <a:latin typeface="inter-regular"/>
              </a:rPr>
              <a:t>A schema design is the first step in building a foundation in data management. Ineffective schema designs are difficult to manage and consume more memory and other resources. It logically depends on the business requirements. </a:t>
            </a:r>
          </a:p>
          <a:p>
            <a:pPr marL="285750" indent="-285750">
              <a:buFont typeface="Wingdings" panose="05000000000000000000" pitchFamily="2" charset="2"/>
              <a:buChar char="Ø"/>
            </a:pPr>
            <a:r>
              <a:rPr lang="en-US" b="0" i="0" dirty="0">
                <a:solidFill>
                  <a:srgbClr val="333333"/>
                </a:solidFill>
                <a:effectLst/>
                <a:latin typeface="inter-regular"/>
              </a:rPr>
              <a:t>The list of some popular database schema designs is given below:</a:t>
            </a:r>
          </a:p>
          <a:p>
            <a:pPr lvl="2" algn="just">
              <a:buFont typeface="Arial" panose="020B0604020202020204" pitchFamily="34" charset="0"/>
              <a:buChar char="•"/>
            </a:pPr>
            <a:r>
              <a:rPr lang="en-IN" i="0" dirty="0">
                <a:solidFill>
                  <a:srgbClr val="000000"/>
                </a:solidFill>
                <a:effectLst/>
                <a:latin typeface="inter-bold"/>
              </a:rPr>
              <a:t>Flat Model</a:t>
            </a:r>
            <a:endParaRPr lang="en-IN" i="0" dirty="0">
              <a:solidFill>
                <a:srgbClr val="000000"/>
              </a:solidFill>
              <a:effectLst/>
              <a:latin typeface="inter-regular"/>
            </a:endParaRPr>
          </a:p>
          <a:p>
            <a:pPr lvl="2" algn="just">
              <a:buFont typeface="Arial" panose="020B0604020202020204" pitchFamily="34" charset="0"/>
              <a:buChar char="•"/>
            </a:pPr>
            <a:r>
              <a:rPr lang="en-IN" i="0" dirty="0">
                <a:solidFill>
                  <a:srgbClr val="000000"/>
                </a:solidFill>
                <a:effectLst/>
                <a:latin typeface="inter-bold"/>
              </a:rPr>
              <a:t>Hierarchical Model</a:t>
            </a:r>
            <a:endParaRPr lang="en-IN" i="0" dirty="0">
              <a:solidFill>
                <a:srgbClr val="000000"/>
              </a:solidFill>
              <a:effectLst/>
              <a:latin typeface="inter-regular"/>
            </a:endParaRPr>
          </a:p>
          <a:p>
            <a:pPr lvl="2" algn="just">
              <a:buFont typeface="Arial" panose="020B0604020202020204" pitchFamily="34" charset="0"/>
              <a:buChar char="•"/>
            </a:pPr>
            <a:r>
              <a:rPr lang="en-IN" i="0" dirty="0">
                <a:solidFill>
                  <a:srgbClr val="000000"/>
                </a:solidFill>
                <a:effectLst/>
                <a:latin typeface="inter-bold"/>
              </a:rPr>
              <a:t>Network Model</a:t>
            </a:r>
            <a:endParaRPr lang="en-IN" i="0" dirty="0">
              <a:solidFill>
                <a:srgbClr val="000000"/>
              </a:solidFill>
              <a:effectLst/>
              <a:latin typeface="inter-regular"/>
            </a:endParaRPr>
          </a:p>
          <a:p>
            <a:pPr lvl="2" algn="just">
              <a:buFont typeface="Arial" panose="020B0604020202020204" pitchFamily="34" charset="0"/>
              <a:buChar char="•"/>
            </a:pPr>
            <a:r>
              <a:rPr lang="en-IN" i="0" dirty="0">
                <a:solidFill>
                  <a:srgbClr val="000000"/>
                </a:solidFill>
                <a:effectLst/>
                <a:latin typeface="inter-bold"/>
              </a:rPr>
              <a:t>Relational Model</a:t>
            </a:r>
            <a:endParaRPr lang="en-IN" i="0" dirty="0">
              <a:solidFill>
                <a:srgbClr val="000000"/>
              </a:solidFill>
              <a:effectLst/>
              <a:latin typeface="inter-regular"/>
            </a:endParaRPr>
          </a:p>
          <a:p>
            <a:pPr lvl="2" algn="just">
              <a:buFont typeface="Arial" panose="020B0604020202020204" pitchFamily="34" charset="0"/>
              <a:buChar char="•"/>
            </a:pPr>
            <a:r>
              <a:rPr lang="en-IN" i="0" dirty="0">
                <a:solidFill>
                  <a:srgbClr val="000000"/>
                </a:solidFill>
                <a:effectLst/>
                <a:latin typeface="inter-bold"/>
              </a:rPr>
              <a:t>Star Schema</a:t>
            </a:r>
            <a:endParaRPr lang="en-IN" i="0" dirty="0">
              <a:solidFill>
                <a:srgbClr val="000000"/>
              </a:solidFill>
              <a:effectLst/>
              <a:latin typeface="inter-regular"/>
            </a:endParaRPr>
          </a:p>
          <a:p>
            <a:pPr lvl="2" algn="just">
              <a:buFont typeface="Arial" panose="020B0604020202020204" pitchFamily="34" charset="0"/>
              <a:buChar char="•"/>
            </a:pPr>
            <a:r>
              <a:rPr lang="en-IN" i="0" dirty="0">
                <a:solidFill>
                  <a:srgbClr val="000000"/>
                </a:solidFill>
                <a:effectLst/>
                <a:latin typeface="inter-bold"/>
              </a:rPr>
              <a:t>Snowflake Schema</a:t>
            </a:r>
            <a:endParaRPr lang="en-IN" i="0" dirty="0">
              <a:solidFill>
                <a:srgbClr val="000000"/>
              </a:solidFill>
              <a:effectLst/>
              <a:latin typeface="inter-regular"/>
            </a:endParaRPr>
          </a:p>
          <a:p>
            <a:pPr marL="742950" lvl="1" indent="-285750">
              <a:buFont typeface="Wingdings" panose="05000000000000000000" pitchFamily="2" charset="2"/>
              <a:buChar char="Ø"/>
            </a:pPr>
            <a:endParaRPr lang="en-IN" dirty="0">
              <a:latin typeface="Nunito" pitchFamily="2" charset="0"/>
            </a:endParaRPr>
          </a:p>
          <a:p>
            <a:pPr lvl="1"/>
            <a:br>
              <a:rPr lang="en-US" dirty="0"/>
            </a:br>
            <a:endParaRPr lang="en-IN" dirty="0"/>
          </a:p>
        </p:txBody>
      </p:sp>
    </p:spTree>
    <p:extLst>
      <p:ext uri="{BB962C8B-B14F-4D97-AF65-F5344CB8AC3E}">
        <p14:creationId xmlns:p14="http://schemas.microsoft.com/office/powerpoint/2010/main" val="1999031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04776" y="632263"/>
            <a:ext cx="10805160" cy="707886"/>
          </a:xfrm>
        </p:spPr>
        <p:txBody>
          <a:bodyPr>
            <a:normAutofit/>
          </a:bodyPr>
          <a:lstStyle/>
          <a:p>
            <a:r>
              <a:rPr lang="en-US" dirty="0">
                <a:solidFill>
                  <a:schemeClr val="tx1"/>
                </a:solidFill>
              </a:rPr>
              <a:t>Database schema Designs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55</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08524" y="1306195"/>
            <a:ext cx="10081120" cy="4708981"/>
          </a:xfrm>
          <a:prstGeom prst="rect">
            <a:avLst/>
          </a:prstGeom>
          <a:noFill/>
        </p:spPr>
        <p:txBody>
          <a:bodyPr wrap="square" rtlCol="0">
            <a:spAutoFit/>
          </a:bodyPr>
          <a:lstStyle/>
          <a:p>
            <a:pPr marL="285750" indent="-285750" algn="just">
              <a:buFont typeface="Wingdings" panose="05000000000000000000" pitchFamily="2" charset="2"/>
              <a:buChar char="Ø"/>
            </a:pPr>
            <a:r>
              <a:rPr lang="en-IN" b="1" i="0" dirty="0">
                <a:solidFill>
                  <a:srgbClr val="000000"/>
                </a:solidFill>
                <a:effectLst/>
                <a:latin typeface="inter-bold"/>
              </a:rPr>
              <a:t>Flat Model: </a:t>
            </a:r>
            <a:r>
              <a:rPr lang="en-US" sz="1600" b="0" i="0" dirty="0">
                <a:solidFill>
                  <a:srgbClr val="333333"/>
                </a:solidFill>
                <a:effectLst/>
                <a:latin typeface="inter-regular"/>
              </a:rPr>
              <a:t>A flat model schema is a type of 2-D array in which each column contains the same type of data, and elements within a row are related to each other.</a:t>
            </a:r>
          </a:p>
          <a:p>
            <a:pPr marL="285750" indent="-285750" algn="just">
              <a:buFont typeface="Wingdings" panose="05000000000000000000" pitchFamily="2" charset="2"/>
              <a:buChar char="Ø"/>
            </a:pPr>
            <a:endParaRPr lang="en-US" sz="1600" b="0" i="0" dirty="0">
              <a:solidFill>
                <a:srgbClr val="333333"/>
              </a:solidFill>
              <a:effectLst/>
              <a:latin typeface="inter-regular"/>
            </a:endParaRPr>
          </a:p>
          <a:p>
            <a:pPr marL="285750" indent="-285750" algn="just">
              <a:buFont typeface="Wingdings" panose="05000000000000000000" pitchFamily="2" charset="2"/>
              <a:buChar char="Ø"/>
            </a:pPr>
            <a:r>
              <a:rPr lang="en-IN" b="1" i="0" dirty="0">
                <a:solidFill>
                  <a:srgbClr val="000000"/>
                </a:solidFill>
                <a:effectLst/>
                <a:latin typeface="inter-bold"/>
              </a:rPr>
              <a:t>Hierarchical Model: </a:t>
            </a:r>
            <a:r>
              <a:rPr lang="en-US" sz="1600" b="0" i="0" dirty="0">
                <a:solidFill>
                  <a:srgbClr val="333333"/>
                </a:solidFill>
                <a:effectLst/>
                <a:latin typeface="inter-regular"/>
              </a:rPr>
              <a:t>The Hierarchical model design contains a tree-like structure. </a:t>
            </a:r>
          </a:p>
          <a:p>
            <a:pPr marL="285750" indent="-285750" algn="just">
              <a:buFont typeface="Wingdings" panose="05000000000000000000" pitchFamily="2" charset="2"/>
              <a:buChar char="Ø"/>
            </a:pPr>
            <a:endParaRPr lang="en-US" sz="1600" b="0" i="0" dirty="0">
              <a:solidFill>
                <a:srgbClr val="333333"/>
              </a:solidFill>
              <a:effectLst/>
              <a:latin typeface="inter-regular"/>
            </a:endParaRPr>
          </a:p>
          <a:p>
            <a:pPr marL="285750" indent="-285750" algn="just">
              <a:buFont typeface="Wingdings" panose="05000000000000000000" pitchFamily="2" charset="2"/>
              <a:buChar char="Ø"/>
            </a:pPr>
            <a:r>
              <a:rPr lang="en-IN" b="1" i="0" dirty="0">
                <a:solidFill>
                  <a:srgbClr val="000000"/>
                </a:solidFill>
                <a:effectLst/>
                <a:latin typeface="inter-bold"/>
              </a:rPr>
              <a:t>Network Model: </a:t>
            </a:r>
            <a:r>
              <a:rPr lang="en-US" sz="1600" b="0" i="0" dirty="0">
                <a:solidFill>
                  <a:srgbClr val="333333"/>
                </a:solidFill>
                <a:effectLst/>
                <a:latin typeface="inter-regular"/>
              </a:rPr>
              <a:t>The network model design is similar to hierarchical design as it represents a series of nodes and vertices</a:t>
            </a:r>
          </a:p>
          <a:p>
            <a:pPr marL="285750" indent="-285750" algn="just">
              <a:buFont typeface="Wingdings" panose="05000000000000000000" pitchFamily="2" charset="2"/>
              <a:buChar char="Ø"/>
            </a:pPr>
            <a:endParaRPr lang="en-US" sz="1600" b="0" i="0" dirty="0">
              <a:solidFill>
                <a:srgbClr val="333333"/>
              </a:solidFill>
              <a:effectLst/>
              <a:latin typeface="inter-regular"/>
            </a:endParaRPr>
          </a:p>
          <a:p>
            <a:pPr marL="285750" indent="-285750" algn="just">
              <a:buFont typeface="Wingdings" panose="05000000000000000000" pitchFamily="2" charset="2"/>
              <a:buChar char="Ø"/>
            </a:pPr>
            <a:r>
              <a:rPr lang="en-IN" b="1" i="0" dirty="0">
                <a:solidFill>
                  <a:srgbClr val="000000"/>
                </a:solidFill>
                <a:effectLst/>
                <a:latin typeface="inter-bold"/>
              </a:rPr>
              <a:t>Relational Model: </a:t>
            </a:r>
            <a:r>
              <a:rPr lang="en-US" sz="1600" b="0" i="0" dirty="0">
                <a:solidFill>
                  <a:srgbClr val="333333"/>
                </a:solidFill>
                <a:effectLst/>
                <a:latin typeface="inter-regular"/>
              </a:rPr>
              <a:t>The relational models are used for the relational database, which stores data as relations of the table. </a:t>
            </a:r>
          </a:p>
          <a:p>
            <a:pPr marL="285750" indent="-285750" algn="just">
              <a:buFont typeface="Wingdings" panose="05000000000000000000" pitchFamily="2" charset="2"/>
              <a:buChar char="Ø"/>
            </a:pPr>
            <a:endParaRPr lang="en-US" sz="1600" b="0" i="0" dirty="0">
              <a:solidFill>
                <a:srgbClr val="333333"/>
              </a:solidFill>
              <a:effectLst/>
              <a:latin typeface="inter-regular"/>
            </a:endParaRPr>
          </a:p>
          <a:p>
            <a:pPr marL="285750" indent="-285750" algn="just">
              <a:buFont typeface="Wingdings" panose="05000000000000000000" pitchFamily="2" charset="2"/>
              <a:buChar char="Ø"/>
            </a:pPr>
            <a:r>
              <a:rPr lang="en-IN" b="1" i="0" dirty="0">
                <a:solidFill>
                  <a:srgbClr val="000000"/>
                </a:solidFill>
                <a:effectLst/>
                <a:latin typeface="inter-bold"/>
              </a:rPr>
              <a:t>Star Schema: </a:t>
            </a:r>
            <a:r>
              <a:rPr lang="en-US" sz="1600" b="0" i="0" dirty="0">
                <a:solidFill>
                  <a:srgbClr val="333333"/>
                </a:solidFill>
                <a:effectLst/>
                <a:latin typeface="inter-regular"/>
              </a:rPr>
              <a:t>It is best suitable for storing and </a:t>
            </a:r>
            <a:r>
              <a:rPr lang="en-US" sz="1600" b="0" i="0" dirty="0" err="1">
                <a:solidFill>
                  <a:srgbClr val="333333"/>
                </a:solidFill>
                <a:effectLst/>
                <a:latin typeface="inter-regular"/>
              </a:rPr>
              <a:t>analysing</a:t>
            </a:r>
            <a:r>
              <a:rPr lang="en-US" sz="1600" b="0" i="0" dirty="0">
                <a:solidFill>
                  <a:srgbClr val="333333"/>
                </a:solidFill>
                <a:effectLst/>
                <a:latin typeface="inter-regular"/>
              </a:rPr>
              <a:t> a huge amount of data, and it works on "Facts" and "Dimensions". </a:t>
            </a:r>
          </a:p>
          <a:p>
            <a:pPr marL="285750" indent="-285750" algn="just">
              <a:buFont typeface="Wingdings" panose="05000000000000000000" pitchFamily="2" charset="2"/>
              <a:buChar char="Ø"/>
            </a:pPr>
            <a:endParaRPr lang="en-US" sz="1600" b="0" i="0" dirty="0">
              <a:solidFill>
                <a:srgbClr val="333333"/>
              </a:solidFill>
              <a:effectLst/>
              <a:latin typeface="inter-regular"/>
            </a:endParaRPr>
          </a:p>
          <a:p>
            <a:pPr marL="285750" indent="-285750" algn="just">
              <a:buFont typeface="Wingdings" panose="05000000000000000000" pitchFamily="2" charset="2"/>
              <a:buChar char="Ø"/>
            </a:pPr>
            <a:r>
              <a:rPr lang="en-IN" b="1" i="0" dirty="0">
                <a:solidFill>
                  <a:srgbClr val="000000"/>
                </a:solidFill>
                <a:effectLst/>
                <a:latin typeface="inter-bold"/>
              </a:rPr>
              <a:t>Snowflake Schema: </a:t>
            </a:r>
            <a:r>
              <a:rPr lang="en-US" sz="1600" b="0" i="0" dirty="0">
                <a:solidFill>
                  <a:srgbClr val="333333"/>
                </a:solidFill>
                <a:effectLst/>
                <a:latin typeface="inter-regular"/>
              </a:rPr>
              <a:t>The snowflake schema is an adaption of a star schema. In snowflake, dimension tables can have their own dimension tables.</a:t>
            </a:r>
          </a:p>
          <a:p>
            <a:br>
              <a:rPr lang="en-US" sz="1600" dirty="0"/>
            </a:br>
            <a:endParaRPr lang="en-IN" sz="1600" b="0" i="0" dirty="0">
              <a:solidFill>
                <a:srgbClr val="000000"/>
              </a:solidFill>
              <a:effectLst/>
              <a:latin typeface="inter-regular"/>
            </a:endParaRPr>
          </a:p>
        </p:txBody>
      </p:sp>
    </p:spTree>
    <p:extLst>
      <p:ext uri="{BB962C8B-B14F-4D97-AF65-F5344CB8AC3E}">
        <p14:creationId xmlns:p14="http://schemas.microsoft.com/office/powerpoint/2010/main" val="2520177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Relationships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56</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66796" y="1844824"/>
            <a:ext cx="10081120" cy="4524315"/>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404040"/>
                </a:solidFill>
                <a:effectLst/>
                <a:latin typeface="roboto" panose="02000000000000000000" pitchFamily="2" charset="0"/>
              </a:rPr>
              <a:t>Relationships in a database help create meaningful information. </a:t>
            </a:r>
          </a:p>
          <a:p>
            <a:pPr marL="285750" indent="-285750">
              <a:buFont typeface="Wingdings" panose="05000000000000000000" pitchFamily="2" charset="2"/>
              <a:buChar char="Ø"/>
            </a:pPr>
            <a:r>
              <a:rPr lang="en-US" b="0" i="0" dirty="0">
                <a:solidFill>
                  <a:srgbClr val="404040"/>
                </a:solidFill>
                <a:effectLst/>
                <a:latin typeface="roboto" panose="02000000000000000000" pitchFamily="2" charset="0"/>
              </a:rPr>
              <a:t>A line connecting two tables represents a relationship, while the symbols on the line's end represent the exact relationship type.</a:t>
            </a:r>
          </a:p>
          <a:p>
            <a:pPr marL="285750" indent="-285750">
              <a:buFont typeface="Wingdings" panose="05000000000000000000" pitchFamily="2" charset="2"/>
              <a:buChar char="Ø"/>
            </a:pPr>
            <a:r>
              <a:rPr lang="en-US" b="0" i="0" dirty="0">
                <a:solidFill>
                  <a:srgbClr val="404040"/>
                </a:solidFill>
                <a:effectLst/>
                <a:latin typeface="roboto" panose="02000000000000000000" pitchFamily="2" charset="0"/>
              </a:rPr>
              <a:t>A relational database implements three different types of relationships:</a:t>
            </a:r>
          </a:p>
          <a:p>
            <a:pPr marL="742950" lvl="1" indent="-285750">
              <a:buFont typeface="Wingdings" panose="05000000000000000000" pitchFamily="2" charset="2"/>
              <a:buChar char="§"/>
            </a:pPr>
            <a:r>
              <a:rPr lang="en-US" b="0" i="0" dirty="0">
                <a:solidFill>
                  <a:srgbClr val="404040"/>
                </a:solidFill>
                <a:effectLst/>
                <a:latin typeface="roboto" panose="02000000000000000000" pitchFamily="2" charset="0"/>
              </a:rPr>
              <a:t>1. </a:t>
            </a:r>
            <a:r>
              <a:rPr lang="en-US" b="1" i="0" dirty="0">
                <a:solidFill>
                  <a:srgbClr val="404040"/>
                </a:solidFill>
                <a:effectLst/>
                <a:latin typeface="roboto" panose="02000000000000000000" pitchFamily="2" charset="0"/>
              </a:rPr>
              <a:t>One-to-one</a:t>
            </a:r>
            <a:r>
              <a:rPr lang="en-US" b="0" i="0" dirty="0">
                <a:solidFill>
                  <a:srgbClr val="404040"/>
                </a:solidFill>
                <a:effectLst/>
                <a:latin typeface="roboto" panose="02000000000000000000" pitchFamily="2" charset="0"/>
              </a:rPr>
              <a:t> (1:1)</a:t>
            </a:r>
          </a:p>
          <a:p>
            <a:pPr marL="742950" lvl="1" indent="-285750">
              <a:buFont typeface="Wingdings" panose="05000000000000000000" pitchFamily="2" charset="2"/>
              <a:buChar char="§"/>
            </a:pPr>
            <a:r>
              <a:rPr lang="en-US" b="0" i="0" dirty="0">
                <a:solidFill>
                  <a:srgbClr val="404040"/>
                </a:solidFill>
                <a:effectLst/>
                <a:latin typeface="roboto" panose="02000000000000000000" pitchFamily="2" charset="0"/>
              </a:rPr>
              <a:t>2. </a:t>
            </a:r>
            <a:r>
              <a:rPr lang="en-US" b="1" i="0" dirty="0">
                <a:solidFill>
                  <a:srgbClr val="404040"/>
                </a:solidFill>
                <a:effectLst/>
                <a:latin typeface="roboto" panose="02000000000000000000" pitchFamily="2" charset="0"/>
              </a:rPr>
              <a:t>One-to-many</a:t>
            </a:r>
            <a:r>
              <a:rPr lang="en-US" b="0" i="0" dirty="0">
                <a:solidFill>
                  <a:srgbClr val="404040"/>
                </a:solidFill>
                <a:effectLst/>
                <a:latin typeface="roboto" panose="02000000000000000000" pitchFamily="2" charset="0"/>
              </a:rPr>
              <a:t> (1:N)</a:t>
            </a:r>
          </a:p>
          <a:p>
            <a:pPr marL="742950" lvl="1" indent="-285750">
              <a:buFont typeface="Wingdings" panose="05000000000000000000" pitchFamily="2" charset="2"/>
              <a:buChar char="§"/>
            </a:pPr>
            <a:r>
              <a:rPr lang="en-US" b="0" i="0" dirty="0">
                <a:solidFill>
                  <a:srgbClr val="404040"/>
                </a:solidFill>
                <a:effectLst/>
                <a:latin typeface="roboto" panose="02000000000000000000" pitchFamily="2" charset="0"/>
              </a:rPr>
              <a:t>3. </a:t>
            </a:r>
            <a:r>
              <a:rPr lang="en-US" b="1" i="0" dirty="0">
                <a:solidFill>
                  <a:srgbClr val="404040"/>
                </a:solidFill>
                <a:effectLst/>
                <a:latin typeface="roboto" panose="02000000000000000000" pitchFamily="2" charset="0"/>
              </a:rPr>
              <a:t>Many-to-many</a:t>
            </a:r>
            <a:r>
              <a:rPr lang="en-US" b="0" i="0" dirty="0">
                <a:solidFill>
                  <a:srgbClr val="404040"/>
                </a:solidFill>
                <a:effectLst/>
                <a:latin typeface="roboto" panose="02000000000000000000" pitchFamily="2" charset="0"/>
              </a:rPr>
              <a:t> (N:N)</a:t>
            </a:r>
          </a:p>
          <a:p>
            <a:pPr marL="285750" indent="-285750">
              <a:buFont typeface="Wingdings" panose="05000000000000000000" pitchFamily="2" charset="2"/>
              <a:buChar char="Ø"/>
            </a:pPr>
            <a:r>
              <a:rPr lang="en-US" b="0" i="0" dirty="0">
                <a:solidFill>
                  <a:srgbClr val="404040"/>
                </a:solidFill>
                <a:effectLst/>
                <a:latin typeface="roboto" panose="02000000000000000000" pitchFamily="2" charset="0"/>
              </a:rPr>
              <a:t>in ER diagrams, "one" and "many" relationship cardinalities appear as the following symbols:</a:t>
            </a:r>
          </a:p>
          <a:p>
            <a:pPr marL="742950" lvl="1" indent="-285750">
              <a:buFont typeface="Wingdings" panose="05000000000000000000" pitchFamily="2" charset="2"/>
              <a:buChar char="§"/>
            </a:pPr>
            <a:r>
              <a:rPr lang="en-US" b="0" i="0" dirty="0">
                <a:solidFill>
                  <a:srgbClr val="404040"/>
                </a:solidFill>
                <a:effectLst/>
                <a:latin typeface="roboto" panose="02000000000000000000" pitchFamily="2" charset="0"/>
              </a:rPr>
              <a:t>A perpendicular line (</a:t>
            </a:r>
            <a:r>
              <a:rPr lang="en-US" b="1" i="0" dirty="0">
                <a:solidFill>
                  <a:srgbClr val="404040"/>
                </a:solidFill>
                <a:effectLst/>
                <a:latin typeface="roboto" panose="02000000000000000000" pitchFamily="2" charset="0"/>
              </a:rPr>
              <a:t>one</a:t>
            </a:r>
            <a:r>
              <a:rPr lang="en-US" b="0" i="0" dirty="0">
                <a:solidFill>
                  <a:srgbClr val="404040"/>
                </a:solidFill>
                <a:effectLst/>
                <a:latin typeface="roboto" panose="02000000000000000000" pitchFamily="2" charset="0"/>
              </a:rPr>
              <a:t>).</a:t>
            </a:r>
          </a:p>
          <a:p>
            <a:pPr marL="742950" lvl="1" indent="-285750">
              <a:buFont typeface="Wingdings" panose="05000000000000000000" pitchFamily="2" charset="2"/>
              <a:buChar char="§"/>
            </a:pPr>
            <a:r>
              <a:rPr lang="en-US" b="0" i="0" dirty="0">
                <a:solidFill>
                  <a:srgbClr val="404040"/>
                </a:solidFill>
                <a:effectLst/>
                <a:latin typeface="roboto" panose="02000000000000000000" pitchFamily="2" charset="0"/>
              </a:rPr>
              <a:t>Crow's feet (</a:t>
            </a:r>
            <a:r>
              <a:rPr lang="en-US" b="1" i="0" dirty="0">
                <a:solidFill>
                  <a:srgbClr val="404040"/>
                </a:solidFill>
                <a:effectLst/>
                <a:latin typeface="roboto" panose="02000000000000000000" pitchFamily="2" charset="0"/>
              </a:rPr>
              <a:t>many</a:t>
            </a:r>
            <a:r>
              <a:rPr lang="en-US" b="0" i="0" dirty="0">
                <a:solidFill>
                  <a:srgbClr val="404040"/>
                </a:solidFill>
                <a:effectLst/>
                <a:latin typeface="roboto" panose="02000000000000000000" pitchFamily="2" charset="0"/>
              </a:rPr>
              <a:t>).</a:t>
            </a:r>
          </a:p>
          <a:p>
            <a:pPr marL="742950" lvl="1" indent="-285750">
              <a:buFont typeface="Wingdings" panose="05000000000000000000" pitchFamily="2" charset="2"/>
              <a:buChar char="§"/>
            </a:pPr>
            <a:r>
              <a:rPr lang="en-US" b="0" i="0" dirty="0">
                <a:solidFill>
                  <a:srgbClr val="404040"/>
                </a:solidFill>
                <a:effectLst/>
                <a:latin typeface="roboto" panose="02000000000000000000" pitchFamily="2" charset="0"/>
              </a:rPr>
              <a:t>A circle (</a:t>
            </a:r>
            <a:r>
              <a:rPr lang="en-US" b="1" i="0" dirty="0">
                <a:solidFill>
                  <a:srgbClr val="404040"/>
                </a:solidFill>
                <a:effectLst/>
                <a:latin typeface="roboto" panose="02000000000000000000" pitchFamily="2" charset="0"/>
              </a:rPr>
              <a:t>zero</a:t>
            </a:r>
            <a:r>
              <a:rPr lang="en-US" b="0" i="0" dirty="0">
                <a:solidFill>
                  <a:srgbClr val="404040"/>
                </a:solidFill>
                <a:effectLst/>
                <a:latin typeface="roboto" panose="02000000000000000000" pitchFamily="2" charset="0"/>
              </a:rPr>
              <a:t>).</a:t>
            </a:r>
          </a:p>
          <a:p>
            <a:pPr marL="285750" indent="-285750">
              <a:buFont typeface="Wingdings" panose="05000000000000000000" pitchFamily="2" charset="2"/>
              <a:buChar char="Ø"/>
            </a:pPr>
            <a:endParaRPr lang="en-US" b="0" i="0" dirty="0">
              <a:solidFill>
                <a:srgbClr val="404040"/>
              </a:solidFill>
              <a:effectLst/>
              <a:latin typeface="roboto" panose="02000000000000000000" pitchFamily="2" charset="0"/>
            </a:endParaRPr>
          </a:p>
          <a:p>
            <a:pPr algn="l"/>
            <a:endParaRPr lang="en-US" b="0" i="0" dirty="0">
              <a:solidFill>
                <a:srgbClr val="404040"/>
              </a:solidFill>
              <a:effectLst/>
              <a:latin typeface="roboto" panose="02000000000000000000" pitchFamily="2" charset="0"/>
            </a:endParaRPr>
          </a:p>
          <a:p>
            <a:pPr marL="285750" indent="-285750">
              <a:buFont typeface="Wingdings" panose="05000000000000000000" pitchFamily="2" charset="2"/>
              <a:buChar char="Ø"/>
            </a:pPr>
            <a:endParaRPr lang="en-IN" dirty="0">
              <a:latin typeface="Nunito" pitchFamily="2" charset="0"/>
            </a:endParaRPr>
          </a:p>
          <a:p>
            <a:pPr lvl="1"/>
            <a:br>
              <a:rPr lang="en-US" dirty="0"/>
            </a:br>
            <a:endParaRPr lang="en-IN" dirty="0"/>
          </a:p>
        </p:txBody>
      </p:sp>
      <p:pic>
        <p:nvPicPr>
          <p:cNvPr id="4098" name="Picture 2" descr="er diagram relationship cardinality">
            <a:extLst>
              <a:ext uri="{FF2B5EF4-FFF2-40B4-BE49-F238E27FC236}">
                <a16:creationId xmlns:a16="http://schemas.microsoft.com/office/drawing/2014/main" id="{71D9E35F-14CA-62D4-387F-437F59F86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220" y="4506636"/>
            <a:ext cx="4032168" cy="201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999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48640" y="990600"/>
            <a:ext cx="10805160" cy="707886"/>
          </a:xfrm>
        </p:spPr>
        <p:txBody>
          <a:bodyPr vert="horz" lIns="91440" tIns="45720" rIns="91440" bIns="45720" rtlCol="0" anchor="t">
            <a:normAutofit fontScale="90000"/>
          </a:bodyPr>
          <a:lstStyle/>
          <a:p>
            <a:pPr>
              <a:lnSpc>
                <a:spcPct val="90000"/>
              </a:lnSpc>
            </a:pPr>
            <a:r>
              <a:rPr lang="en-US" b="0" i="0" kern="1200" cap="all" spc="100" baseline="0" dirty="0">
                <a:effectLst/>
                <a:latin typeface="+mj-lt"/>
                <a:ea typeface="+mj-ea"/>
                <a:cs typeface="+mj-cs"/>
              </a:rPr>
              <a:t>One-to-One Relationship in a Database</a:t>
            </a:r>
            <a:br>
              <a:rPr lang="en-US" sz="2200" b="0" i="0" kern="1200" cap="all" spc="100" baseline="0" dirty="0">
                <a:effectLst/>
                <a:latin typeface="+mj-lt"/>
                <a:ea typeface="+mj-ea"/>
                <a:cs typeface="+mj-cs"/>
              </a:rPr>
            </a:br>
            <a:endParaRPr lang="en-US" sz="2200" b="0" kern="1200" cap="all" spc="100" baseline="0" dirty="0">
              <a:latin typeface="+mj-lt"/>
              <a:ea typeface="+mj-ea"/>
              <a:cs typeface="+mj-cs"/>
            </a:endParaRPr>
          </a:p>
        </p:txBody>
      </p:sp>
      <p:sp>
        <p:nvSpPr>
          <p:cNvPr id="3" name="TextBox 2">
            <a:extLst>
              <a:ext uri="{FF2B5EF4-FFF2-40B4-BE49-F238E27FC236}">
                <a16:creationId xmlns:a16="http://schemas.microsoft.com/office/drawing/2014/main" id="{5D8BEB1D-6673-D8FF-FF45-C7DB3A3EE4BC}"/>
              </a:ext>
            </a:extLst>
          </p:cNvPr>
          <p:cNvSpPr txBox="1"/>
          <p:nvPr/>
        </p:nvSpPr>
        <p:spPr>
          <a:xfrm>
            <a:off x="548640" y="2204864"/>
            <a:ext cx="11452015" cy="1080120"/>
          </a:xfrm>
          <a:prstGeom prst="rect">
            <a:avLst/>
          </a:prstGeom>
        </p:spPr>
        <p:txBody>
          <a:bodyPr vert="horz" lIns="91440" tIns="45720" rIns="91440" bIns="45720" rtlCol="0">
            <a:normAutofit/>
          </a:bodyPr>
          <a:lstStyle/>
          <a:p>
            <a:pPr marL="285750" indent="-228600" defTabSz="914400">
              <a:lnSpc>
                <a:spcPct val="90000"/>
              </a:lnSpc>
              <a:spcAft>
                <a:spcPts val="600"/>
              </a:spcAft>
              <a:buClr>
                <a:schemeClr val="accent1"/>
              </a:buClr>
              <a:buFont typeface="Arial" panose="020B0604020202020204" pitchFamily="34" charset="0"/>
              <a:buChar char="•"/>
            </a:pPr>
            <a:r>
              <a:rPr lang="en-US" sz="2000" b="0" i="0" dirty="0">
                <a:effectLst/>
              </a:rPr>
              <a:t>A one-to-one relationship (1:1) in a database has </a:t>
            </a:r>
            <a:r>
              <a:rPr lang="en-US" sz="2000" b="1" i="0" dirty="0">
                <a:effectLst/>
              </a:rPr>
              <a:t>one record on each side </a:t>
            </a:r>
            <a:r>
              <a:rPr lang="en-US" sz="2000" b="0" i="0" dirty="0">
                <a:effectLst/>
              </a:rPr>
              <a:t>of the relationship. Every primary key relates to at most one entry from another table, making the foreign key unique.</a:t>
            </a:r>
          </a:p>
          <a:p>
            <a:pPr marL="57150" defTabSz="914400">
              <a:lnSpc>
                <a:spcPct val="90000"/>
              </a:lnSpc>
              <a:spcAft>
                <a:spcPts val="600"/>
              </a:spcAft>
              <a:buClr>
                <a:schemeClr val="accent1"/>
              </a:buClr>
            </a:pPr>
            <a:endParaRPr lang="en-US" sz="1100" b="0" i="0" dirty="0">
              <a:effectLst/>
            </a:endParaRPr>
          </a:p>
        </p:txBody>
      </p:sp>
      <p:pic>
        <p:nvPicPr>
          <p:cNvPr id="5122" name="Picture 2" descr="One to one relationship">
            <a:extLst>
              <a:ext uri="{FF2B5EF4-FFF2-40B4-BE49-F238E27FC236}">
                <a16:creationId xmlns:a16="http://schemas.microsoft.com/office/drawing/2014/main" id="{2321FA6E-EF36-3BD3-032A-54729D2085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74479" y="2945075"/>
            <a:ext cx="6396210" cy="339476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57</a:t>
            </a:fld>
            <a:endParaRPr lang="en-US"/>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06189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48640" y="990600"/>
            <a:ext cx="10805160" cy="707886"/>
          </a:xfrm>
        </p:spPr>
        <p:txBody>
          <a:bodyPr vert="horz" lIns="91440" tIns="45720" rIns="91440" bIns="45720" rtlCol="0" anchor="t">
            <a:normAutofit fontScale="90000"/>
          </a:bodyPr>
          <a:lstStyle/>
          <a:p>
            <a:pPr>
              <a:lnSpc>
                <a:spcPct val="90000"/>
              </a:lnSpc>
            </a:pPr>
            <a:r>
              <a:rPr lang="en-US" b="0" i="0" kern="1200" cap="all" spc="100" baseline="0" dirty="0">
                <a:effectLst/>
                <a:latin typeface="+mj-lt"/>
                <a:ea typeface="+mj-ea"/>
                <a:cs typeface="+mj-cs"/>
              </a:rPr>
              <a:t>One-to-MANY Relationship in a Database</a:t>
            </a:r>
            <a:br>
              <a:rPr lang="en-US" sz="2200" b="0" i="0" kern="1200" cap="all" spc="100" baseline="0" dirty="0">
                <a:effectLst/>
                <a:latin typeface="+mj-lt"/>
                <a:ea typeface="+mj-ea"/>
                <a:cs typeface="+mj-cs"/>
              </a:rPr>
            </a:br>
            <a:endParaRPr lang="en-US" sz="2200" b="0" kern="1200" cap="all" spc="100" baseline="0" dirty="0">
              <a:latin typeface="+mj-lt"/>
              <a:ea typeface="+mj-ea"/>
              <a:cs typeface="+mj-cs"/>
            </a:endParaRPr>
          </a:p>
        </p:txBody>
      </p:sp>
      <p:sp>
        <p:nvSpPr>
          <p:cNvPr id="3" name="TextBox 2">
            <a:extLst>
              <a:ext uri="{FF2B5EF4-FFF2-40B4-BE49-F238E27FC236}">
                <a16:creationId xmlns:a16="http://schemas.microsoft.com/office/drawing/2014/main" id="{5D8BEB1D-6673-D8FF-FF45-C7DB3A3EE4BC}"/>
              </a:ext>
            </a:extLst>
          </p:cNvPr>
          <p:cNvSpPr txBox="1"/>
          <p:nvPr/>
        </p:nvSpPr>
        <p:spPr>
          <a:xfrm>
            <a:off x="536226" y="1844824"/>
            <a:ext cx="10805159" cy="1008112"/>
          </a:xfrm>
          <a:prstGeom prst="rect">
            <a:avLst/>
          </a:prstGeom>
        </p:spPr>
        <p:txBody>
          <a:bodyPr vert="horz" lIns="91440" tIns="45720" rIns="91440" bIns="45720" rtlCol="0">
            <a:normAutofit/>
          </a:bodyPr>
          <a:lstStyle/>
          <a:p>
            <a:pPr marL="228600" indent="-171450" defTabSz="914400">
              <a:lnSpc>
                <a:spcPct val="90000"/>
              </a:lnSpc>
              <a:spcAft>
                <a:spcPts val="600"/>
              </a:spcAft>
              <a:buClr>
                <a:schemeClr val="accent1"/>
              </a:buClr>
              <a:buFont typeface="Wingdings" panose="05000000000000000000" pitchFamily="2" charset="2"/>
              <a:buChar char="Ø"/>
            </a:pPr>
            <a:r>
              <a:rPr lang="en-US" b="0" i="0" dirty="0">
                <a:solidFill>
                  <a:srgbClr val="404040"/>
                </a:solidFill>
                <a:effectLst/>
                <a:latin typeface="roboto" panose="02000000000000000000" pitchFamily="2" charset="0"/>
              </a:rPr>
              <a:t>A one-to-many (1:N) relationship in a database has a </a:t>
            </a:r>
            <a:r>
              <a:rPr lang="en-US" b="1" i="0" dirty="0">
                <a:solidFill>
                  <a:srgbClr val="404040"/>
                </a:solidFill>
                <a:effectLst/>
                <a:latin typeface="roboto" panose="02000000000000000000" pitchFamily="2" charset="0"/>
              </a:rPr>
              <a:t>single entry on one side and multiple entries on the other end</a:t>
            </a:r>
            <a:r>
              <a:rPr lang="en-US" b="0" i="0" dirty="0">
                <a:solidFill>
                  <a:srgbClr val="404040"/>
                </a:solidFill>
                <a:effectLst/>
                <a:latin typeface="roboto" panose="02000000000000000000" pitchFamily="2" charset="0"/>
              </a:rPr>
              <a:t>. Every primary key corresponds to one or more records from another table. In this case, the foreign key is not unique.</a:t>
            </a:r>
          </a:p>
          <a:p>
            <a:pPr marL="57150" defTabSz="914400">
              <a:lnSpc>
                <a:spcPct val="90000"/>
              </a:lnSpc>
              <a:spcAft>
                <a:spcPts val="600"/>
              </a:spcAft>
              <a:buClr>
                <a:schemeClr val="accent1"/>
              </a:buClr>
            </a:pPr>
            <a:endParaRPr lang="en-US" sz="1100" b="0" i="0" dirty="0">
              <a:effectLst/>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58</a:t>
            </a:fld>
            <a:endParaRPr lang="en-US"/>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7170" name="Picture 2" descr="One to many relationship">
            <a:extLst>
              <a:ext uri="{FF2B5EF4-FFF2-40B4-BE49-F238E27FC236}">
                <a16:creationId xmlns:a16="http://schemas.microsoft.com/office/drawing/2014/main" id="{889473F0-2D88-F30C-178A-7785AB340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7768" y="2626894"/>
            <a:ext cx="5976664" cy="3240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352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48640" y="990600"/>
            <a:ext cx="10805160" cy="707886"/>
          </a:xfrm>
        </p:spPr>
        <p:txBody>
          <a:bodyPr vert="horz" lIns="91440" tIns="45720" rIns="91440" bIns="45720" rtlCol="0" anchor="t">
            <a:normAutofit fontScale="90000"/>
          </a:bodyPr>
          <a:lstStyle/>
          <a:p>
            <a:pPr>
              <a:lnSpc>
                <a:spcPct val="90000"/>
              </a:lnSpc>
            </a:pPr>
            <a:r>
              <a:rPr lang="en-US" b="0" i="0" kern="1200" cap="all" spc="100" baseline="0" dirty="0">
                <a:effectLst/>
                <a:latin typeface="+mj-lt"/>
                <a:ea typeface="+mj-ea"/>
                <a:cs typeface="+mj-cs"/>
              </a:rPr>
              <a:t>Many-to-many Relationship in a Database</a:t>
            </a:r>
            <a:br>
              <a:rPr lang="en-US" sz="2200" b="0" i="0" kern="1200" cap="all" spc="100" baseline="0" dirty="0">
                <a:effectLst/>
                <a:latin typeface="+mj-lt"/>
                <a:ea typeface="+mj-ea"/>
                <a:cs typeface="+mj-cs"/>
              </a:rPr>
            </a:br>
            <a:endParaRPr lang="en-US" sz="2200" b="0" kern="1200" cap="all" spc="100" baseline="0" dirty="0">
              <a:latin typeface="+mj-lt"/>
              <a:ea typeface="+mj-ea"/>
              <a:cs typeface="+mj-cs"/>
            </a:endParaRPr>
          </a:p>
        </p:txBody>
      </p:sp>
      <p:sp>
        <p:nvSpPr>
          <p:cNvPr id="3" name="TextBox 2">
            <a:extLst>
              <a:ext uri="{FF2B5EF4-FFF2-40B4-BE49-F238E27FC236}">
                <a16:creationId xmlns:a16="http://schemas.microsoft.com/office/drawing/2014/main" id="{5D8BEB1D-6673-D8FF-FF45-C7DB3A3EE4BC}"/>
              </a:ext>
            </a:extLst>
          </p:cNvPr>
          <p:cNvSpPr txBox="1"/>
          <p:nvPr/>
        </p:nvSpPr>
        <p:spPr>
          <a:xfrm>
            <a:off x="548640" y="1839104"/>
            <a:ext cx="11812055" cy="792088"/>
          </a:xfrm>
          <a:prstGeom prst="rect">
            <a:avLst/>
          </a:prstGeom>
        </p:spPr>
        <p:txBody>
          <a:bodyPr vert="horz" lIns="91440" tIns="45720" rIns="91440" bIns="45720" rtlCol="0">
            <a:normAutofit fontScale="92500" lnSpcReduction="10000"/>
          </a:bodyPr>
          <a:lstStyle/>
          <a:p>
            <a:pPr marL="342900" indent="-285750" defTabSz="914400">
              <a:lnSpc>
                <a:spcPct val="90000"/>
              </a:lnSpc>
              <a:spcAft>
                <a:spcPts val="600"/>
              </a:spcAft>
              <a:buClr>
                <a:schemeClr val="accent1"/>
              </a:buClr>
              <a:buFont typeface="Wingdings" panose="05000000000000000000" pitchFamily="2" charset="2"/>
              <a:buChar char="Ø"/>
            </a:pPr>
            <a:r>
              <a:rPr lang="en-US" b="0" i="0" dirty="0">
                <a:solidFill>
                  <a:srgbClr val="404040"/>
                </a:solidFill>
                <a:effectLst/>
                <a:latin typeface="roboto" panose="02000000000000000000" pitchFamily="2" charset="0"/>
              </a:rPr>
              <a:t>Many-to-many (N:N) relationships in a database have </a:t>
            </a:r>
            <a:r>
              <a:rPr lang="en-US" b="1" i="0" dirty="0">
                <a:solidFill>
                  <a:srgbClr val="404040"/>
                </a:solidFill>
                <a:effectLst/>
                <a:latin typeface="roboto" panose="02000000000000000000" pitchFamily="2" charset="0"/>
              </a:rPr>
              <a:t>multiple entries on both ends</a:t>
            </a:r>
            <a:r>
              <a:rPr lang="en-US" b="0" i="0" dirty="0">
                <a:solidFill>
                  <a:srgbClr val="404040"/>
                </a:solidFill>
                <a:effectLst/>
                <a:latin typeface="roboto" panose="02000000000000000000" pitchFamily="2" charset="0"/>
              </a:rPr>
              <a:t> of the relationship. Since numerous entries may exist on both ends, a standard solution is to create an </a:t>
            </a:r>
            <a:r>
              <a:rPr lang="en-US" b="1" i="0" dirty="0">
                <a:solidFill>
                  <a:srgbClr val="404040"/>
                </a:solidFill>
                <a:effectLst/>
                <a:latin typeface="roboto" panose="02000000000000000000" pitchFamily="2" charset="0"/>
              </a:rPr>
              <a:t>association</a:t>
            </a:r>
            <a:r>
              <a:rPr lang="en-US" b="0" i="0" dirty="0">
                <a:solidFill>
                  <a:srgbClr val="404040"/>
                </a:solidFill>
                <a:effectLst/>
                <a:latin typeface="roboto" panose="02000000000000000000" pitchFamily="2" charset="0"/>
              </a:rPr>
              <a:t> (junction, join) table with foreign keys from both tables.</a:t>
            </a:r>
          </a:p>
          <a:p>
            <a:pPr marL="57150" defTabSz="914400">
              <a:lnSpc>
                <a:spcPct val="90000"/>
              </a:lnSpc>
              <a:spcAft>
                <a:spcPts val="600"/>
              </a:spcAft>
              <a:buClr>
                <a:schemeClr val="accent1"/>
              </a:buClr>
            </a:pPr>
            <a:endParaRPr lang="en-US" sz="1100" b="0" i="0" dirty="0">
              <a:effectLst/>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59</a:t>
            </a:fld>
            <a:endParaRPr lang="en-US"/>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146" name="Picture 2" descr="Many to many relationship">
            <a:extLst>
              <a:ext uri="{FF2B5EF4-FFF2-40B4-BE49-F238E27FC236}">
                <a16:creationId xmlns:a16="http://schemas.microsoft.com/office/drawing/2014/main" id="{D3AB89BA-6EE2-4ACA-5A42-E785BB679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6" y="2420888"/>
            <a:ext cx="5781118" cy="381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75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848287"/>
            <a:ext cx="10288692" cy="707886"/>
          </a:xfrm>
        </p:spPr>
        <p:txBody>
          <a:bodyPr/>
          <a:lstStyle/>
          <a:p>
            <a:r>
              <a:rPr lang="en-US" dirty="0" err="1"/>
              <a:t>DataBAse</a:t>
            </a:r>
            <a:r>
              <a:rPr lang="en-US" dirty="0"/>
              <a:t> Tables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548640" y="2060848"/>
            <a:ext cx="10288692" cy="2030299"/>
          </a:xfrm>
        </p:spPr>
        <p:txBody>
          <a:bodyPr/>
          <a:lstStyle/>
          <a:p>
            <a:pPr algn="l"/>
            <a:r>
              <a:rPr lang="en-US" sz="1400" dirty="0">
                <a:latin typeface="Verdana" panose="020B0604030504040204" pitchFamily="34" charset="0"/>
              </a:rPr>
              <a:t>A database most often contains one or more tables. Each table is identified by a name (e.g. "Customers" or "Orders"). Tables contain records (rows) with data.</a:t>
            </a:r>
          </a:p>
          <a:p>
            <a:pPr algn="l"/>
            <a:r>
              <a:rPr lang="en-US" sz="1400" b="0" i="0" dirty="0">
                <a:effectLst/>
                <a:latin typeface="Verdana" panose="020B0604030504040204" pitchFamily="34" charset="0"/>
              </a:rPr>
              <a:t>Lets Look at the "Customers" table:</a:t>
            </a:r>
            <a:endParaRPr lang="en-US" sz="1400" dirty="0">
              <a:latin typeface="Verdana" panose="020B0604030504040204" pitchFamily="34" charset="0"/>
            </a:endParaRPr>
          </a:p>
          <a:p>
            <a:br>
              <a:rPr lang="en-US" dirty="0"/>
            </a:br>
            <a:br>
              <a:rPr lang="en-US" dirty="0"/>
            </a:b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422193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What Is Database Normalization?</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60</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66796" y="1844824"/>
            <a:ext cx="10081120"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273239"/>
                </a:solidFill>
                <a:latin typeface="Nunito" pitchFamily="2" charset="0"/>
              </a:rPr>
              <a:t>Database Normalization is a set of rules that are applied to a database, such that the schema of the database ensures that all the rules are being followed. These rules are also known as Normal Forms and are widely used while designing database solutions.</a:t>
            </a:r>
          </a:p>
          <a:p>
            <a:pPr marL="285750" indent="-285750">
              <a:buFont typeface="Wingdings" panose="05000000000000000000" pitchFamily="2" charset="2"/>
              <a:buChar char="Ø"/>
            </a:pPr>
            <a:r>
              <a:rPr lang="en-US" dirty="0">
                <a:solidFill>
                  <a:srgbClr val="273239"/>
                </a:solidFill>
                <a:latin typeface="Nunito" pitchFamily="2" charset="0"/>
              </a:rPr>
              <a:t>Normalization is a method of minimizing insertion, elimination and update exceptions by eliminating redundant data. </a:t>
            </a:r>
          </a:p>
          <a:p>
            <a:pPr marL="285750" indent="-285750">
              <a:buFont typeface="Wingdings" panose="05000000000000000000" pitchFamily="2" charset="2"/>
              <a:buChar char="Ø"/>
            </a:pPr>
            <a:r>
              <a:rPr lang="en-US" b="0" i="1" dirty="0">
                <a:solidFill>
                  <a:srgbClr val="273239"/>
                </a:solidFill>
                <a:effectLst/>
                <a:latin typeface="Nunito" pitchFamily="2" charset="0"/>
              </a:rPr>
              <a:t>When a database has been normalized, it is said to be in normal form.</a:t>
            </a:r>
          </a:p>
          <a:p>
            <a:pPr marL="285750" indent="-285750">
              <a:buFont typeface="Wingdings" panose="05000000000000000000" pitchFamily="2" charset="2"/>
              <a:buChar char="Ø"/>
            </a:pPr>
            <a:r>
              <a:rPr lang="en-US" b="0" i="0" dirty="0">
                <a:solidFill>
                  <a:srgbClr val="273239"/>
                </a:solidFill>
                <a:effectLst/>
                <a:latin typeface="Nunito" pitchFamily="2" charset="0"/>
              </a:rPr>
              <a:t>Normalization is necessary to ensure that the table only contains data directly related to the primary key, each data field contains only one data element, and to remove redundant (duplicated and unnecessary) data.</a:t>
            </a:r>
            <a:endParaRPr lang="en-IN" dirty="0">
              <a:solidFill>
                <a:srgbClr val="273239"/>
              </a:solidFill>
              <a:latin typeface="Nunito" pitchFamily="2" charset="0"/>
            </a:endParaRPr>
          </a:p>
          <a:p>
            <a:pPr lvl="1"/>
            <a:br>
              <a:rPr lang="en-US" dirty="0"/>
            </a:br>
            <a:endParaRPr lang="en-IN" dirty="0"/>
          </a:p>
        </p:txBody>
      </p:sp>
    </p:spTree>
    <p:extLst>
      <p:ext uri="{BB962C8B-B14F-4D97-AF65-F5344CB8AC3E}">
        <p14:creationId xmlns:p14="http://schemas.microsoft.com/office/powerpoint/2010/main" val="38973938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Why Normalize a Database?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61</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66796" y="1844824"/>
            <a:ext cx="10081120" cy="2585323"/>
          </a:xfrm>
          <a:prstGeom prst="rect">
            <a:avLst/>
          </a:prstGeom>
          <a:noFill/>
        </p:spPr>
        <p:txBody>
          <a:bodyPr wrap="square" rtlCol="0">
            <a:spAutoFit/>
          </a:bodyPr>
          <a:lstStyle/>
          <a:p>
            <a:pPr marL="285750" indent="-285750" algn="l" fontAlgn="base">
              <a:buFont typeface="Wingdings" panose="05000000000000000000" pitchFamily="2" charset="2"/>
              <a:buChar char="Ø"/>
            </a:pPr>
            <a:r>
              <a:rPr lang="en-US" b="0" i="0" dirty="0">
                <a:solidFill>
                  <a:srgbClr val="273239"/>
                </a:solidFill>
                <a:effectLst/>
                <a:latin typeface="Nunito" pitchFamily="2" charset="0"/>
              </a:rPr>
              <a:t>It eliminates redundant data.</a:t>
            </a:r>
          </a:p>
          <a:p>
            <a:pPr marL="285750" indent="-285750" algn="l" fontAlgn="base">
              <a:buFont typeface="Wingdings" panose="05000000000000000000" pitchFamily="2" charset="2"/>
              <a:buChar char="Ø"/>
            </a:pPr>
            <a:r>
              <a:rPr lang="en-US" b="0" i="0" dirty="0">
                <a:solidFill>
                  <a:srgbClr val="273239"/>
                </a:solidFill>
                <a:effectLst/>
                <a:latin typeface="Nunito" pitchFamily="2" charset="0"/>
              </a:rPr>
              <a:t>It reduces chances of data error.</a:t>
            </a:r>
          </a:p>
          <a:p>
            <a:pPr marL="285750" indent="-285750" algn="l" fontAlgn="base">
              <a:buFont typeface="Wingdings" panose="05000000000000000000" pitchFamily="2" charset="2"/>
              <a:buChar char="Ø"/>
            </a:pPr>
            <a:r>
              <a:rPr lang="en-US" b="0" i="0" dirty="0">
                <a:solidFill>
                  <a:srgbClr val="273239"/>
                </a:solidFill>
                <a:effectLst/>
                <a:latin typeface="Nunito" pitchFamily="2" charset="0"/>
              </a:rPr>
              <a:t>The normalization is important because it allows database to take up less disk </a:t>
            </a:r>
            <a:br>
              <a:rPr lang="en-US" b="0" i="0" dirty="0">
                <a:solidFill>
                  <a:srgbClr val="273239"/>
                </a:solidFill>
                <a:effectLst/>
                <a:latin typeface="Nunito" pitchFamily="2" charset="0"/>
              </a:rPr>
            </a:br>
            <a:r>
              <a:rPr lang="en-US" b="0" i="0" dirty="0">
                <a:solidFill>
                  <a:srgbClr val="273239"/>
                </a:solidFill>
                <a:effectLst/>
                <a:latin typeface="Nunito" pitchFamily="2" charset="0"/>
              </a:rPr>
              <a:t>space.</a:t>
            </a:r>
          </a:p>
          <a:p>
            <a:pPr marL="285750" indent="-285750" algn="l" fontAlgn="base">
              <a:buFont typeface="Wingdings" panose="05000000000000000000" pitchFamily="2" charset="2"/>
              <a:buChar char="Ø"/>
            </a:pPr>
            <a:r>
              <a:rPr lang="en-US" b="0" i="0" dirty="0">
                <a:solidFill>
                  <a:srgbClr val="273239"/>
                </a:solidFill>
                <a:effectLst/>
                <a:latin typeface="Nunito" pitchFamily="2" charset="0"/>
              </a:rPr>
              <a:t> It also help in increasing the performance.</a:t>
            </a:r>
          </a:p>
          <a:p>
            <a:pPr marL="285750" indent="-285750" algn="l" fontAlgn="base">
              <a:buFont typeface="Wingdings" panose="05000000000000000000" pitchFamily="2" charset="2"/>
              <a:buChar char="Ø"/>
            </a:pPr>
            <a:r>
              <a:rPr lang="en-US" b="0" i="0" dirty="0">
                <a:solidFill>
                  <a:srgbClr val="273239"/>
                </a:solidFill>
                <a:effectLst/>
                <a:latin typeface="Nunito" pitchFamily="2" charset="0"/>
              </a:rPr>
              <a:t>It improves the data integrity and consistency.</a:t>
            </a:r>
          </a:p>
          <a:p>
            <a:pPr marL="285750" indent="-285750">
              <a:buFont typeface="Wingdings" panose="05000000000000000000" pitchFamily="2" charset="2"/>
              <a:buChar char="Ø"/>
            </a:pPr>
            <a:endParaRPr lang="en-IN" dirty="0">
              <a:latin typeface="Nunito" pitchFamily="2" charset="0"/>
            </a:endParaRPr>
          </a:p>
          <a:p>
            <a:pPr lvl="1"/>
            <a:br>
              <a:rPr lang="en-US" dirty="0"/>
            </a:br>
            <a:endParaRPr lang="en-IN" dirty="0"/>
          </a:p>
        </p:txBody>
      </p:sp>
    </p:spTree>
    <p:extLst>
      <p:ext uri="{BB962C8B-B14F-4D97-AF65-F5344CB8AC3E}">
        <p14:creationId xmlns:p14="http://schemas.microsoft.com/office/powerpoint/2010/main" val="2022223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The Normal Forms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62</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66796" y="1844824"/>
            <a:ext cx="10081120" cy="2585323"/>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3737"/>
                </a:solidFill>
                <a:effectLst/>
                <a:latin typeface="Roboto" panose="02000000000000000000" pitchFamily="2" charset="0"/>
              </a:rPr>
              <a:t>The database normalization process can be divided into following types:</a:t>
            </a:r>
          </a:p>
          <a:p>
            <a:pPr lvl="2">
              <a:buFont typeface="+mj-lt"/>
              <a:buAutoNum type="arabicPeriod"/>
            </a:pPr>
            <a:r>
              <a:rPr lang="en-IN" b="0" i="0" dirty="0">
                <a:solidFill>
                  <a:srgbClr val="373737"/>
                </a:solidFill>
                <a:effectLst/>
                <a:latin typeface="Roboto" panose="02000000000000000000" pitchFamily="2" charset="0"/>
              </a:rPr>
              <a:t>First Normal Form (1NF)</a:t>
            </a:r>
          </a:p>
          <a:p>
            <a:pPr lvl="2">
              <a:buFont typeface="+mj-lt"/>
              <a:buAutoNum type="arabicPeriod"/>
            </a:pPr>
            <a:r>
              <a:rPr lang="en-IN" b="0" i="0" dirty="0">
                <a:solidFill>
                  <a:srgbClr val="373737"/>
                </a:solidFill>
                <a:effectLst/>
                <a:latin typeface="Roboto" panose="02000000000000000000" pitchFamily="2" charset="0"/>
              </a:rPr>
              <a:t>Second Normal Form (2NF)</a:t>
            </a:r>
          </a:p>
          <a:p>
            <a:pPr lvl="2">
              <a:buFont typeface="+mj-lt"/>
              <a:buAutoNum type="arabicPeriod"/>
            </a:pPr>
            <a:r>
              <a:rPr lang="en-IN" b="0" i="0" dirty="0">
                <a:solidFill>
                  <a:srgbClr val="373737"/>
                </a:solidFill>
                <a:effectLst/>
                <a:latin typeface="Roboto" panose="02000000000000000000" pitchFamily="2" charset="0"/>
              </a:rPr>
              <a:t>Third Normal Form (3NF)</a:t>
            </a:r>
          </a:p>
          <a:p>
            <a:pPr lvl="2">
              <a:buFont typeface="+mj-lt"/>
              <a:buAutoNum type="arabicPeriod"/>
            </a:pPr>
            <a:r>
              <a:rPr lang="en-IN" b="0" i="0" dirty="0">
                <a:solidFill>
                  <a:srgbClr val="373737"/>
                </a:solidFill>
                <a:effectLst/>
                <a:latin typeface="Roboto" panose="02000000000000000000" pitchFamily="2" charset="0"/>
              </a:rPr>
              <a:t>Boyce-Codd Normal Form or Fourth Normal Form (BCNF of 4NF)</a:t>
            </a:r>
          </a:p>
          <a:p>
            <a:pPr lvl="2">
              <a:buFont typeface="+mj-lt"/>
              <a:buAutoNum type="arabicPeriod"/>
            </a:pPr>
            <a:r>
              <a:rPr lang="en-IN" b="0" i="0" dirty="0">
                <a:solidFill>
                  <a:srgbClr val="373737"/>
                </a:solidFill>
                <a:effectLst/>
                <a:latin typeface="Roboto" panose="02000000000000000000" pitchFamily="2" charset="0"/>
              </a:rPr>
              <a:t>Fifth Normal Form (5NF)</a:t>
            </a:r>
          </a:p>
          <a:p>
            <a:pPr marL="285750" indent="-285750">
              <a:buFont typeface="Wingdings" panose="05000000000000000000" pitchFamily="2" charset="2"/>
              <a:buChar char="Ø"/>
            </a:pPr>
            <a:endParaRPr lang="en-IN" dirty="0">
              <a:latin typeface="Nunito" pitchFamily="2" charset="0"/>
            </a:endParaRPr>
          </a:p>
          <a:p>
            <a:pPr lvl="1"/>
            <a:br>
              <a:rPr lang="en-US" dirty="0"/>
            </a:br>
            <a:endParaRPr lang="en-IN" dirty="0"/>
          </a:p>
        </p:txBody>
      </p:sp>
    </p:spTree>
    <p:extLst>
      <p:ext uri="{BB962C8B-B14F-4D97-AF65-F5344CB8AC3E}">
        <p14:creationId xmlns:p14="http://schemas.microsoft.com/office/powerpoint/2010/main" val="3695238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48641" y="479546"/>
            <a:ext cx="10805160" cy="707886"/>
          </a:xfrm>
        </p:spPr>
        <p:txBody>
          <a:bodyPr vert="horz" lIns="91440" tIns="45720" rIns="91440" bIns="45720" rtlCol="0" anchor="t">
            <a:normAutofit/>
          </a:bodyPr>
          <a:lstStyle/>
          <a:p>
            <a:r>
              <a:rPr lang="en-US" dirty="0">
                <a:solidFill>
                  <a:schemeClr val="tx1"/>
                </a:solidFill>
              </a:rPr>
              <a:t>The Normal Forms</a:t>
            </a:r>
            <a:endParaRPr lang="en-US" b="0" kern="1200" cap="all" spc="100" baseline="0" dirty="0">
              <a:latin typeface="+mj-lt"/>
              <a:ea typeface="+mj-ea"/>
              <a:cs typeface="+mj-cs"/>
            </a:endParaRPr>
          </a:p>
        </p:txBody>
      </p:sp>
      <p:sp>
        <p:nvSpPr>
          <p:cNvPr id="3" name="TextBox 2">
            <a:extLst>
              <a:ext uri="{FF2B5EF4-FFF2-40B4-BE49-F238E27FC236}">
                <a16:creationId xmlns:a16="http://schemas.microsoft.com/office/drawing/2014/main" id="{5D8BEB1D-6673-D8FF-FF45-C7DB3A3EE4BC}"/>
              </a:ext>
            </a:extLst>
          </p:cNvPr>
          <p:cNvSpPr txBox="1"/>
          <p:nvPr/>
        </p:nvSpPr>
        <p:spPr>
          <a:xfrm>
            <a:off x="548641" y="1916832"/>
            <a:ext cx="5775960" cy="4410816"/>
          </a:xfrm>
          <a:prstGeom prst="rect">
            <a:avLst/>
          </a:prstGeom>
        </p:spPr>
        <p:txBody>
          <a:bodyPr vert="horz" lIns="91440" tIns="45720" rIns="91440" bIns="45720" rtlCol="0">
            <a:normAutofit/>
          </a:bodyPr>
          <a:lstStyle/>
          <a:p>
            <a:pPr marL="57150" defTabSz="914400">
              <a:lnSpc>
                <a:spcPct val="90000"/>
              </a:lnSpc>
              <a:spcAft>
                <a:spcPts val="600"/>
              </a:spcAft>
              <a:buClr>
                <a:schemeClr val="accent1"/>
              </a:buClr>
            </a:pPr>
            <a:endParaRPr lang="en-US" sz="1400" dirty="0"/>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63</a:t>
            </a:fld>
            <a:endParaRPr lang="en-US"/>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FBE93A0E-642A-08AA-DEBF-9E3376347F72}"/>
              </a:ext>
            </a:extLst>
          </p:cNvPr>
          <p:cNvSpPr txBox="1"/>
          <p:nvPr/>
        </p:nvSpPr>
        <p:spPr>
          <a:xfrm>
            <a:off x="866796" y="1348968"/>
            <a:ext cx="10125748" cy="4893647"/>
          </a:xfrm>
          <a:prstGeom prst="rect">
            <a:avLst/>
          </a:prstGeom>
          <a:noFill/>
        </p:spPr>
        <p:txBody>
          <a:bodyPr wrap="square" rtlCol="0">
            <a:spAutoFit/>
          </a:bodyPr>
          <a:lstStyle/>
          <a:p>
            <a:pPr marL="285750" indent="-285750" algn="l" fontAlgn="base">
              <a:buFont typeface="Wingdings" panose="05000000000000000000" pitchFamily="2" charset="2"/>
              <a:buChar char="Ø"/>
            </a:pPr>
            <a:r>
              <a:rPr lang="en-US" b="0" i="0" dirty="0">
                <a:solidFill>
                  <a:srgbClr val="273239"/>
                </a:solidFill>
                <a:effectLst/>
                <a:latin typeface="Nunito" pitchFamily="2" charset="0"/>
              </a:rPr>
              <a:t>Normal forms help to reduce data redundancy, increase data consistency, and improve database performance. </a:t>
            </a:r>
          </a:p>
          <a:p>
            <a:pPr marL="285750" indent="-285750" algn="l" fontAlgn="base">
              <a:buFont typeface="Wingdings" panose="05000000000000000000" pitchFamily="2" charset="2"/>
              <a:buChar char="Ø"/>
            </a:pPr>
            <a:r>
              <a:rPr lang="en-US" i="0" dirty="0">
                <a:solidFill>
                  <a:srgbClr val="273239"/>
                </a:solidFill>
                <a:effectLst/>
                <a:latin typeface="Nunito" pitchFamily="2" charset="0"/>
              </a:rPr>
              <a:t>Here are the important points regarding normal forms in DBMS:</a:t>
            </a:r>
          </a:p>
          <a:p>
            <a:pPr marL="800100" lvl="1" indent="-342900" fontAlgn="base">
              <a:buFont typeface="+mj-lt"/>
              <a:buAutoNum type="arabicPeriod"/>
            </a:pPr>
            <a:r>
              <a:rPr lang="en-US" sz="1600" b="0" i="0" dirty="0">
                <a:solidFill>
                  <a:srgbClr val="273239"/>
                </a:solidFill>
                <a:effectLst/>
                <a:latin typeface="Nunito" pitchFamily="2" charset="0"/>
              </a:rPr>
              <a:t>First Normal Form (1NF): </a:t>
            </a:r>
          </a:p>
          <a:p>
            <a:pPr marL="1257300" lvl="2" indent="-342900" fontAlgn="base">
              <a:buFont typeface="Arial" panose="020B0604020202020204" pitchFamily="34" charset="0"/>
              <a:buChar char="•"/>
            </a:pPr>
            <a:r>
              <a:rPr lang="en-US" sz="1600" b="0" i="0" dirty="0">
                <a:solidFill>
                  <a:srgbClr val="273239"/>
                </a:solidFill>
                <a:effectLst/>
                <a:latin typeface="Nunito" pitchFamily="2" charset="0"/>
              </a:rPr>
              <a:t>each table cell should contain only a single value, and each column should have a unique name. </a:t>
            </a:r>
          </a:p>
          <a:p>
            <a:pPr marL="800100" lvl="1" indent="-342900" fontAlgn="base">
              <a:buFont typeface="+mj-lt"/>
              <a:buAutoNum type="arabicPeriod"/>
            </a:pPr>
            <a:r>
              <a:rPr lang="en-US" sz="1600" b="0" i="0" dirty="0">
                <a:solidFill>
                  <a:srgbClr val="273239"/>
                </a:solidFill>
                <a:effectLst/>
                <a:latin typeface="Nunito" pitchFamily="2" charset="0"/>
              </a:rPr>
              <a:t>Second Normal Form (2NF): </a:t>
            </a:r>
          </a:p>
          <a:p>
            <a:pPr marL="1257300" lvl="2" indent="-342900" fontAlgn="base">
              <a:buFont typeface="Arial" panose="020B0604020202020204" pitchFamily="34" charset="0"/>
              <a:buChar char="•"/>
            </a:pPr>
            <a:r>
              <a:rPr lang="en-US" sz="1600" b="0" i="0" dirty="0">
                <a:solidFill>
                  <a:srgbClr val="273239"/>
                </a:solidFill>
                <a:effectLst/>
                <a:latin typeface="Nunito" pitchFamily="2" charset="0"/>
              </a:rPr>
              <a:t>each column should be directly related to the primary key, and not to other columns.</a:t>
            </a:r>
          </a:p>
          <a:p>
            <a:pPr marL="800100" lvl="1" indent="-342900" fontAlgn="base">
              <a:buFont typeface="+mj-lt"/>
              <a:buAutoNum type="arabicPeriod"/>
            </a:pPr>
            <a:r>
              <a:rPr lang="en-US" sz="1600" b="0" i="0" dirty="0">
                <a:solidFill>
                  <a:srgbClr val="273239"/>
                </a:solidFill>
                <a:effectLst/>
                <a:latin typeface="Nunito" pitchFamily="2" charset="0"/>
              </a:rPr>
              <a:t>Third Normal Form (3NF): </a:t>
            </a:r>
          </a:p>
          <a:p>
            <a:pPr marL="1257300" lvl="2" indent="-342900" fontAlgn="base">
              <a:buFont typeface="Arial" panose="020B0604020202020204" pitchFamily="34" charset="0"/>
              <a:buChar char="•"/>
            </a:pPr>
            <a:r>
              <a:rPr lang="en-US" sz="1600" b="0" i="0" dirty="0">
                <a:solidFill>
                  <a:srgbClr val="273239"/>
                </a:solidFill>
                <a:effectLst/>
                <a:latin typeface="Nunito" pitchFamily="2" charset="0"/>
              </a:rPr>
              <a:t>each column should be directly related to the primary key, and not to any other columns in the same table.</a:t>
            </a:r>
          </a:p>
          <a:p>
            <a:pPr marL="800100" lvl="1" indent="-342900" fontAlgn="base">
              <a:buFont typeface="+mj-lt"/>
              <a:buAutoNum type="arabicPeriod"/>
            </a:pPr>
            <a:r>
              <a:rPr lang="en-US" sz="1600" b="0" i="0" dirty="0">
                <a:solidFill>
                  <a:srgbClr val="273239"/>
                </a:solidFill>
                <a:effectLst/>
                <a:latin typeface="Nunito" pitchFamily="2" charset="0"/>
              </a:rPr>
              <a:t>Boyce-Codd Normal Form (BCNF): </a:t>
            </a:r>
          </a:p>
          <a:p>
            <a:pPr marL="1257300" lvl="2" indent="-342900" fontAlgn="base">
              <a:buFont typeface="Arial" panose="020B0604020202020204" pitchFamily="34" charset="0"/>
              <a:buChar char="•"/>
            </a:pPr>
            <a:r>
              <a:rPr lang="en-US" sz="1600" b="0" i="0" dirty="0">
                <a:solidFill>
                  <a:srgbClr val="273239"/>
                </a:solidFill>
                <a:effectLst/>
                <a:latin typeface="Nunito" pitchFamily="2" charset="0"/>
              </a:rPr>
              <a:t>BCNF ensures that each non-key attribute is dependent only on the candidate key.</a:t>
            </a:r>
          </a:p>
          <a:p>
            <a:pPr marL="800100" lvl="1" indent="-342900" fontAlgn="base">
              <a:buFont typeface="+mj-lt"/>
              <a:buAutoNum type="arabicPeriod"/>
            </a:pPr>
            <a:r>
              <a:rPr lang="en-US" sz="1600" b="0" i="0" dirty="0">
                <a:solidFill>
                  <a:srgbClr val="273239"/>
                </a:solidFill>
                <a:effectLst/>
                <a:latin typeface="Nunito" pitchFamily="2" charset="0"/>
              </a:rPr>
              <a:t>Fourth Normal Form (4NF): </a:t>
            </a:r>
          </a:p>
          <a:p>
            <a:pPr marL="1257300" lvl="2" indent="-342900" fontAlgn="base">
              <a:buFont typeface="Arial" panose="020B0604020202020204" pitchFamily="34" charset="0"/>
              <a:buChar char="•"/>
            </a:pPr>
            <a:r>
              <a:rPr lang="en-US" sz="1600" b="0" i="0" dirty="0">
                <a:solidFill>
                  <a:srgbClr val="273239"/>
                </a:solidFill>
                <a:effectLst/>
                <a:latin typeface="Nunito" pitchFamily="2" charset="0"/>
              </a:rPr>
              <a:t>ensures that a table does not contain any multi-valued dependencies.</a:t>
            </a:r>
          </a:p>
          <a:p>
            <a:pPr marL="800100" lvl="1" indent="-342900" fontAlgn="base">
              <a:buFont typeface="+mj-lt"/>
              <a:buAutoNum type="arabicPeriod"/>
            </a:pPr>
            <a:r>
              <a:rPr lang="en-US" sz="1600" b="0" i="0" dirty="0">
                <a:solidFill>
                  <a:srgbClr val="273239"/>
                </a:solidFill>
                <a:effectLst/>
                <a:latin typeface="Nunito" pitchFamily="2" charset="0"/>
              </a:rPr>
              <a:t>Fifth Normal Form (5NF): </a:t>
            </a:r>
          </a:p>
          <a:p>
            <a:pPr marL="1257300" lvl="2" indent="-342900" fontAlgn="base">
              <a:buFont typeface="Arial" panose="020B0604020202020204" pitchFamily="34" charset="0"/>
              <a:buChar char="•"/>
            </a:pPr>
            <a:r>
              <a:rPr lang="en-US" sz="1600" b="0" i="0" dirty="0">
                <a:solidFill>
                  <a:srgbClr val="273239"/>
                </a:solidFill>
                <a:effectLst/>
                <a:latin typeface="Nunito" pitchFamily="2" charset="0"/>
              </a:rPr>
              <a:t>decomposing a table into smaller tables to remove data redundancy and improve data integrity.</a:t>
            </a:r>
          </a:p>
          <a:p>
            <a:endParaRPr lang="en-IN" dirty="0"/>
          </a:p>
        </p:txBody>
      </p:sp>
    </p:spTree>
    <p:extLst>
      <p:ext uri="{BB962C8B-B14F-4D97-AF65-F5344CB8AC3E}">
        <p14:creationId xmlns:p14="http://schemas.microsoft.com/office/powerpoint/2010/main" val="4279338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35360" y="705607"/>
            <a:ext cx="10805160" cy="707886"/>
          </a:xfrm>
        </p:spPr>
        <p:txBody>
          <a:bodyPr>
            <a:normAutofit/>
          </a:bodyPr>
          <a:lstStyle/>
          <a:p>
            <a:r>
              <a:rPr lang="en-US" dirty="0">
                <a:solidFill>
                  <a:schemeClr val="tx1"/>
                </a:solidFill>
              </a:rPr>
              <a:t>Normalization Process-Example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64</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389949" y="1476632"/>
            <a:ext cx="10081120" cy="369332"/>
          </a:xfrm>
          <a:prstGeom prst="rect">
            <a:avLst/>
          </a:prstGeom>
          <a:noFill/>
        </p:spPr>
        <p:txBody>
          <a:bodyPr wrap="square" rtlCol="0">
            <a:spAutoFit/>
          </a:bodyPr>
          <a:lstStyle/>
          <a:p>
            <a:pPr lvl="1"/>
            <a:r>
              <a:rPr lang="en-IN" b="1" i="0" dirty="0">
                <a:solidFill>
                  <a:srgbClr val="273239"/>
                </a:solidFill>
                <a:effectLst/>
                <a:latin typeface="Nunito" pitchFamily="2" charset="0"/>
              </a:rPr>
              <a:t>First Normal Form(1NF)</a:t>
            </a:r>
            <a:endParaRPr lang="en-IN" dirty="0"/>
          </a:p>
        </p:txBody>
      </p:sp>
      <p:pic>
        <p:nvPicPr>
          <p:cNvPr id="8194" name="Picture 2">
            <a:extLst>
              <a:ext uri="{FF2B5EF4-FFF2-40B4-BE49-F238E27FC236}">
                <a16:creationId xmlns:a16="http://schemas.microsoft.com/office/drawing/2014/main" id="{BBF30AFA-A371-F943-1C7D-DDF7A5BA9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2067818"/>
            <a:ext cx="8858994" cy="4062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235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Normalization Process-Example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65</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263352" y="1634432"/>
            <a:ext cx="10081120" cy="338554"/>
          </a:xfrm>
          <a:prstGeom prst="rect">
            <a:avLst/>
          </a:prstGeom>
          <a:noFill/>
        </p:spPr>
        <p:txBody>
          <a:bodyPr wrap="square" rtlCol="0">
            <a:spAutoFit/>
          </a:bodyPr>
          <a:lstStyle/>
          <a:p>
            <a:pPr lvl="1"/>
            <a:r>
              <a:rPr lang="en-IN" sz="1600" b="1" i="0" dirty="0">
                <a:solidFill>
                  <a:srgbClr val="273239"/>
                </a:solidFill>
                <a:effectLst/>
                <a:latin typeface="Nunito" pitchFamily="2" charset="0"/>
              </a:rPr>
              <a:t>Second Normal Form(2NF)</a:t>
            </a:r>
            <a:endParaRPr lang="en-IN" sz="1600" dirty="0"/>
          </a:p>
        </p:txBody>
      </p:sp>
      <p:pic>
        <p:nvPicPr>
          <p:cNvPr id="4" name="Picture 3">
            <a:extLst>
              <a:ext uri="{FF2B5EF4-FFF2-40B4-BE49-F238E27FC236}">
                <a16:creationId xmlns:a16="http://schemas.microsoft.com/office/drawing/2014/main" id="{C3448C36-687B-C06D-F110-DE82FA4D7D14}"/>
              </a:ext>
            </a:extLst>
          </p:cNvPr>
          <p:cNvPicPr>
            <a:picLocks noChangeAspect="1"/>
          </p:cNvPicPr>
          <p:nvPr/>
        </p:nvPicPr>
        <p:blipFill>
          <a:blip r:embed="rId3"/>
          <a:stretch>
            <a:fillRect/>
          </a:stretch>
        </p:blipFill>
        <p:spPr>
          <a:xfrm>
            <a:off x="628788" y="2342319"/>
            <a:ext cx="5649204" cy="2854496"/>
          </a:xfrm>
          <a:prstGeom prst="rect">
            <a:avLst/>
          </a:prstGeom>
        </p:spPr>
      </p:pic>
      <p:pic>
        <p:nvPicPr>
          <p:cNvPr id="6" name="Picture 5">
            <a:extLst>
              <a:ext uri="{FF2B5EF4-FFF2-40B4-BE49-F238E27FC236}">
                <a16:creationId xmlns:a16="http://schemas.microsoft.com/office/drawing/2014/main" id="{594F708F-C259-B188-EB71-24647F1255E3}"/>
              </a:ext>
            </a:extLst>
          </p:cNvPr>
          <p:cNvPicPr>
            <a:picLocks noChangeAspect="1"/>
          </p:cNvPicPr>
          <p:nvPr/>
        </p:nvPicPr>
        <p:blipFill>
          <a:blip r:embed="rId4"/>
          <a:stretch>
            <a:fillRect/>
          </a:stretch>
        </p:blipFill>
        <p:spPr>
          <a:xfrm>
            <a:off x="6600056" y="990600"/>
            <a:ext cx="5472607" cy="5379197"/>
          </a:xfrm>
          <a:prstGeom prst="rect">
            <a:avLst/>
          </a:prstGeom>
        </p:spPr>
      </p:pic>
      <p:cxnSp>
        <p:nvCxnSpPr>
          <p:cNvPr id="9" name="Straight Arrow Connector 8">
            <a:extLst>
              <a:ext uri="{FF2B5EF4-FFF2-40B4-BE49-F238E27FC236}">
                <a16:creationId xmlns:a16="http://schemas.microsoft.com/office/drawing/2014/main" id="{86FBB317-529B-2F77-1DD0-61F2A19B5FB6}"/>
              </a:ext>
            </a:extLst>
          </p:cNvPr>
          <p:cNvCxnSpPr/>
          <p:nvPr/>
        </p:nvCxnSpPr>
        <p:spPr>
          <a:xfrm>
            <a:off x="6168008" y="4221088"/>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0081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263352" y="476166"/>
            <a:ext cx="10805160" cy="707886"/>
          </a:xfrm>
        </p:spPr>
        <p:txBody>
          <a:bodyPr>
            <a:normAutofit/>
          </a:bodyPr>
          <a:lstStyle/>
          <a:p>
            <a:r>
              <a:rPr lang="en-US" dirty="0">
                <a:solidFill>
                  <a:schemeClr val="tx1"/>
                </a:solidFill>
              </a:rPr>
              <a:t>Normalization Process-Example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66</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628788" y="1361448"/>
            <a:ext cx="4753291" cy="369332"/>
          </a:xfrm>
          <a:prstGeom prst="rect">
            <a:avLst/>
          </a:prstGeom>
          <a:noFill/>
        </p:spPr>
        <p:txBody>
          <a:bodyPr wrap="square" rtlCol="0">
            <a:spAutoFit/>
          </a:bodyPr>
          <a:lstStyle/>
          <a:p>
            <a:pPr algn="just"/>
            <a:r>
              <a:rPr lang="en-IN" b="1" dirty="0">
                <a:solidFill>
                  <a:srgbClr val="273239"/>
                </a:solidFill>
                <a:latin typeface="Nunito" pitchFamily="2" charset="0"/>
              </a:rPr>
              <a:t>Third Normal Form (3NF)</a:t>
            </a:r>
            <a:endParaRPr lang="en-IN" sz="2400" dirty="0"/>
          </a:p>
        </p:txBody>
      </p:sp>
      <p:pic>
        <p:nvPicPr>
          <p:cNvPr id="5" name="Picture 4">
            <a:extLst>
              <a:ext uri="{FF2B5EF4-FFF2-40B4-BE49-F238E27FC236}">
                <a16:creationId xmlns:a16="http://schemas.microsoft.com/office/drawing/2014/main" id="{D7C911B4-C02F-141B-7F19-DA8DC43FAB1D}"/>
              </a:ext>
            </a:extLst>
          </p:cNvPr>
          <p:cNvPicPr>
            <a:picLocks noChangeAspect="1"/>
          </p:cNvPicPr>
          <p:nvPr/>
        </p:nvPicPr>
        <p:blipFill>
          <a:blip r:embed="rId3"/>
          <a:stretch>
            <a:fillRect/>
          </a:stretch>
        </p:blipFill>
        <p:spPr>
          <a:xfrm>
            <a:off x="478613" y="2265333"/>
            <a:ext cx="5472607" cy="3460669"/>
          </a:xfrm>
          <a:prstGeom prst="rect">
            <a:avLst/>
          </a:prstGeom>
        </p:spPr>
      </p:pic>
      <p:pic>
        <p:nvPicPr>
          <p:cNvPr id="13" name="Picture 12">
            <a:extLst>
              <a:ext uri="{FF2B5EF4-FFF2-40B4-BE49-F238E27FC236}">
                <a16:creationId xmlns:a16="http://schemas.microsoft.com/office/drawing/2014/main" id="{E0C6B190-A900-E3BE-423B-159957300537}"/>
              </a:ext>
            </a:extLst>
          </p:cNvPr>
          <p:cNvPicPr>
            <a:picLocks noChangeAspect="1"/>
          </p:cNvPicPr>
          <p:nvPr/>
        </p:nvPicPr>
        <p:blipFill>
          <a:blip r:embed="rId4"/>
          <a:stretch>
            <a:fillRect/>
          </a:stretch>
        </p:blipFill>
        <p:spPr>
          <a:xfrm>
            <a:off x="6240782" y="990600"/>
            <a:ext cx="5831881" cy="5650705"/>
          </a:xfrm>
          <a:prstGeom prst="rect">
            <a:avLst/>
          </a:prstGeom>
        </p:spPr>
      </p:pic>
      <p:cxnSp>
        <p:nvCxnSpPr>
          <p:cNvPr id="14" name="Straight Arrow Connector 13">
            <a:extLst>
              <a:ext uri="{FF2B5EF4-FFF2-40B4-BE49-F238E27FC236}">
                <a16:creationId xmlns:a16="http://schemas.microsoft.com/office/drawing/2014/main" id="{9CB9CC6A-CD92-5CAF-49E9-09533E04E39C}"/>
              </a:ext>
            </a:extLst>
          </p:cNvPr>
          <p:cNvCxnSpPr/>
          <p:nvPr/>
        </p:nvCxnSpPr>
        <p:spPr>
          <a:xfrm>
            <a:off x="5879976" y="3861048"/>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9778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Normalization Process-Example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67</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711415" y="1718603"/>
            <a:ext cx="10081120" cy="369332"/>
          </a:xfrm>
          <a:prstGeom prst="rect">
            <a:avLst/>
          </a:prstGeom>
          <a:noFill/>
        </p:spPr>
        <p:txBody>
          <a:bodyPr wrap="square" rtlCol="0">
            <a:spAutoFit/>
          </a:bodyPr>
          <a:lstStyle/>
          <a:p>
            <a:pPr algn="just"/>
            <a:r>
              <a:rPr lang="en-IN" b="1" i="0" dirty="0">
                <a:effectLst/>
                <a:latin typeface="erdana"/>
              </a:rPr>
              <a:t>Boyce Codd normal form (BCNF)</a:t>
            </a:r>
            <a:endParaRPr lang="en-IN" sz="2400" dirty="0"/>
          </a:p>
        </p:txBody>
      </p:sp>
      <p:cxnSp>
        <p:nvCxnSpPr>
          <p:cNvPr id="14" name="Straight Arrow Connector 13">
            <a:extLst>
              <a:ext uri="{FF2B5EF4-FFF2-40B4-BE49-F238E27FC236}">
                <a16:creationId xmlns:a16="http://schemas.microsoft.com/office/drawing/2014/main" id="{9CB9CC6A-CD92-5CAF-49E9-09533E04E39C}"/>
              </a:ext>
            </a:extLst>
          </p:cNvPr>
          <p:cNvCxnSpPr/>
          <p:nvPr/>
        </p:nvCxnSpPr>
        <p:spPr>
          <a:xfrm>
            <a:off x="5519936" y="4005064"/>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E30C6A2-8A1D-57CA-18D3-5C8EAE676041}"/>
              </a:ext>
            </a:extLst>
          </p:cNvPr>
          <p:cNvPicPr>
            <a:picLocks noChangeAspect="1"/>
          </p:cNvPicPr>
          <p:nvPr/>
        </p:nvPicPr>
        <p:blipFill>
          <a:blip r:embed="rId3"/>
          <a:stretch>
            <a:fillRect/>
          </a:stretch>
        </p:blipFill>
        <p:spPr>
          <a:xfrm>
            <a:off x="6136191" y="1340769"/>
            <a:ext cx="5740676" cy="5300532"/>
          </a:xfrm>
          <a:prstGeom prst="rect">
            <a:avLst/>
          </a:prstGeom>
        </p:spPr>
      </p:pic>
      <p:pic>
        <p:nvPicPr>
          <p:cNvPr id="7" name="Picture 6">
            <a:extLst>
              <a:ext uri="{FF2B5EF4-FFF2-40B4-BE49-F238E27FC236}">
                <a16:creationId xmlns:a16="http://schemas.microsoft.com/office/drawing/2014/main" id="{6D99CE88-D03D-8CB0-B482-F67564BB5508}"/>
              </a:ext>
            </a:extLst>
          </p:cNvPr>
          <p:cNvPicPr>
            <a:picLocks noChangeAspect="1"/>
          </p:cNvPicPr>
          <p:nvPr/>
        </p:nvPicPr>
        <p:blipFill>
          <a:blip r:embed="rId4"/>
          <a:stretch>
            <a:fillRect/>
          </a:stretch>
        </p:blipFill>
        <p:spPr>
          <a:xfrm>
            <a:off x="314814" y="2756109"/>
            <a:ext cx="5277130" cy="2304255"/>
          </a:xfrm>
          <a:prstGeom prst="rect">
            <a:avLst/>
          </a:prstGeom>
        </p:spPr>
      </p:pic>
    </p:spTree>
    <p:extLst>
      <p:ext uri="{BB962C8B-B14F-4D97-AF65-F5344CB8AC3E}">
        <p14:creationId xmlns:p14="http://schemas.microsoft.com/office/powerpoint/2010/main" val="31420143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solidFill>
                  <a:schemeClr val="tx1"/>
                </a:solidFill>
              </a:rPr>
              <a:t>Normalization Process-Example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68</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662897" y="1723875"/>
            <a:ext cx="10081120" cy="369332"/>
          </a:xfrm>
          <a:prstGeom prst="rect">
            <a:avLst/>
          </a:prstGeom>
          <a:noFill/>
        </p:spPr>
        <p:txBody>
          <a:bodyPr wrap="square" rtlCol="0">
            <a:spAutoFit/>
          </a:bodyPr>
          <a:lstStyle/>
          <a:p>
            <a:pPr algn="just"/>
            <a:r>
              <a:rPr lang="en-IN" b="1" i="0" dirty="0">
                <a:effectLst/>
                <a:latin typeface="erdana"/>
              </a:rPr>
              <a:t>Fourth normal form (4NF)</a:t>
            </a:r>
            <a:endParaRPr lang="en-IN" dirty="0"/>
          </a:p>
        </p:txBody>
      </p:sp>
      <p:cxnSp>
        <p:nvCxnSpPr>
          <p:cNvPr id="14" name="Straight Arrow Connector 13">
            <a:extLst>
              <a:ext uri="{FF2B5EF4-FFF2-40B4-BE49-F238E27FC236}">
                <a16:creationId xmlns:a16="http://schemas.microsoft.com/office/drawing/2014/main" id="{9CB9CC6A-CD92-5CAF-49E9-09533E04E39C}"/>
              </a:ext>
            </a:extLst>
          </p:cNvPr>
          <p:cNvCxnSpPr/>
          <p:nvPr/>
        </p:nvCxnSpPr>
        <p:spPr>
          <a:xfrm>
            <a:off x="5516514" y="4797152"/>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FA7241-6CE6-17E6-3E6E-DCBE8E83D307}"/>
              </a:ext>
            </a:extLst>
          </p:cNvPr>
          <p:cNvPicPr>
            <a:picLocks noChangeAspect="1"/>
          </p:cNvPicPr>
          <p:nvPr/>
        </p:nvPicPr>
        <p:blipFill>
          <a:blip r:embed="rId3"/>
          <a:stretch>
            <a:fillRect/>
          </a:stretch>
        </p:blipFill>
        <p:spPr>
          <a:xfrm>
            <a:off x="187922" y="2852937"/>
            <a:ext cx="5404022" cy="2688728"/>
          </a:xfrm>
          <a:prstGeom prst="rect">
            <a:avLst/>
          </a:prstGeom>
        </p:spPr>
      </p:pic>
      <p:pic>
        <p:nvPicPr>
          <p:cNvPr id="9" name="Picture 8">
            <a:extLst>
              <a:ext uri="{FF2B5EF4-FFF2-40B4-BE49-F238E27FC236}">
                <a16:creationId xmlns:a16="http://schemas.microsoft.com/office/drawing/2014/main" id="{E5DE31ED-325D-F27E-DD67-3023F94F6AEB}"/>
              </a:ext>
            </a:extLst>
          </p:cNvPr>
          <p:cNvPicPr>
            <a:picLocks noChangeAspect="1"/>
          </p:cNvPicPr>
          <p:nvPr/>
        </p:nvPicPr>
        <p:blipFill>
          <a:blip r:embed="rId4"/>
          <a:stretch>
            <a:fillRect/>
          </a:stretch>
        </p:blipFill>
        <p:spPr>
          <a:xfrm>
            <a:off x="5951985" y="1698486"/>
            <a:ext cx="6052093" cy="4823461"/>
          </a:xfrm>
          <a:prstGeom prst="rect">
            <a:avLst/>
          </a:prstGeom>
        </p:spPr>
      </p:pic>
    </p:spTree>
    <p:extLst>
      <p:ext uri="{BB962C8B-B14F-4D97-AF65-F5344CB8AC3E}">
        <p14:creationId xmlns:p14="http://schemas.microsoft.com/office/powerpoint/2010/main" val="1412788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53211" y="610525"/>
            <a:ext cx="10805160" cy="707886"/>
          </a:xfrm>
        </p:spPr>
        <p:txBody>
          <a:bodyPr>
            <a:normAutofit/>
          </a:bodyPr>
          <a:lstStyle/>
          <a:p>
            <a:r>
              <a:rPr lang="en-US" dirty="0">
                <a:solidFill>
                  <a:schemeClr val="tx1"/>
                </a:solidFill>
              </a:rPr>
              <a:t>Normalization Process-Example</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69</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553211" y="1859923"/>
            <a:ext cx="10081120" cy="400110"/>
          </a:xfrm>
          <a:prstGeom prst="rect">
            <a:avLst/>
          </a:prstGeom>
          <a:noFill/>
        </p:spPr>
        <p:txBody>
          <a:bodyPr wrap="square" rtlCol="0">
            <a:spAutoFit/>
          </a:bodyPr>
          <a:lstStyle/>
          <a:p>
            <a:pPr algn="just"/>
            <a:r>
              <a:rPr lang="en-US" sz="2000" b="1" i="0" dirty="0">
                <a:effectLst/>
                <a:latin typeface="erdana"/>
              </a:rPr>
              <a:t>Fifth Normal form(5NF)</a:t>
            </a:r>
            <a:endParaRPr lang="en-IN" sz="2800" dirty="0"/>
          </a:p>
        </p:txBody>
      </p:sp>
      <p:cxnSp>
        <p:nvCxnSpPr>
          <p:cNvPr id="14" name="Straight Arrow Connector 13">
            <a:extLst>
              <a:ext uri="{FF2B5EF4-FFF2-40B4-BE49-F238E27FC236}">
                <a16:creationId xmlns:a16="http://schemas.microsoft.com/office/drawing/2014/main" id="{9CB9CC6A-CD92-5CAF-49E9-09533E04E39C}"/>
              </a:ext>
            </a:extLst>
          </p:cNvPr>
          <p:cNvCxnSpPr/>
          <p:nvPr/>
        </p:nvCxnSpPr>
        <p:spPr>
          <a:xfrm>
            <a:off x="5231904" y="4149080"/>
            <a:ext cx="432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325452B-C713-A9DB-2767-D50105D7CC12}"/>
              </a:ext>
            </a:extLst>
          </p:cNvPr>
          <p:cNvPicPr>
            <a:picLocks noChangeAspect="1"/>
          </p:cNvPicPr>
          <p:nvPr/>
        </p:nvPicPr>
        <p:blipFill>
          <a:blip r:embed="rId3"/>
          <a:stretch>
            <a:fillRect/>
          </a:stretch>
        </p:blipFill>
        <p:spPr>
          <a:xfrm>
            <a:off x="191345" y="2924945"/>
            <a:ext cx="5040559" cy="2355796"/>
          </a:xfrm>
          <a:prstGeom prst="rect">
            <a:avLst/>
          </a:prstGeom>
        </p:spPr>
      </p:pic>
      <p:pic>
        <p:nvPicPr>
          <p:cNvPr id="7" name="Picture 6">
            <a:extLst>
              <a:ext uri="{FF2B5EF4-FFF2-40B4-BE49-F238E27FC236}">
                <a16:creationId xmlns:a16="http://schemas.microsoft.com/office/drawing/2014/main" id="{DFCA25AB-6B4A-A50A-C968-43486CB7BE36}"/>
              </a:ext>
            </a:extLst>
          </p:cNvPr>
          <p:cNvPicPr>
            <a:picLocks noChangeAspect="1"/>
          </p:cNvPicPr>
          <p:nvPr/>
        </p:nvPicPr>
        <p:blipFill>
          <a:blip r:embed="rId4"/>
          <a:stretch>
            <a:fillRect/>
          </a:stretch>
        </p:blipFill>
        <p:spPr>
          <a:xfrm>
            <a:off x="5807968" y="1318411"/>
            <a:ext cx="6192687" cy="5311063"/>
          </a:xfrm>
          <a:prstGeom prst="rect">
            <a:avLst/>
          </a:prstGeom>
        </p:spPr>
      </p:pic>
    </p:spTree>
    <p:extLst>
      <p:ext uri="{BB962C8B-B14F-4D97-AF65-F5344CB8AC3E}">
        <p14:creationId xmlns:p14="http://schemas.microsoft.com/office/powerpoint/2010/main" val="85648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Lorem Ipsum Dolor Sit Amet, Consectetuer Adipiscing Elit </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7730140" y="2958529"/>
            <a:ext cx="4389542" cy="3744417"/>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7730140" y="2987549"/>
            <a:ext cx="4308406" cy="3590528"/>
          </a:xfrm>
        </p:spPr>
        <p:txBody>
          <a:bodyPr>
            <a:normAutofit fontScale="70000" lnSpcReduction="20000"/>
          </a:bodyPr>
          <a:lstStyle/>
          <a:p>
            <a:pPr marL="457200" indent="-457200" algn="l">
              <a:buFont typeface="Wingdings" panose="05000000000000000000" pitchFamily="2" charset="2"/>
              <a:buChar char="Ø"/>
            </a:pPr>
            <a:r>
              <a:rPr lang="en-US" dirty="0"/>
              <a:t>A field is a column in a table that is designed to maintain specific information about every record in the table.</a:t>
            </a:r>
          </a:p>
          <a:p>
            <a:pPr algn="l"/>
            <a:endParaRPr lang="en-US" dirty="0"/>
          </a:p>
          <a:p>
            <a:pPr marL="457200" indent="-457200" algn="l">
              <a:buFont typeface="Wingdings" panose="05000000000000000000" pitchFamily="2" charset="2"/>
              <a:buChar char="Ø"/>
            </a:pPr>
            <a:r>
              <a:rPr lang="en-US" dirty="0"/>
              <a:t>A record, also called a row, is each individual entry that exists in a table. </a:t>
            </a:r>
          </a:p>
          <a:p>
            <a:pPr algn="l"/>
            <a:endParaRPr lang="en-US" dirty="0"/>
          </a:p>
          <a:p>
            <a:pPr marL="457200" indent="-457200" algn="l">
              <a:buFont typeface="Wingdings" panose="05000000000000000000" pitchFamily="2" charset="2"/>
              <a:buChar char="Ø"/>
            </a:pPr>
            <a:r>
              <a:rPr lang="en-US" dirty="0"/>
              <a:t>A column is a vertical entity in a table that contains all information associated with a specific field in a table.</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27942" y="2392865"/>
            <a:ext cx="7751874" cy="858982"/>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solidFill>
                <a:schemeClr val="bg1"/>
              </a:solidFill>
              <a:effectLst/>
              <a:latin typeface="Verdana" panose="020B0604030504040204" pitchFamily="34" charset="0"/>
            </a:endParaRPr>
          </a:p>
          <a:p>
            <a:pPr algn="l"/>
            <a:endParaRPr lang="en-US" dirty="0">
              <a:solidFill>
                <a:schemeClr val="bg1"/>
              </a:solidFill>
              <a:latin typeface="Verdana" panose="020B0604030504040204" pitchFamily="34" charset="0"/>
            </a:endParaRPr>
          </a:p>
          <a:p>
            <a:pPr algn="l"/>
            <a:endParaRPr lang="en-US" b="0" i="0" dirty="0">
              <a:solidFill>
                <a:schemeClr val="bg1"/>
              </a:solidFill>
              <a:effectLst/>
              <a:latin typeface="Verdana" panose="020B0604030504040204" pitchFamily="34" charset="0"/>
            </a:endParaRPr>
          </a:p>
          <a:p>
            <a:pPr algn="l"/>
            <a:endParaRPr lang="en-US" sz="1600" dirty="0">
              <a:solidFill>
                <a:schemeClr val="bg1"/>
              </a:solidFill>
              <a:latin typeface="Verdana" panose="020B0604030504040204" pitchFamily="34" charset="0"/>
            </a:endParaRPr>
          </a:p>
          <a:p>
            <a:pPr algn="l"/>
            <a:r>
              <a:rPr lang="en-US" sz="1600" b="0" i="0" dirty="0">
                <a:solidFill>
                  <a:schemeClr val="bg1"/>
                </a:solidFill>
                <a:effectLst/>
                <a:latin typeface="Verdana" panose="020B0604030504040204" pitchFamily="34" charset="0"/>
              </a:rPr>
              <a:t>The table below contains five records (one for each customer) and seven columns (</a:t>
            </a:r>
            <a:r>
              <a:rPr lang="en-US" sz="1600" b="0" i="0" dirty="0" err="1">
                <a:solidFill>
                  <a:schemeClr val="bg1"/>
                </a:solidFill>
                <a:effectLst/>
                <a:latin typeface="Verdana" panose="020B0604030504040204" pitchFamily="34" charset="0"/>
              </a:rPr>
              <a:t>CustomerID</a:t>
            </a:r>
            <a:r>
              <a:rPr lang="en-US" sz="1600" b="0" i="0" dirty="0">
                <a:solidFill>
                  <a:schemeClr val="bg1"/>
                </a:solidFill>
                <a:effectLst/>
                <a:latin typeface="Verdana" panose="020B0604030504040204" pitchFamily="34" charset="0"/>
              </a:rPr>
              <a:t>, </a:t>
            </a:r>
            <a:r>
              <a:rPr lang="en-US" sz="1600" b="0" i="0" dirty="0" err="1">
                <a:solidFill>
                  <a:schemeClr val="bg1"/>
                </a:solidFill>
                <a:effectLst/>
                <a:latin typeface="Verdana" panose="020B0604030504040204" pitchFamily="34" charset="0"/>
              </a:rPr>
              <a:t>CustomerName</a:t>
            </a:r>
            <a:r>
              <a:rPr lang="en-US" sz="1600" b="0" i="0" dirty="0">
                <a:solidFill>
                  <a:schemeClr val="bg1"/>
                </a:solidFill>
                <a:effectLst/>
                <a:latin typeface="Verdana" panose="020B0604030504040204" pitchFamily="34" charset="0"/>
              </a:rPr>
              <a:t>, </a:t>
            </a:r>
            <a:r>
              <a:rPr lang="en-US" sz="1600" b="0" i="0" dirty="0" err="1">
                <a:solidFill>
                  <a:schemeClr val="bg1"/>
                </a:solidFill>
                <a:effectLst/>
                <a:latin typeface="Verdana" panose="020B0604030504040204" pitchFamily="34" charset="0"/>
              </a:rPr>
              <a:t>ContactName</a:t>
            </a:r>
            <a:r>
              <a:rPr lang="en-US" sz="1600" b="0" i="0" dirty="0">
                <a:solidFill>
                  <a:schemeClr val="bg1"/>
                </a:solidFill>
                <a:effectLst/>
                <a:latin typeface="Verdana" panose="020B0604030504040204" pitchFamily="34" charset="0"/>
              </a:rPr>
              <a:t>, Address, City, </a:t>
            </a:r>
            <a:r>
              <a:rPr lang="en-US" sz="1600" b="0" i="0" dirty="0" err="1">
                <a:solidFill>
                  <a:schemeClr val="bg1"/>
                </a:solidFill>
                <a:effectLst/>
                <a:latin typeface="Verdana" panose="020B0604030504040204" pitchFamily="34" charset="0"/>
              </a:rPr>
              <a:t>PostalCode</a:t>
            </a:r>
            <a:r>
              <a:rPr lang="en-US" sz="1600" b="0" i="0" dirty="0">
                <a:solidFill>
                  <a:schemeClr val="bg1"/>
                </a:solidFill>
                <a:effectLst/>
                <a:latin typeface="Verdana" panose="020B0604030504040204" pitchFamily="34" charset="0"/>
              </a:rPr>
              <a:t>, and Country).</a:t>
            </a:r>
          </a:p>
          <a:p>
            <a:br>
              <a:rPr lang="en-US" dirty="0"/>
            </a:br>
            <a:br>
              <a:rPr lang="en-US" dirty="0"/>
            </a:br>
            <a:endParaRPr lang="en-US" sz="1800" dirty="0"/>
          </a:p>
          <a:p>
            <a:endParaRPr lang="en-US" dirty="0"/>
          </a:p>
        </p:txBody>
      </p:sp>
      <p:pic>
        <p:nvPicPr>
          <p:cNvPr id="3" name="Picture 2" descr="A screenshot of a computer&#10;&#10;Description automatically generated">
            <a:extLst>
              <a:ext uri="{FF2B5EF4-FFF2-40B4-BE49-F238E27FC236}">
                <a16:creationId xmlns:a16="http://schemas.microsoft.com/office/drawing/2014/main" id="{C3C65990-C209-1B6C-85D4-7C00E2F93411}"/>
              </a:ext>
            </a:extLst>
          </p:cNvPr>
          <p:cNvPicPr>
            <a:picLocks noChangeAspect="1"/>
          </p:cNvPicPr>
          <p:nvPr/>
        </p:nvPicPr>
        <p:blipFill>
          <a:blip r:embed="rId6"/>
          <a:stretch>
            <a:fillRect/>
          </a:stretch>
        </p:blipFill>
        <p:spPr>
          <a:xfrm>
            <a:off x="27942" y="3254321"/>
            <a:ext cx="7611666" cy="3085519"/>
          </a:xfrm>
          <a:prstGeom prst="rect">
            <a:avLst/>
          </a:prstGeom>
        </p:spPr>
      </p:pic>
    </p:spTree>
    <p:extLst>
      <p:ext uri="{BB962C8B-B14F-4D97-AF65-F5344CB8AC3E}">
        <p14:creationId xmlns:p14="http://schemas.microsoft.com/office/powerpoint/2010/main" val="29562049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normAutofit/>
          </a:bodyPr>
          <a:lstStyle/>
          <a:p>
            <a:r>
              <a:rPr lang="en-US" dirty="0"/>
              <a:t>Thank You!</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70</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5D8BEB1D-6673-D8FF-FF45-C7DB3A3EE4BC}"/>
              </a:ext>
            </a:extLst>
          </p:cNvPr>
          <p:cNvSpPr txBox="1"/>
          <p:nvPr/>
        </p:nvSpPr>
        <p:spPr>
          <a:xfrm>
            <a:off x="842835" y="1844824"/>
            <a:ext cx="10081120"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273239"/>
                </a:solidFill>
                <a:latin typeface="Nunito" pitchFamily="2" charset="0"/>
              </a:rPr>
              <a:t>Quiz- 3</a:t>
            </a:r>
          </a:p>
          <a:p>
            <a:r>
              <a:rPr lang="en-IN" dirty="0">
                <a:solidFill>
                  <a:srgbClr val="273239"/>
                </a:solidFill>
                <a:latin typeface="Nunito" pitchFamily="2" charset="0"/>
                <a:hlinkClick r:id="rId3"/>
              </a:rPr>
              <a:t>https://forms.office.com/r/1dYWqrnJ43</a:t>
            </a:r>
            <a:endParaRPr lang="en-IN" dirty="0">
              <a:solidFill>
                <a:srgbClr val="273239"/>
              </a:solidFill>
              <a:latin typeface="Nunito" pitchFamily="2" charset="0"/>
            </a:endParaRPr>
          </a:p>
          <a:p>
            <a:endParaRPr lang="en-IN" dirty="0">
              <a:solidFill>
                <a:srgbClr val="273239"/>
              </a:solidFill>
              <a:latin typeface="Nunito" pitchFamily="2" charset="0"/>
            </a:endParaRPr>
          </a:p>
          <a:p>
            <a:pPr marL="285750" indent="-285750">
              <a:buFont typeface="Wingdings" panose="05000000000000000000" pitchFamily="2" charset="2"/>
              <a:buChar char="Ø"/>
            </a:pPr>
            <a:r>
              <a:rPr lang="en-IN" dirty="0">
                <a:solidFill>
                  <a:srgbClr val="273239"/>
                </a:solidFill>
                <a:latin typeface="Nunito" pitchFamily="2" charset="0"/>
              </a:rPr>
              <a:t>Assignment -2</a:t>
            </a:r>
          </a:p>
          <a:p>
            <a:r>
              <a:rPr lang="en-IN" dirty="0">
                <a:solidFill>
                  <a:srgbClr val="273239"/>
                </a:solidFill>
                <a:latin typeface="Nunito" pitchFamily="2" charset="0"/>
                <a:hlinkClick r:id="rId4"/>
              </a:rPr>
              <a:t>https://forms.office.com/r/9cVZ0VeUcu</a:t>
            </a:r>
            <a:endParaRPr lang="en-IN" dirty="0">
              <a:solidFill>
                <a:srgbClr val="273239"/>
              </a:solidFill>
              <a:latin typeface="Nunito" pitchFamily="2" charset="0"/>
            </a:endParaRPr>
          </a:p>
          <a:p>
            <a:endParaRPr lang="en-IN" dirty="0">
              <a:solidFill>
                <a:srgbClr val="273239"/>
              </a:solidFill>
              <a:latin typeface="Nunito" pitchFamily="2" charset="0"/>
            </a:endParaRPr>
          </a:p>
          <a:p>
            <a:endParaRPr lang="en-IN" dirty="0">
              <a:solidFill>
                <a:srgbClr val="273239"/>
              </a:solidFill>
              <a:latin typeface="Nunito" pitchFamily="2" charset="0"/>
            </a:endParaRPr>
          </a:p>
          <a:p>
            <a:pPr lvl="1"/>
            <a:endParaRPr lang="en-IN" dirty="0">
              <a:solidFill>
                <a:srgbClr val="273239"/>
              </a:solidFill>
              <a:latin typeface="Nunito" pitchFamily="2" charset="0"/>
            </a:endParaRPr>
          </a:p>
          <a:p>
            <a:pPr lvl="1"/>
            <a:br>
              <a:rPr lang="en-US" dirty="0"/>
            </a:br>
            <a:endParaRPr lang="en-IN" dirty="0"/>
          </a:p>
        </p:txBody>
      </p:sp>
    </p:spTree>
    <p:extLst>
      <p:ext uri="{BB962C8B-B14F-4D97-AF65-F5344CB8AC3E}">
        <p14:creationId xmlns:p14="http://schemas.microsoft.com/office/powerpoint/2010/main" val="174976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err="1"/>
              <a:t>DataTypes</a:t>
            </a:r>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848287"/>
            <a:ext cx="10288692" cy="707886"/>
          </a:xfrm>
        </p:spPr>
        <p:txBody>
          <a:bodyPr/>
          <a:lstStyle/>
          <a:p>
            <a:r>
              <a:rPr lang="en-US" dirty="0"/>
              <a:t>Datatype</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548640" y="2060848"/>
            <a:ext cx="10288692" cy="4037003"/>
          </a:xfrm>
        </p:spPr>
        <p:txBody>
          <a:bodyPr/>
          <a:lstStyle/>
          <a:p>
            <a:pPr algn="just"/>
            <a:r>
              <a:rPr lang="en-US" sz="1600" b="0" i="0" dirty="0">
                <a:effectLst/>
                <a:latin typeface="inter-regular"/>
              </a:rPr>
              <a:t>Data types are used to represent the nature of the data that can be stored in the database table. For example, in a particular column of a table, if we want to store a string type of data then we will have to declare a string data type of this column.</a:t>
            </a:r>
          </a:p>
          <a:p>
            <a:pPr algn="just"/>
            <a:r>
              <a:rPr lang="en-US" sz="1600" b="0" i="0" dirty="0">
                <a:effectLst/>
                <a:latin typeface="inter-regular"/>
              </a:rPr>
              <a:t>Data types mainly classified into three categories for every database.</a:t>
            </a:r>
          </a:p>
          <a:p>
            <a:pPr marL="342900" indent="-342900" algn="just">
              <a:buFont typeface="+mj-lt"/>
              <a:buAutoNum type="arabicPeriod"/>
            </a:pPr>
            <a:r>
              <a:rPr lang="en-US" sz="1600" b="0" i="0" dirty="0">
                <a:effectLst/>
                <a:latin typeface="inter-regular"/>
              </a:rPr>
              <a:t>String Data types</a:t>
            </a:r>
          </a:p>
          <a:p>
            <a:pPr marL="342900" indent="-342900" algn="just">
              <a:buFont typeface="+mj-lt"/>
              <a:buAutoNum type="arabicPeriod"/>
            </a:pPr>
            <a:r>
              <a:rPr lang="en-US" sz="1600" b="0" i="0" dirty="0">
                <a:effectLst/>
                <a:latin typeface="inter-regular"/>
              </a:rPr>
              <a:t>Numeric Data types</a:t>
            </a:r>
          </a:p>
          <a:p>
            <a:pPr marL="342900" indent="-342900" algn="just">
              <a:buFont typeface="+mj-lt"/>
              <a:buAutoNum type="arabicPeriod"/>
            </a:pPr>
            <a:r>
              <a:rPr lang="en-US" sz="1600" b="0" i="0" dirty="0">
                <a:effectLst/>
                <a:latin typeface="inter-regular"/>
              </a:rPr>
              <a:t>Date and time Data types</a:t>
            </a:r>
          </a:p>
          <a:p>
            <a:br>
              <a:rPr lang="en-US" sz="3600" dirty="0"/>
            </a:br>
            <a:br>
              <a:rPr lang="en-US" sz="3600" dirty="0"/>
            </a:br>
            <a:endParaRPr lang="en-US" sz="36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4029973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1752</TotalTime>
  <Words>4369</Words>
  <Application>Microsoft Office PowerPoint</Application>
  <PresentationFormat>Widescreen</PresentationFormat>
  <Paragraphs>717</Paragraphs>
  <Slides>70</Slides>
  <Notes>70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70</vt:i4>
      </vt:variant>
    </vt:vector>
  </HeadingPairs>
  <TitlesOfParts>
    <vt:vector size="91" baseType="lpstr">
      <vt:lpstr>-apple-system</vt:lpstr>
      <vt:lpstr>Arial</vt:lpstr>
      <vt:lpstr>Consolas</vt:lpstr>
      <vt:lpstr>erdana</vt:lpstr>
      <vt:lpstr>Georgia</vt:lpstr>
      <vt:lpstr>Inter</vt:lpstr>
      <vt:lpstr>inter-bold</vt:lpstr>
      <vt:lpstr>inter-regular</vt:lpstr>
      <vt:lpstr>Nunito</vt:lpstr>
      <vt:lpstr>Nunito Sans</vt:lpstr>
      <vt:lpstr>Roboto</vt:lpstr>
      <vt:lpstr>Roboto</vt:lpstr>
      <vt:lpstr>Segoe UI</vt:lpstr>
      <vt:lpstr>Segoe UI</vt:lpstr>
      <vt:lpstr>Source Sans Pro</vt:lpstr>
      <vt:lpstr>Tw Cen MT</vt:lpstr>
      <vt:lpstr>Tw Cen MT Condensed</vt:lpstr>
      <vt:lpstr>Verdana</vt:lpstr>
      <vt:lpstr>Wingdings</vt:lpstr>
      <vt:lpstr>Wingdings 3</vt:lpstr>
      <vt:lpstr>ModernClassicBlock-3</vt:lpstr>
      <vt:lpstr>SQL </vt:lpstr>
      <vt:lpstr>SQL basic</vt:lpstr>
      <vt:lpstr>What is SQL?</vt:lpstr>
      <vt:lpstr>What can sql do?</vt:lpstr>
      <vt:lpstr>RDBMS</vt:lpstr>
      <vt:lpstr>DataBAse Tables</vt:lpstr>
      <vt:lpstr>Lorem Ipsum Dolor Sit Amet, Consectetuer Adipiscing Elit </vt:lpstr>
      <vt:lpstr>DataTypes</vt:lpstr>
      <vt:lpstr>Datatype</vt:lpstr>
      <vt:lpstr>Datatype</vt:lpstr>
      <vt:lpstr>Datatype</vt:lpstr>
      <vt:lpstr>Datatype</vt:lpstr>
      <vt:lpstr>DDL, DQL, DML, DCL and TCL Commands &amp; Statements</vt:lpstr>
      <vt:lpstr>DDL, DQL, DML, DCL and TCL Commands &amp; Statements</vt:lpstr>
      <vt:lpstr>DDL Commands</vt:lpstr>
      <vt:lpstr>DDL Commands</vt:lpstr>
      <vt:lpstr>DmL Commands</vt:lpstr>
      <vt:lpstr>DmL Commands</vt:lpstr>
      <vt:lpstr>DCL Commands</vt:lpstr>
      <vt:lpstr>DCL Commands</vt:lpstr>
      <vt:lpstr>DTL Commands</vt:lpstr>
      <vt:lpstr>DTL Commands</vt:lpstr>
      <vt:lpstr>Comments</vt:lpstr>
      <vt:lpstr>Comments</vt:lpstr>
      <vt:lpstr>Thank You!</vt:lpstr>
      <vt:lpstr>SQL </vt:lpstr>
      <vt:lpstr>Types of Keys</vt:lpstr>
      <vt:lpstr>Types of Keys-primary key</vt:lpstr>
      <vt:lpstr>Types of Keys-unique key</vt:lpstr>
      <vt:lpstr>Types of Keys-Candidate key</vt:lpstr>
      <vt:lpstr>Types of Keys-Alternate key</vt:lpstr>
      <vt:lpstr>Types of Keys-Composite key</vt:lpstr>
      <vt:lpstr>Types of Keys-super key</vt:lpstr>
      <vt:lpstr>Types of Keys-foreign key</vt:lpstr>
      <vt:lpstr>Types of Keys-foreign key</vt:lpstr>
      <vt:lpstr>SQL Clause</vt:lpstr>
      <vt:lpstr>SQL Clause</vt:lpstr>
      <vt:lpstr>SQL Joins</vt:lpstr>
      <vt:lpstr>SQL Joins</vt:lpstr>
      <vt:lpstr>Different Types of SQL JOINs</vt:lpstr>
      <vt:lpstr>Transactions</vt:lpstr>
      <vt:lpstr>Transactions</vt:lpstr>
      <vt:lpstr>Transactions</vt:lpstr>
      <vt:lpstr>SQL Functions</vt:lpstr>
      <vt:lpstr>SQL Views</vt:lpstr>
      <vt:lpstr>Stored Procedure</vt:lpstr>
      <vt:lpstr>Thank You!</vt:lpstr>
      <vt:lpstr>SQL </vt:lpstr>
      <vt:lpstr>Database</vt:lpstr>
      <vt:lpstr>Database schema</vt:lpstr>
      <vt:lpstr>Database schema</vt:lpstr>
      <vt:lpstr>Types of Database Schema</vt:lpstr>
      <vt:lpstr>Difference between Database Instance and Database Schema</vt:lpstr>
      <vt:lpstr>Database schema Designs</vt:lpstr>
      <vt:lpstr>Database schema Designs</vt:lpstr>
      <vt:lpstr>Relationships</vt:lpstr>
      <vt:lpstr>One-to-One Relationship in a Database </vt:lpstr>
      <vt:lpstr>One-to-MANY Relationship in a Database </vt:lpstr>
      <vt:lpstr>Many-to-many Relationship in a Database </vt:lpstr>
      <vt:lpstr>What Is Database Normalization?</vt:lpstr>
      <vt:lpstr>Why Normalize a Database?</vt:lpstr>
      <vt:lpstr>The Normal Forms</vt:lpstr>
      <vt:lpstr>The Normal Forms</vt:lpstr>
      <vt:lpstr>Normalization Process-Example</vt:lpstr>
      <vt:lpstr>Normalization Process-Example</vt:lpstr>
      <vt:lpstr>Normalization Process-Example</vt:lpstr>
      <vt:lpstr>Normalization Process-Example</vt:lpstr>
      <vt:lpstr>Normalization Process-Example</vt:lpstr>
      <vt:lpstr>Normalization Process-Example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c:title>
  <dc:creator>Nisha Sameer Aagawane</dc:creator>
  <cp:lastModifiedBy>Nisha Sameer Aagawane</cp:lastModifiedBy>
  <cp:revision>181</cp:revision>
  <dcterms:created xsi:type="dcterms:W3CDTF">2023-07-17T07:16:48Z</dcterms:created>
  <dcterms:modified xsi:type="dcterms:W3CDTF">2023-08-29T18:53:06Z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