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5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C732BF-53B2-4A87-A3B1-471ED7500A0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75D48-55C4-4978-A4D8-A60B2694052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D2C76-A758-43FD-80EF-80DDC660B97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85DBB-953D-4E3A-83F6-08D0673C706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EA1D4-EB0D-4FDB-AAF4-343C5C5F58B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6A97F-E2E9-445C-90B5-ECC2BEEC135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351D1-3768-4016-A516-0E0917E5824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0533C-FC44-49B5-A44D-232B4944E53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ED06A-0F51-473F-BADF-2089178304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5898B-FC37-403B-A09D-5DA30337880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9F27A-D20F-4AD4-AB8D-EE70D22B22E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ADD8A8-AD05-4EB7-B79E-6FB15D4F5830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4514" name="Picture 2" descr="C:\Users\Mahnaz\Desktop\nature-backgroun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260648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baseline="-25000" dirty="0" smtClean="0">
                <a:solidFill>
                  <a:srgbClr val="006600"/>
                </a:solidFill>
                <a:latin typeface="Andalus" pitchFamily="18" charset="-78"/>
                <a:cs typeface="Andalus" pitchFamily="18" charset="-78"/>
              </a:rPr>
              <a:t>INFORMATION  SYSTEMS  AND ENVIRONMENTALLY</a:t>
            </a:r>
          </a:p>
          <a:p>
            <a:pPr algn="ctr"/>
            <a:r>
              <a:rPr lang="en-US" sz="6000" b="1" baseline="-25000" dirty="0" smtClean="0">
                <a:solidFill>
                  <a:srgbClr val="006600"/>
                </a:solidFill>
                <a:latin typeface="Andalus" pitchFamily="18" charset="-78"/>
                <a:cs typeface="Andalus" pitchFamily="18" charset="-78"/>
              </a:rPr>
              <a:t>SUSTAINABLE  DEVELOPMENT</a:t>
            </a:r>
            <a:endParaRPr lang="en-US" sz="6000" b="1" baseline="-25000" dirty="0">
              <a:solidFill>
                <a:srgbClr val="0066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924944"/>
            <a:ext cx="84969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dalus" pitchFamily="18" charset="-78"/>
                <a:cs typeface="Andalus" pitchFamily="18" charset="-78"/>
              </a:rPr>
              <a:t>Management Information Systems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Quarterly, 2010</a:t>
            </a:r>
          </a:p>
          <a:p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364 Citations</a:t>
            </a:r>
          </a:p>
          <a:p>
            <a:r>
              <a:rPr lang="en-US" sz="3600" b="1" baseline="-25000" dirty="0" smtClean="0">
                <a:latin typeface="Andalus" pitchFamily="18" charset="-78"/>
                <a:cs typeface="Andalus" pitchFamily="18" charset="-78"/>
              </a:rPr>
              <a:t>Authors:</a:t>
            </a:r>
            <a:r>
              <a:rPr lang="en-US" sz="3600" b="1" dirty="0" smtClean="0">
                <a:latin typeface="Andalus" pitchFamily="18" charset="-78"/>
                <a:cs typeface="Andalus" pitchFamily="18" charset="-78"/>
              </a:rPr>
              <a:t> </a:t>
            </a:r>
          </a:p>
          <a:p>
            <a:r>
              <a:rPr lang="en-US" sz="2400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Richard T. Watson, Marie-Claude Boudreau, Adela J. Chen</a:t>
            </a:r>
          </a:p>
          <a:p>
            <a:endParaRPr lang="en-US" sz="2400" dirty="0">
              <a:latin typeface="Andalus" pitchFamily="18" charset="-78"/>
              <a:cs typeface="Andalus" pitchFamily="18" charset="-78"/>
            </a:endParaRPr>
          </a:p>
          <a:p>
            <a:r>
              <a:rPr lang="en-US" sz="2400" b="1" dirty="0" smtClean="0">
                <a:latin typeface="Andalus" pitchFamily="18" charset="-78"/>
                <a:cs typeface="Andalus" pitchFamily="18" charset="-78"/>
              </a:rPr>
              <a:t>Presented by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: </a:t>
            </a: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Mahnaz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400" dirty="0" err="1" smtClean="0">
                <a:latin typeface="Andalus" pitchFamily="18" charset="-78"/>
                <a:cs typeface="Andalus" pitchFamily="18" charset="-78"/>
              </a:rPr>
              <a:t>Hajibaba</a:t>
            </a:r>
            <a:r>
              <a:rPr lang="en-US" sz="2400" dirty="0" smtClean="0">
                <a:latin typeface="Andalus" pitchFamily="18" charset="-78"/>
                <a:cs typeface="Andalus" pitchFamily="18" charset="-78"/>
              </a:rPr>
              <a:t>                                   14.05.2014</a:t>
            </a:r>
            <a:endParaRPr lang="en-US" sz="24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rgbClr val="006600"/>
                </a:solidFill>
              </a:rPr>
              <a:t>Information Systems in Context of Green Energy</a:t>
            </a:r>
            <a:endParaRPr lang="en-US" sz="3800" dirty="0">
              <a:solidFill>
                <a:srgbClr val="006600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00200"/>
            <a:ext cx="8507288" cy="4525963"/>
          </a:xfrm>
        </p:spPr>
        <p:txBody>
          <a:bodyPr/>
          <a:lstStyle/>
          <a:p>
            <a:pPr algn="just"/>
            <a:r>
              <a:rPr lang="en-US" sz="2400" dirty="0" smtClean="0">
                <a:latin typeface="+mj-lt"/>
              </a:rPr>
              <a:t>Environmentally sustainable development is the foremost concern of the issues dominating the future </a:t>
            </a:r>
            <a:r>
              <a:rPr lang="en-US" sz="1800" dirty="0" smtClean="0">
                <a:latin typeface="+mj-lt"/>
              </a:rPr>
              <a:t>(</a:t>
            </a:r>
            <a:r>
              <a:rPr lang="en-US" sz="1800" smtClean="0">
                <a:latin typeface="+mj-lt"/>
              </a:rPr>
              <a:t>a </a:t>
            </a:r>
            <a:r>
              <a:rPr lang="en-US" sz="1800" smtClean="0">
                <a:latin typeface="+mj-lt"/>
              </a:rPr>
              <a:t>Worldwide </a:t>
            </a:r>
            <a:r>
              <a:rPr lang="en-US" sz="1800" dirty="0" smtClean="0">
                <a:latin typeface="+mj-lt"/>
              </a:rPr>
              <a:t>United Nations survey).</a:t>
            </a:r>
          </a:p>
          <a:p>
            <a:pPr algn="just"/>
            <a:endParaRPr lang="en-US" sz="1800" dirty="0" smtClean="0">
              <a:latin typeface="+mj-lt"/>
            </a:endParaRPr>
          </a:p>
          <a:p>
            <a:pPr algn="just"/>
            <a:r>
              <a:rPr lang="en-US" sz="2400" dirty="0" smtClean="0">
                <a:latin typeface="+mj-lt"/>
              </a:rPr>
              <a:t>Information systems have been the greatest force for productivity improvement in the last half century.</a:t>
            </a:r>
          </a:p>
          <a:p>
            <a:pPr algn="just"/>
            <a:endParaRPr lang="en-US" sz="2400" dirty="0" smtClean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any organizations have an opportunity to tackle sustainable development while improving productivity, reducing costs, and enhancing profitability.</a:t>
            </a:r>
          </a:p>
          <a:p>
            <a:pPr algn="just">
              <a:buNone/>
            </a:pP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   Their poor environmental practices result in many forms of waste.</a:t>
            </a:r>
          </a:p>
          <a:p>
            <a:endParaRPr lang="en-US" sz="2400" dirty="0" smtClean="0"/>
          </a:p>
          <a:p>
            <a:endParaRPr lang="en-US" sz="2400" dirty="0"/>
          </a:p>
          <a:p>
            <a:pPr algn="ctr">
              <a:buNone/>
            </a:pPr>
            <a:r>
              <a:rPr lang="en-US" sz="2400" dirty="0" smtClean="0"/>
              <a:t>Such poor environmental practices</a:t>
            </a:r>
            <a:r>
              <a:rPr lang="en-US" sz="2400" dirty="0"/>
              <a:t> </a:t>
            </a:r>
            <a:r>
              <a:rPr lang="en-US" sz="2400" dirty="0" smtClean="0"/>
              <a:t>could be improved by </a:t>
            </a:r>
            <a:r>
              <a:rPr lang="en-US" sz="3600" dirty="0" smtClean="0">
                <a:solidFill>
                  <a:srgbClr val="00B050"/>
                </a:solidFill>
              </a:rPr>
              <a:t>Green IS</a:t>
            </a:r>
            <a:r>
              <a:rPr lang="en-US" sz="2400" dirty="0"/>
              <a:t> 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     initiatives.</a:t>
            </a:r>
          </a:p>
          <a:p>
            <a:pPr>
              <a:buNone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Green IS: set of people, processes, software, and information technologies to support sustainable business processes</a:t>
            </a:r>
            <a:endParaRPr lang="en-US" sz="18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rgbClr val="006600"/>
                </a:solidFill>
              </a:rPr>
              <a:t>Information Systems in Context of Green Energy </a:t>
            </a:r>
            <a:r>
              <a:rPr lang="en-US" sz="2400" dirty="0" smtClean="0">
                <a:solidFill>
                  <a:srgbClr val="006600"/>
                </a:solidFill>
              </a:rPr>
              <a:t>(Cont.)</a:t>
            </a:r>
            <a:endParaRPr lang="en-US" sz="3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Interesting Topic!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112568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“never before has world opinion been so united on a single goal as it is on achieving sustainable development”.</a:t>
            </a:r>
            <a:r>
              <a:rPr lang="en-US" sz="1800" dirty="0" smtClean="0"/>
              <a:t>(Amy </a:t>
            </a:r>
            <a:r>
              <a:rPr lang="en-US" sz="1800" dirty="0" err="1" smtClean="0"/>
              <a:t>Lovins</a:t>
            </a:r>
            <a:r>
              <a:rPr lang="en-US" sz="1800" dirty="0" smtClean="0"/>
              <a:t> cited on p. 12 of Glenn and Gordon 1998)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2800" dirty="0"/>
              <a:t>This concern </a:t>
            </a:r>
            <a:r>
              <a:rPr lang="en-US" sz="2800" dirty="0" smtClean="0"/>
              <a:t>has trickled </a:t>
            </a:r>
            <a:r>
              <a:rPr lang="en-US" sz="2800" dirty="0"/>
              <a:t>down to industry, </a:t>
            </a:r>
            <a:r>
              <a:rPr lang="en-US" sz="2800" dirty="0" smtClean="0"/>
              <a:t>and many </a:t>
            </a:r>
            <a:r>
              <a:rPr lang="en-US" sz="2800" dirty="0"/>
              <a:t>business leaders </a:t>
            </a:r>
            <a:r>
              <a:rPr lang="en-US" sz="2800" dirty="0" smtClean="0"/>
              <a:t>are embracing </a:t>
            </a:r>
            <a:r>
              <a:rPr lang="en-US" sz="2800" dirty="0"/>
              <a:t>environmental sustainability in their </a:t>
            </a:r>
            <a:r>
              <a:rPr lang="en-US" sz="2800" dirty="0" smtClean="0"/>
              <a:t>corporate vision.</a:t>
            </a:r>
          </a:p>
          <a:p>
            <a:pPr algn="just"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My Motivation</a:t>
            </a:r>
            <a:endParaRPr lang="en-US" sz="4800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crucial topic</a:t>
            </a:r>
          </a:p>
          <a:p>
            <a:r>
              <a:rPr lang="en-US" dirty="0" smtClean="0"/>
              <a:t>Same topic as my lab project</a:t>
            </a:r>
          </a:p>
          <a:p>
            <a:r>
              <a:rPr lang="en-US" dirty="0" smtClean="0"/>
              <a:t>Preparation for my Master thesis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Expected Findings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demonstrate how the transformative power of IS can be leveraged to create an ecologically sustainable society</a:t>
            </a:r>
          </a:p>
          <a:p>
            <a:pPr algn="just"/>
            <a:r>
              <a:rPr lang="en-US" sz="2800" dirty="0" smtClean="0"/>
              <a:t>research agenda to establish a new subfield of energy informatics, which applies information systems thinking and skills to increase energy efficiency</a:t>
            </a:r>
          </a:p>
          <a:p>
            <a:pPr algn="just"/>
            <a:r>
              <a:rPr lang="en-US" sz="2800" dirty="0" smtClean="0"/>
              <a:t> how IS leaders can embrace environmental sustainability in their core principles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278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Diseño predeterminado</vt:lpstr>
      <vt:lpstr>Slide 1</vt:lpstr>
      <vt:lpstr>Information Systems in Context of Green Energy</vt:lpstr>
      <vt:lpstr>Information Systems in Context of Green Energy (Cont.)</vt:lpstr>
      <vt:lpstr>Interesting Topic!</vt:lpstr>
      <vt:lpstr>My Motivation</vt:lpstr>
      <vt:lpstr>Expected Findings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Mahnaz</cp:lastModifiedBy>
  <cp:revision>253</cp:revision>
  <dcterms:created xsi:type="dcterms:W3CDTF">2010-05-23T14:28:12Z</dcterms:created>
  <dcterms:modified xsi:type="dcterms:W3CDTF">2014-05-14T11:12:12Z</dcterms:modified>
</cp:coreProperties>
</file>