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 Slab" pitchFamily="2" charset="0"/>
      <p:regular r:id="rId29"/>
      <p:bold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ad8dc23e6_0_3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ad8dc23e6_0_3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ad8dc23e6_0_3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ad8dc23e6_0_3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d8dc23e6_0_3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d8dc23e6_0_3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ad8dc23e6_0_3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ad8dc23e6_0_3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ad8dc23e6_0_3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ad8dc23e6_0_3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ad8dc23e6_0_3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ad8dc23e6_0_3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ad8dc23e6_0_3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ad8dc23e6_0_3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ad8dc23e6_0_3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ad8dc23e6_0_3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ad8dc23e6_0_3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ad8dc23e6_0_3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ad8dc23e6_0_3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ad8dc23e6_0_3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ad8dc23e6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ad8dc23e6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d8dc23e6_0_3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d8dc23e6_0_3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ad8dc23e6_0_3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ad8dc23e6_0_3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ad8dc23e6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ad8dc23e6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ad8dc23e6_0_3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ad8dc23e6_0_3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ad8dc23e6_0_3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ad8dc23e6_0_3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d8dc23e6_0_3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d8dc23e6_0_3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ad8dc23e6_0_3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ad8dc23e6_0_3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ad8dc23e6_0_3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ad8dc23e6_0_3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d8dc23e6_0_3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ad8dc23e6_0_3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81281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9759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8451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5735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8892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298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16107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28497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307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79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4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45081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6026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135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5184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6016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813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5882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45049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14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2277450" y="158050"/>
            <a:ext cx="4059000" cy="28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latin typeface="Roboto Slab"/>
                <a:ea typeface="Roboto Slab"/>
                <a:cs typeface="Roboto Slab"/>
                <a:sym typeface="Roboto Slab"/>
              </a:rPr>
              <a:t>Corona virus Analysis</a:t>
            </a:r>
            <a:endParaRPr sz="50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latin typeface="Roboto Slab"/>
                <a:ea typeface="Roboto Slab"/>
                <a:cs typeface="Roboto Slab"/>
                <a:sym typeface="Roboto Slab"/>
              </a:rPr>
              <a:t>By SQL</a:t>
            </a:r>
            <a:endParaRPr sz="5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063800" y="3952425"/>
            <a:ext cx="63987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By :             Chandni verma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        Batch Name:            MIP-DA-11 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/>
              <a:t>  </a:t>
            </a:r>
            <a:endParaRPr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575" y="158050"/>
            <a:ext cx="2852149" cy="27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00" y="2215500"/>
            <a:ext cx="2320175" cy="2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149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Q6. Find monthly average for confirmed, deaths, recovered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899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AvgConfirmed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AvgDeaths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AvgRecovered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500" y="1463700"/>
            <a:ext cx="4628099" cy="30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418025" y="826800"/>
            <a:ext cx="2457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</a:t>
            </a:r>
            <a:endParaRPr sz="1800" b="1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185875"/>
            <a:ext cx="6024900" cy="5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Q7. Find most frequent value for confirmed, deaths, recovered each month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751974"/>
            <a:ext cx="4956900" cy="439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rn_confirmed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most_frequent_confirmed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rn_deaths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most_frequent_deaths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rn_recovered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most_frequent_recovered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confirmed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deaths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recovered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rn_recovered</a:t>
            </a: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recovered</a:t>
            </a:r>
          </a:p>
          <a:p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RankedData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rn_confirmed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rn_deaths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rn_recovered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050" y="1321487"/>
            <a:ext cx="3570600" cy="2273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6336600" y="634937"/>
            <a:ext cx="18375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r>
              <a:rPr lang="en" sz="18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143150"/>
            <a:ext cx="6612600" cy="7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Q8. Find minimum values for confirmed, deaths, recovered per year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029775"/>
            <a:ext cx="4551000" cy="3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MinConfirmed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MinDeaths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MinRecovered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431" y="1765075"/>
            <a:ext cx="3976500" cy="24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5319900" y="1029775"/>
            <a:ext cx="351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</a:t>
            </a:r>
            <a:endParaRPr sz="1800" b="1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89725"/>
            <a:ext cx="6078300" cy="13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 b="1" dirty="0">
                <a:latin typeface="Arial"/>
                <a:ea typeface="Arial"/>
                <a:cs typeface="Arial"/>
                <a:sym typeface="Arial"/>
              </a:rPr>
              <a:t>Q9. Find maximum values of confirmed, deaths, recovered per year</a:t>
            </a:r>
            <a:endParaRPr sz="2222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952850"/>
            <a:ext cx="4839300" cy="3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MinConfirmed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MinDeaths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MinRecovered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500" y="1667432"/>
            <a:ext cx="3688200" cy="1808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5068000" y="969352"/>
            <a:ext cx="35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</a:t>
            </a:r>
            <a:endParaRPr sz="1800" b="1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6249300" cy="3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Q10. The total number of case of confirmed, deaths, recovered each month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944300"/>
            <a:ext cx="4604400" cy="3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TotalConfirmed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deaths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TotalDeaths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TotalRecovered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462" y="1088688"/>
            <a:ext cx="3923101" cy="3619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5358087" y="629787"/>
            <a:ext cx="31512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364300" cy="4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Q11. Check how corona virus spread out with respect to confirmed case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Arial"/>
                <a:ea typeface="Arial"/>
                <a:cs typeface="Arial"/>
                <a:sym typeface="Arial"/>
              </a:rPr>
              <a:t> (Eg.: total confirmed cases, their average, variance &amp; STDEV )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555600"/>
            <a:ext cx="5405400" cy="4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TotalConfirmedCases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AvgConfirmedCases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VarianceConfirmedCases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STDEV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confirmed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StdDevConfirmedCases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500" y="1150200"/>
            <a:ext cx="3122100" cy="3465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6379425" y="645200"/>
            <a:ext cx="26121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19650" y="98275"/>
            <a:ext cx="8802300" cy="1001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Q12. Check how corona virus spread out with respect to death case per month (Eg.: total confirmed cases, their average, variance &amp; STDEV )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222050" y="678656"/>
            <a:ext cx="5692550" cy="4750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deaths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Total_Death_Confirmed_Cases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deaths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avg_Death_Confirmed_Cases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deaths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variance_Death_Confirmed_Cases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00FF"/>
                </a:solidFill>
                <a:latin typeface="Consolas" panose="020B0609020204030204" pitchFamily="49" charset="0"/>
              </a:rPr>
              <a:t>stdev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deaths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stdv_Death_Confirmed_Cases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sz="1100"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600" y="801535"/>
            <a:ext cx="2355800" cy="24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00" y="3263485"/>
            <a:ext cx="2627850" cy="36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5914600" y="399397"/>
            <a:ext cx="1207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r>
              <a:rPr lang="en" sz="18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185875"/>
            <a:ext cx="87384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11" dirty="0">
                <a:latin typeface="Arial"/>
                <a:ea typeface="Arial"/>
                <a:cs typeface="Arial"/>
                <a:sym typeface="Arial"/>
              </a:rPr>
              <a:t> Q13. Check how corona virus spread out with respect to recovered case(Eg.: total confirmed cases, their average, variance &amp; STDEV )</a:t>
            </a:r>
            <a:endParaRPr sz="211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805450"/>
            <a:ext cx="5437500" cy="4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ID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recovered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Total_recovered_Confirmed_Cases</a:t>
            </a:r>
          </a:p>
          <a:p>
            <a:r>
              <a:rPr lang="en-ID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6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recovered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Avg_recovered_Confirmed_Cases</a:t>
            </a:r>
          </a:p>
          <a:p>
            <a:r>
              <a:rPr lang="en-ID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6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recovered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Variance_recovered_Confirmed_Cases</a:t>
            </a:r>
          </a:p>
          <a:p>
            <a:r>
              <a:rPr lang="en-ID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6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STDEV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recovered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StdDev_recovered_Confirmed_Cases</a:t>
            </a:r>
          </a:p>
          <a:p>
            <a:r>
              <a:rPr lang="en-ID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6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sz="1600" dirty="0"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650" y="1163095"/>
            <a:ext cx="3090000" cy="3679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6073044" y="655825"/>
            <a:ext cx="23607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36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 Q14. Find Country having highest number of the Confirmed case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775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1 Country_Region</a:t>
            </a:r>
            <a:r>
              <a:rPr lang="en-US" sz="1800" dirty="0">
                <a:solidFill>
                  <a:srgbClr val="808080"/>
                </a:solidFill>
                <a:latin typeface="Trebuchet MS" panose="020B0603020202020204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Confirmed</a:t>
            </a:r>
          </a:p>
          <a:p>
            <a:r>
              <a:rPr lang="en-ID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Trebuchet MS" panose="020B0603020202020204" pitchFamily="34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[Corona Virus ]</a:t>
            </a:r>
          </a:p>
          <a:p>
            <a:r>
              <a:rPr lang="en-ID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ORDER</a:t>
            </a:r>
            <a:r>
              <a:rPr lang="en-ID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Confirmed </a:t>
            </a:r>
            <a:r>
              <a:rPr lang="en-ID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DESC</a:t>
            </a:r>
            <a:r>
              <a:rPr lang="en-ID" sz="1800" dirty="0">
                <a:solidFill>
                  <a:srgbClr val="808080"/>
                </a:solidFill>
                <a:latin typeface="Trebuchet MS" panose="020B0603020202020204" pitchFamily="34" charset="0"/>
              </a:rPr>
              <a:t>;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6438062" y="949819"/>
            <a:ext cx="20916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</a:t>
            </a:r>
            <a:endParaRPr sz="1800" b="1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6159D-7736-4E6E-5F6C-0DB19D4A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87" y="1464337"/>
            <a:ext cx="2867425" cy="18862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7872900" cy="8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Q15. Find Country having lowest number of the death case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4818000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Country_Region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 ]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sp>
        <p:nvSpPr>
          <p:cNvPr id="200" name="Google Shape;200;p31"/>
          <p:cNvSpPr txBox="1"/>
          <p:nvPr/>
        </p:nvSpPr>
        <p:spPr>
          <a:xfrm>
            <a:off x="5802600" y="762725"/>
            <a:ext cx="315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EA131-BB01-9350-645C-276EF7E0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00" y="1409607"/>
            <a:ext cx="2495898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111100"/>
            <a:ext cx="85206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62150" y="9016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CORONA VIRUS pandemic has had a significant impact on public health and has created an urgent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for data-driven insights to understand the spread of the virus. As a data analyst, you have been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tasked with analyzing a CORONA VIRUS dataset to derive meaningful insights and present your findings.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analysis of the available corona virus data aim to drive meaningful insight from the spread and demographic impact of the virus by SQL query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565175"/>
            <a:ext cx="3849076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193600" cy="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Q16. Find top 5 countries having highest recovered case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869525"/>
            <a:ext cx="4454700" cy="3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</a:p>
          <a:p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country_region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recovered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sum_recovered_Cases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sum_recovered_Cases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900" y="2058125"/>
            <a:ext cx="32480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5065525" y="1435700"/>
            <a:ext cx="27987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A05B-A865-F9D9-E210-8C8A838F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5F11-1FB1-EED0-C7E8-EDB48F68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059180"/>
            <a:ext cx="7820659" cy="3471842"/>
          </a:xfrm>
        </p:spPr>
        <p:txBody>
          <a:bodyPr/>
          <a:lstStyle/>
          <a:p>
            <a:r>
              <a:rPr lang="en-US" dirty="0"/>
              <a:t>The dataset cover the date 2020-01-22 to 2021-06-13, encompassing 18 month of data on confirmed ,deaths and recoveries cases</a:t>
            </a:r>
          </a:p>
          <a:p>
            <a:r>
              <a:rPr lang="en-US" dirty="0"/>
              <a:t>Having total 78386 number row in the given data </a:t>
            </a:r>
          </a:p>
          <a:p>
            <a:r>
              <a:rPr lang="en-US" dirty="0"/>
              <a:t>Average confirmed=2958,28143807412 , average deaths=63,6811846689895 and average recovered cases = 1451,145549572379</a:t>
            </a:r>
          </a:p>
          <a:p>
            <a:r>
              <a:rPr lang="en-US" dirty="0"/>
              <a:t>Minimum death cases are present in the year 2020 </a:t>
            </a:r>
          </a:p>
          <a:p>
            <a:r>
              <a:rPr lang="en-US" dirty="0"/>
              <a:t>Israel having highest number of confirm cases</a:t>
            </a:r>
          </a:p>
          <a:p>
            <a:r>
              <a:rPr lang="en-US" dirty="0"/>
              <a:t>Lowest number of death cases are present in Afghanistan</a:t>
            </a:r>
          </a:p>
          <a:p>
            <a:r>
              <a:rPr lang="en-US" dirty="0"/>
              <a:t> India has a highest number of recovered cases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655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657275" y="1645375"/>
            <a:ext cx="8537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400">
                <a:latin typeface="Arial"/>
                <a:ea typeface="Arial"/>
                <a:cs typeface="Arial"/>
                <a:sym typeface="Arial"/>
              </a:rPr>
              <a:t>!!Thank  you !!</a:t>
            </a:r>
            <a:endParaRPr sz="6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08675" y="1277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Arial"/>
                <a:ea typeface="Arial"/>
                <a:cs typeface="Arial"/>
                <a:sym typeface="Arial"/>
              </a:rPr>
              <a:t>Datasets:</a:t>
            </a:r>
            <a:endParaRPr b="1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dirty="0">
                <a:latin typeface="Source Code Pro"/>
                <a:ea typeface="Source Code Pro"/>
                <a:cs typeface="Source Code Pro"/>
                <a:sym typeface="Source Code Pro"/>
              </a:rPr>
              <a:t>Province: </a:t>
            </a:r>
            <a:r>
              <a:rPr lang="en" sz="2333" b="0" dirty="0">
                <a:latin typeface="Source Code Pro"/>
                <a:ea typeface="Source Code Pro"/>
                <a:cs typeface="Source Code Pro"/>
                <a:sym typeface="Source Code Pro"/>
              </a:rPr>
              <a:t>Geographic subdivision within a </a:t>
            </a:r>
            <a:endParaRPr sz="2333" b="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dirty="0">
                <a:latin typeface="Source Code Pro"/>
                <a:ea typeface="Source Code Pro"/>
                <a:cs typeface="Source Code Pro"/>
                <a:sym typeface="Source Code Pro"/>
              </a:rPr>
              <a:t>Country/Region:</a:t>
            </a:r>
            <a:r>
              <a:rPr lang="en" sz="2333" b="0" dirty="0">
                <a:latin typeface="Source Code Pro"/>
                <a:ea typeface="Source Code Pro"/>
                <a:cs typeface="Source Code Pro"/>
                <a:sym typeface="Source Code Pro"/>
              </a:rPr>
              <a:t> Geographic entity where data is recorded.</a:t>
            </a:r>
            <a:endParaRPr sz="2333" b="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dirty="0">
                <a:latin typeface="Source Code Pro"/>
                <a:ea typeface="Source Code Pro"/>
                <a:cs typeface="Source Code Pro"/>
                <a:sym typeface="Source Code Pro"/>
              </a:rPr>
              <a:t>Latitude:</a:t>
            </a:r>
            <a:r>
              <a:rPr lang="en" sz="2333" b="0" dirty="0">
                <a:latin typeface="Source Code Pro"/>
                <a:ea typeface="Source Code Pro"/>
                <a:cs typeface="Source Code Pro"/>
                <a:sym typeface="Source Code Pro"/>
              </a:rPr>
              <a:t> North-south position on Earth's surface.</a:t>
            </a:r>
            <a:endParaRPr sz="2333" b="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dirty="0">
                <a:latin typeface="Source Code Pro"/>
                <a:ea typeface="Source Code Pro"/>
                <a:cs typeface="Source Code Pro"/>
                <a:sym typeface="Source Code Pro"/>
              </a:rPr>
              <a:t>Longitude:</a:t>
            </a:r>
            <a:r>
              <a:rPr lang="en" sz="2333" b="0" dirty="0">
                <a:latin typeface="Source Code Pro"/>
                <a:ea typeface="Source Code Pro"/>
                <a:cs typeface="Source Code Pro"/>
                <a:sym typeface="Source Code Pro"/>
              </a:rPr>
              <a:t> East-west position on Earth's surface.</a:t>
            </a:r>
            <a:endParaRPr sz="2333" b="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dirty="0">
                <a:latin typeface="Source Code Pro"/>
                <a:ea typeface="Source Code Pro"/>
                <a:cs typeface="Source Code Pro"/>
                <a:sym typeface="Source Code Pro"/>
              </a:rPr>
              <a:t>Date:</a:t>
            </a:r>
            <a:r>
              <a:rPr lang="en" sz="2333" b="0" dirty="0">
                <a:latin typeface="Source Code Pro"/>
                <a:ea typeface="Source Code Pro"/>
                <a:cs typeface="Source Code Pro"/>
                <a:sym typeface="Source Code Pro"/>
              </a:rPr>
              <a:t> Recorded date of CORONA VIRUS data.</a:t>
            </a:r>
            <a:endParaRPr sz="2333" b="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dirty="0">
                <a:latin typeface="Source Code Pro"/>
                <a:ea typeface="Source Code Pro"/>
                <a:cs typeface="Source Code Pro"/>
                <a:sym typeface="Source Code Pro"/>
              </a:rPr>
              <a:t>Confirmed:</a:t>
            </a:r>
            <a:r>
              <a:rPr lang="en" sz="2333" b="0" dirty="0">
                <a:latin typeface="Source Code Pro"/>
                <a:ea typeface="Source Code Pro"/>
                <a:cs typeface="Source Code Pro"/>
                <a:sym typeface="Source Code Pro"/>
              </a:rPr>
              <a:t> Number of diagnosed CORONA VIRUS cases.</a:t>
            </a:r>
            <a:endParaRPr sz="2333" b="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 b="1" dirty="0">
                <a:latin typeface="Source Code Pro"/>
                <a:ea typeface="Source Code Pro"/>
                <a:cs typeface="Source Code Pro"/>
                <a:sym typeface="Source Code Pro"/>
              </a:rPr>
              <a:t>Deaths:</a:t>
            </a:r>
            <a:r>
              <a:rPr lang="en" sz="2333" b="0" dirty="0">
                <a:latin typeface="Source Code Pro"/>
                <a:ea typeface="Source Code Pro"/>
                <a:cs typeface="Source Code Pro"/>
                <a:sym typeface="Source Code Pro"/>
              </a:rPr>
              <a:t> Number of CORONA VIRUS related deaths.</a:t>
            </a:r>
            <a:endParaRPr sz="2333" b="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latin typeface="Source Code Pro"/>
                <a:ea typeface="Source Code Pro"/>
                <a:cs typeface="Source Code Pro"/>
                <a:sym typeface="Source Code Pro"/>
              </a:rPr>
              <a:t>Recovered:</a:t>
            </a:r>
            <a:r>
              <a:rPr lang="en-US" sz="2333" b="0" dirty="0">
                <a:latin typeface="Source Code Pro"/>
                <a:ea typeface="Source Code Pro"/>
                <a:cs typeface="Source Code Pro"/>
                <a:sym typeface="Source Code Pro"/>
              </a:rPr>
              <a:t> Number of recovered CORONA VIRUS cases.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907700" y="1873675"/>
            <a:ext cx="615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000"/>
            <a:ext cx="8839200" cy="480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0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 b="1" dirty="0">
                <a:latin typeface="Arial"/>
                <a:ea typeface="Arial"/>
                <a:cs typeface="Arial"/>
                <a:sym typeface="Arial"/>
              </a:rPr>
              <a:t>Q1. Write a code to check NULL values</a:t>
            </a:r>
            <a:endParaRPr sz="2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247600" y="1357550"/>
            <a:ext cx="2970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Province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Latitude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Longitude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deaths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sz="1400" b="1"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825" y="1873675"/>
            <a:ext cx="5287700" cy="15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713000" y="1211375"/>
            <a:ext cx="445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 sz="1800" b="1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79050"/>
            <a:ext cx="2808000" cy="7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Q2. If NULL values are present, update them with zeros for all columns.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0" y="933625"/>
            <a:ext cx="5044200" cy="41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 ]</a:t>
            </a: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province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province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country_region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country_region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latitude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latitude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longitude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longitude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confirmed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confirmed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deaths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deaths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recovered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recovered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province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country_region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latitude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longitude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confirmed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deaths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recovered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sz="1400" b="1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860" b="1"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5325"/>
            <a:ext cx="4457700" cy="17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274350" y="787025"/>
            <a:ext cx="463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 sz="1800" b="1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</a:t>
            </a:r>
            <a:r>
              <a:rPr lang="en" sz="1977" b="1" dirty="0">
                <a:latin typeface="Arial"/>
                <a:ea typeface="Arial"/>
                <a:cs typeface="Arial"/>
                <a:sym typeface="Arial"/>
              </a:rPr>
              <a:t>Q3. check total number of rows</a:t>
            </a:r>
            <a:endParaRPr sz="1977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sz="1700" b="1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768300" y="1093838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/>
              <a:t>Output</a:t>
            </a:r>
            <a:endParaRPr sz="2000" b="1" dirty="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775" y="1820250"/>
            <a:ext cx="3009900" cy="20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30325" y="0"/>
            <a:ext cx="79692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Q4. Check what is start_date and end_date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Finding the earliest (start date) and latest (end date) dates in a single table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55325" y="860975"/>
            <a:ext cx="5309400" cy="3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_start_date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end_date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50" y="1600200"/>
            <a:ext cx="31432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572000" y="858850"/>
            <a:ext cx="419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</a:t>
            </a:r>
            <a:endParaRPr sz="1800" b="1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877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 b="1" dirty="0">
                <a:latin typeface="Arial"/>
                <a:ea typeface="Arial"/>
                <a:cs typeface="Arial"/>
                <a:sym typeface="Arial"/>
              </a:rPr>
              <a:t>Q5. Number of month present in dataset</a:t>
            </a:r>
            <a:endParaRPr sz="19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num_months</a:t>
            </a:r>
          </a:p>
          <a:p>
            <a:r>
              <a:rPr lang="en-ID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</a:rPr>
              <a:t>[Corona Virus]</a:t>
            </a:r>
            <a:r>
              <a:rPr lang="en-ID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300" y="1733350"/>
            <a:ext cx="26765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172350" y="837500"/>
            <a:ext cx="399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</a:t>
            </a:r>
            <a:endParaRPr sz="1800" b="1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1603</Words>
  <Application>Microsoft Office PowerPoint</Application>
  <PresentationFormat>On-screen Show (16:9)</PresentationFormat>
  <Paragraphs>206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Wingdings 3</vt:lpstr>
      <vt:lpstr>Calibri</vt:lpstr>
      <vt:lpstr>Arial</vt:lpstr>
      <vt:lpstr>Trebuchet MS</vt:lpstr>
      <vt:lpstr>Consolas</vt:lpstr>
      <vt:lpstr>Roboto Slab</vt:lpstr>
      <vt:lpstr>Source Code Pro</vt:lpstr>
      <vt:lpstr>Facet</vt:lpstr>
      <vt:lpstr>Corona virus Analysis By SQL</vt:lpstr>
      <vt:lpstr>Project overview</vt:lpstr>
      <vt:lpstr>Datasets:  Province: Geographic subdivision within a  Country/Region: Geographic entity where data is recorded. Latitude: North-south position on Earth's surface. Longitude: East-west position on Earth's surface. Date: Recorded date of CORONA VIRUS data. Confirmed: Number of diagnosed CORONA VIRUS cases. Deaths: Number of CORONA VIRUS related deaths. Recovered: Number of recovered CORONA VIRUS cases. </vt:lpstr>
      <vt:lpstr>PowerPoint Presentation</vt:lpstr>
      <vt:lpstr>Q1. Write a code to check NULL values</vt:lpstr>
      <vt:lpstr>Q2. If NULL values are present, update them with zeros for all columns.</vt:lpstr>
      <vt:lpstr> Q3. check total number of rows</vt:lpstr>
      <vt:lpstr> Q4. Check what is start_date and end_date Finding the earliest (start date) and latest (end date) dates in a single table </vt:lpstr>
      <vt:lpstr>Q5. Number of month present in dataset</vt:lpstr>
      <vt:lpstr>Q6. Find monthly average for confirmed, deaths, recovered</vt:lpstr>
      <vt:lpstr>Q7. Find most frequent value for confirmed, deaths, recovered each month</vt:lpstr>
      <vt:lpstr>Q8. Find minimum values for confirmed, deaths, recovered per year</vt:lpstr>
      <vt:lpstr>Q9. Find maximum values of confirmed, deaths, recovered per year  </vt:lpstr>
      <vt:lpstr>Q10. The total number of case of confirmed, deaths, recovered each month</vt:lpstr>
      <vt:lpstr>Q11. Check how corona virus spread out with respect to confirmed case  (Eg.: total confirmed cases, their average, variance &amp; STDEV ) </vt:lpstr>
      <vt:lpstr>Q12. Check how corona virus spread out with respect to death case per month (Eg.: total confirmed cases, their average, variance &amp; STDEV ) </vt:lpstr>
      <vt:lpstr> Q13. Check how corona virus spread out with respect to recovered case(Eg.: total confirmed cases, their average, variance &amp; STDEV ) </vt:lpstr>
      <vt:lpstr> Q14. Find Country having highest number of the Confirmed case</vt:lpstr>
      <vt:lpstr>Q15. Find Country having lowest number of the death case</vt:lpstr>
      <vt:lpstr>Q16. Find top 5 countries having highest recovered case</vt:lpstr>
      <vt:lpstr>Insights</vt:lpstr>
      <vt:lpstr>!!Thank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Ruhi Verma</dc:creator>
  <cp:lastModifiedBy>Ruhi Verma</cp:lastModifiedBy>
  <cp:revision>2</cp:revision>
  <dcterms:modified xsi:type="dcterms:W3CDTF">2024-07-09T14:22:43Z</dcterms:modified>
</cp:coreProperties>
</file>