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96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11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141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977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67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87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9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1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2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19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3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24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1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96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1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927B-CB5B-45DC-ABC6-DA7B56322DE3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2EF24-95C4-4E1E-9B7D-44B5FDB074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6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6F19-6FA6-4BB2-AA6D-AF2535453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CAR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54032-ADCA-413E-999F-A33A6811B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>
                <a:solidFill>
                  <a:srgbClr val="92D050"/>
                </a:solidFill>
              </a:rPr>
              <a:t>- BY USING TABLEAU 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F23B-48B2-44FB-A18C-722BC1861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53" y="552637"/>
            <a:ext cx="10515600" cy="601849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N" sz="1800" b="1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IN" sz="1800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company is a car dealership that sells various car models. To effectively track and analyse our sales performance, we need a comprehensive Car Sales Dashboard in Tableau.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N" sz="1800" b="1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and develop a dynamic and interactive Car Sales Dashboard using Tableau. The dashboard will visualize critical KPIs related to our car sales, helping us understand our sales performance over time and make data-driven decisions.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IN" sz="1800" b="1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 1: KPI’s Requirement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provide real-time insights into key performance indicators (KPIs) related to our sales data. This will enable us to make informed decisions, monitor our progress, and identify trends and opportunities for growth.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IN" sz="1800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1800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solidFill>
                <a:srgbClr val="ED7D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8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8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91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133E-0CF9-4127-A389-97A6BD75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265765"/>
            <a:ext cx="10515600" cy="6305363"/>
          </a:xfrm>
        </p:spPr>
        <p:txBody>
          <a:bodyPr>
            <a:normAutofit fontScale="70000" lnSpcReduction="20000"/>
          </a:bodyPr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Average Price Analysis:</a:t>
            </a:r>
            <a:endParaRPr lang="en-IN" sz="2400" kern="100" dirty="0">
              <a:solidFill>
                <a:srgbClr val="ED7D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3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23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3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23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IN" sz="2400" b="1" kern="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Cars Sold Metrics:</a:t>
            </a:r>
            <a:endParaRPr lang="en-IN" sz="2400" kern="100" dirty="0">
              <a:solidFill>
                <a:srgbClr val="ED7D3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2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2100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2100" kern="10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b="1" kern="0" dirty="0">
                <a:solidFill>
                  <a:srgbClr val="4472C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 2: Charts Requirement</a:t>
            </a:r>
            <a:r>
              <a:rPr lang="en-IN" sz="2400" b="1" kern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YTD Sales Weekly Trend:</a:t>
            </a:r>
            <a:r>
              <a:rPr lang="en-IN" sz="240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YTD Total Sales by Body Style:</a:t>
            </a:r>
            <a:r>
              <a:rPr lang="en-IN" sz="240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Visualize the distribution of YTD total sales across different car body styles using a Pie chart.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tabLst>
                <a:tab pos="457200" algn="l"/>
              </a:tabLst>
            </a:pPr>
            <a:r>
              <a:rPr lang="en-IN" sz="24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YTD Total Sales by </a:t>
            </a:r>
            <a:r>
              <a:rPr lang="en-IN" sz="2400" b="1" dirty="0" err="1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Color</a:t>
            </a:r>
            <a:r>
              <a:rPr lang="en-IN" sz="24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:</a:t>
            </a:r>
            <a:r>
              <a:rPr lang="en-IN" sz="240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Present the contribution of various car </a:t>
            </a:r>
            <a:r>
              <a:rPr lang="en-IN" sz="240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colors</a:t>
            </a:r>
            <a:r>
              <a:rPr lang="en-IN" sz="24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to the YTD total sales through a donut chart.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8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9A031-5C67-4545-BAE5-95CCD6E82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310590"/>
            <a:ext cx="10515600" cy="6135034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tabLst>
                <a:tab pos="457200" algn="l"/>
              </a:tabLst>
            </a:pPr>
            <a:r>
              <a:rPr lang="en-IN" sz="17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YTD Cars Sold by Dealer Region:</a:t>
            </a:r>
            <a:r>
              <a:rPr lang="en-IN" sz="170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sz="17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tabLst>
                <a:tab pos="457200" algn="l"/>
              </a:tabLst>
            </a:pPr>
            <a:r>
              <a:rPr lang="en-IN" sz="1700" b="1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Company-Wise Sales Trend in Grid Form:</a:t>
            </a:r>
            <a:r>
              <a:rPr lang="en-IN" sz="1700" dirty="0">
                <a:solidFill>
                  <a:srgbClr val="ED7D3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r>
              <a:rPr lang="en-IN" sz="170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  <a:endParaRPr lang="en-IN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41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67DDB-5745-4E25-85BB-B4FCAEAE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4" y="502025"/>
            <a:ext cx="10878950" cy="6110316"/>
          </a:xfrm>
        </p:spPr>
      </p:pic>
    </p:spTree>
    <p:extLst>
      <p:ext uri="{BB962C8B-B14F-4D97-AF65-F5344CB8AC3E}">
        <p14:creationId xmlns:p14="http://schemas.microsoft.com/office/powerpoint/2010/main" val="24041410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326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Segoe UI</vt:lpstr>
      <vt:lpstr>Symbol</vt:lpstr>
      <vt:lpstr>Times New Roman</vt:lpstr>
      <vt:lpstr>Trebuchet MS</vt:lpstr>
      <vt:lpstr>Wingdings 3</vt:lpstr>
      <vt:lpstr>Facet</vt:lpstr>
      <vt:lpstr>CAR SALES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SALES DASHBOARD</dc:title>
  <dc:creator>Lenovo</dc:creator>
  <cp:lastModifiedBy>Lenovo</cp:lastModifiedBy>
  <cp:revision>4</cp:revision>
  <dcterms:created xsi:type="dcterms:W3CDTF">2024-01-25T06:24:07Z</dcterms:created>
  <dcterms:modified xsi:type="dcterms:W3CDTF">2024-01-26T13:50:27Z</dcterms:modified>
</cp:coreProperties>
</file>