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6466-71F2-4139-8C09-2F0507581A1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0010-FC85-4A74-B563-DC0E8BFC1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84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6466-71F2-4139-8C09-2F0507581A1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0010-FC85-4A74-B563-DC0E8BFC1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6466-71F2-4139-8C09-2F0507581A1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0010-FC85-4A74-B563-DC0E8BFC1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532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6466-71F2-4139-8C09-2F0507581A1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0010-FC85-4A74-B563-DC0E8BFC147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8108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6466-71F2-4139-8C09-2F0507581A1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0010-FC85-4A74-B563-DC0E8BFC1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350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6466-71F2-4139-8C09-2F0507581A1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0010-FC85-4A74-B563-DC0E8BFC1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1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6466-71F2-4139-8C09-2F0507581A1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0010-FC85-4A74-B563-DC0E8BFC1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994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6466-71F2-4139-8C09-2F0507581A1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0010-FC85-4A74-B563-DC0E8BFC1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827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6466-71F2-4139-8C09-2F0507581A1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0010-FC85-4A74-B563-DC0E8BFC1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21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6466-71F2-4139-8C09-2F0507581A1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0010-FC85-4A74-B563-DC0E8BFC1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98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6466-71F2-4139-8C09-2F0507581A1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0010-FC85-4A74-B563-DC0E8BFC1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0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6466-71F2-4139-8C09-2F0507581A1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0010-FC85-4A74-B563-DC0E8BFC1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3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6466-71F2-4139-8C09-2F0507581A1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0010-FC85-4A74-B563-DC0E8BFC1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93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6466-71F2-4139-8C09-2F0507581A1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0010-FC85-4A74-B563-DC0E8BFC1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43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6466-71F2-4139-8C09-2F0507581A1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0010-FC85-4A74-B563-DC0E8BFC1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88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6466-71F2-4139-8C09-2F0507581A1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0010-FC85-4A74-B563-DC0E8BFC1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16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6466-71F2-4139-8C09-2F0507581A1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0010-FC85-4A74-B563-DC0E8BFC1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59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2FE6466-71F2-4139-8C09-2F0507581A1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70010-FC85-4A74-B563-DC0E8BFC1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109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C08C0-5BF5-4A91-9289-7748C06785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Pizza Sales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1DDE7-055E-455F-BFDF-5F6CE9BA4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 </a:t>
            </a:r>
            <a:r>
              <a:rPr lang="en-IN"/>
              <a:t>By using SQL </a:t>
            </a:r>
            <a:r>
              <a:rPr lang="en-IN" dirty="0"/>
              <a:t>AND POWER BI</a:t>
            </a:r>
          </a:p>
        </p:txBody>
      </p:sp>
    </p:spTree>
    <p:extLst>
      <p:ext uri="{BB962C8B-B14F-4D97-AF65-F5344CB8AC3E}">
        <p14:creationId xmlns:p14="http://schemas.microsoft.com/office/powerpoint/2010/main" val="291172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294AD-D55D-446E-B033-FF4F9576E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0306"/>
            <a:ext cx="10515600" cy="594360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solidFill>
                <a:srgbClr val="538135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538135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KPI’s REQUIREMENT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 to analyze key indicators for our pizza sales data to gain insights into our business performance. Specifically, we want to calculate the following metrics: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1.Total Revenue: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sum of the total price of all pizza orders.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2.Average Order value: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average amount spent per order, calculated by dividing the total revenue by the total numbers of orders.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Total Pizzas Sold: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sum of the quantities of all pizzas sold.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4.Total Orders: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total number of orders placed.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5.Average Pizzas per order: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average number of pizzas sold per order, calculated by dividing the total number of pizzas sold by the total number of orders. 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538135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 REQUIREMENT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would like to visualize various aspects of our pizza sales data to gain insights and understand key trends. We have identified the following requirement for creating charts: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1.Daily trend for total orders: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bar chart that displays the daily trend of total orders over a specific time period. This chart will help us identify any patterns or fluctuations in order volumes on a daily basis.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2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D0370-C984-4527-B09D-04AB47E47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94" y="292660"/>
            <a:ext cx="10515600" cy="616192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solidFill>
                <a:srgbClr val="ED7D3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2.Monthly trend for total orders: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line chart that illustrates the hourly trend of total orders throughout the day. This chart will allow us to identify peak hours or periods of high order activity.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Percentage of sales by pizza category: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pie chart that shows the distribution of sales across different pizza categories. This chart will provide insights into the popularity of various pizza categories and their contribution to overall sales.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4.Percentage of sales by pizza size: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 a pie chart that represents the percentage of sales attributed to  different pizza sales. This chart will help us understand customer preferences for pizza sizes and their impact on sales.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5.Total pizzas sold by pizza category: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funnel chart that presents the total number of pizzas sold for each pizza category. This chart will allow us to compare the sales performance of different pizza categories.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6.Top 5 best sellers by revenue, total quality and total orders: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bar chart highlighting the top 5 best-selling pizzas based on the revenue, total quantity, total orders. This chart will help us identify the most popular pizza options.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7.Botttom 5 best sellers by revenue, total quantity and total orders: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bar chart showcasing the bottom 5 worst-selling pizzas based on the revenue, total quantity, total orders. This chart will enable us to identity underperforming or less popular pizza options.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53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79C60C-97E4-44E8-9A9A-C8A1798F4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06" y="735106"/>
            <a:ext cx="10411251" cy="5755340"/>
          </a:xfrm>
        </p:spPr>
      </p:pic>
    </p:spTree>
    <p:extLst>
      <p:ext uri="{BB962C8B-B14F-4D97-AF65-F5344CB8AC3E}">
        <p14:creationId xmlns:p14="http://schemas.microsoft.com/office/powerpoint/2010/main" val="4204623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EEF29C-0D59-4EC1-9833-AEA8A10A5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8" y="722218"/>
            <a:ext cx="10390374" cy="5615829"/>
          </a:xfrm>
        </p:spPr>
      </p:pic>
    </p:spTree>
    <p:extLst>
      <p:ext uri="{BB962C8B-B14F-4D97-AF65-F5344CB8AC3E}">
        <p14:creationId xmlns:p14="http://schemas.microsoft.com/office/powerpoint/2010/main" val="4217760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483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Century Gothic</vt:lpstr>
      <vt:lpstr>Wingdings 3</vt:lpstr>
      <vt:lpstr>Ion</vt:lpstr>
      <vt:lpstr>Pizza Sales Dashboard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Sales Dashboard</dc:title>
  <dc:creator>Lenovo</dc:creator>
  <cp:lastModifiedBy>Lenovo</cp:lastModifiedBy>
  <cp:revision>4</cp:revision>
  <dcterms:created xsi:type="dcterms:W3CDTF">2024-01-26T05:18:17Z</dcterms:created>
  <dcterms:modified xsi:type="dcterms:W3CDTF">2024-01-26T13:47:27Z</dcterms:modified>
</cp:coreProperties>
</file>