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1C2C-E19F-4EC5-878E-C80B48DF68EE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D93A-AEA1-463E-8A66-45A57035F13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24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1C2C-E19F-4EC5-878E-C80B48DF68EE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D93A-AEA1-463E-8A66-45A57035F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59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1C2C-E19F-4EC5-878E-C80B48DF68EE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D93A-AEA1-463E-8A66-45A57035F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254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1C2C-E19F-4EC5-878E-C80B48DF68EE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D93A-AEA1-463E-8A66-45A57035F13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7173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1C2C-E19F-4EC5-878E-C80B48DF68EE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D93A-AEA1-463E-8A66-45A57035F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194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1C2C-E19F-4EC5-878E-C80B48DF68EE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D93A-AEA1-463E-8A66-45A57035F135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5071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1C2C-E19F-4EC5-878E-C80B48DF68EE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D93A-AEA1-463E-8A66-45A57035F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067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1C2C-E19F-4EC5-878E-C80B48DF68EE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D93A-AEA1-463E-8A66-45A57035F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8659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1C2C-E19F-4EC5-878E-C80B48DF68EE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D93A-AEA1-463E-8A66-45A57035F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16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1C2C-E19F-4EC5-878E-C80B48DF68EE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D93A-AEA1-463E-8A66-45A57035F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458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1C2C-E19F-4EC5-878E-C80B48DF68EE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D93A-AEA1-463E-8A66-45A57035F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785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1C2C-E19F-4EC5-878E-C80B48DF68EE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D93A-AEA1-463E-8A66-45A57035F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566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1C2C-E19F-4EC5-878E-C80B48DF68EE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D93A-AEA1-463E-8A66-45A57035F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942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1C2C-E19F-4EC5-878E-C80B48DF68EE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D93A-AEA1-463E-8A66-45A57035F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047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1C2C-E19F-4EC5-878E-C80B48DF68EE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D93A-AEA1-463E-8A66-45A57035F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307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1C2C-E19F-4EC5-878E-C80B48DF68EE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D93A-AEA1-463E-8A66-45A57035F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663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1C2C-E19F-4EC5-878E-C80B48DF68EE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D93A-AEA1-463E-8A66-45A57035F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489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B051C2C-E19F-4EC5-878E-C80B48DF68EE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B4DD93A-AEA1-463E-8A66-45A57035F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5060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7F8B3-A7E9-4473-8590-D7564B4D2F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Road Accident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69EC0-BA7E-4498-A3BF-592BE37EEC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- By using Excel</a:t>
            </a:r>
          </a:p>
        </p:txBody>
      </p:sp>
    </p:spTree>
    <p:extLst>
      <p:ext uri="{BB962C8B-B14F-4D97-AF65-F5344CB8AC3E}">
        <p14:creationId xmlns:p14="http://schemas.microsoft.com/office/powerpoint/2010/main" val="913667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8B88D-C47E-4D4D-BA23-114234BA8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694" y="400236"/>
            <a:ext cx="10515600" cy="582127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REQUIREMENT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Clients wants to create a road accident dashboard for year 2021 and 2022 so that they can have insight on the below requirement.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IN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Primary KPI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Total Casualties taken place after the accident.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IN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Primary KPI’s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Total Casualties and percentage of total with respect to accident severity and maximum casualties by type of vehicle.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IN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Secondary KPI’s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Total Casualties with respect to vehicle type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 showing comparison of casualties for current year and previous year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Maximum casualties by road type 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Distribution of total casualties by road surface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Relation between Casualties by area/Location and by Day/Night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9482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85CD0-D226-4676-8EC1-6C0C8AAB4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24" y="471954"/>
            <a:ext cx="10515600" cy="5803339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700" b="1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7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STAKEHOLDERS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IN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Ministry of transport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IN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Road transport department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IN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Police force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IN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Emergency services department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IN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Road safety corps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IN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Transport operators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IN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Traffic management agencies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IN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IN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4204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E7998D-5FF2-4669-A8EA-74F469832F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24" y="466724"/>
            <a:ext cx="10623175" cy="6005793"/>
          </a:xfrm>
        </p:spPr>
      </p:pic>
    </p:spTree>
    <p:extLst>
      <p:ext uri="{BB962C8B-B14F-4D97-AF65-F5344CB8AC3E}">
        <p14:creationId xmlns:p14="http://schemas.microsoft.com/office/powerpoint/2010/main" val="259094804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</TotalTime>
  <Words>134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Century Gothic</vt:lpstr>
      <vt:lpstr>Wingdings</vt:lpstr>
      <vt:lpstr>Wingdings 3</vt:lpstr>
      <vt:lpstr>Slice</vt:lpstr>
      <vt:lpstr>Road Accident Dashboard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 Accident Dashboard</dc:title>
  <dc:creator>Lenovo</dc:creator>
  <cp:lastModifiedBy>Lenovo</cp:lastModifiedBy>
  <cp:revision>1</cp:revision>
  <dcterms:created xsi:type="dcterms:W3CDTF">2024-01-26T13:42:42Z</dcterms:created>
  <dcterms:modified xsi:type="dcterms:W3CDTF">2024-01-26T13:46:34Z</dcterms:modified>
</cp:coreProperties>
</file>