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0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647E-8EB2-4070-9435-EC9CA11D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181A5-6047-4BE9-8E50-E2AE84371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58C4-FE63-4141-B8A3-226A916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2C59-7577-4F20-B657-DCDF7C9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EEA7-C47C-4F86-9155-CB6C464A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A839-6CCF-4831-ADF9-CD57D1A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5AA7-CAD1-4520-BBAC-4AB14106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9711-7A99-477A-9EF6-4D891E25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8601-764D-4BE7-94E2-1F5AE3B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C448-98E3-4BFD-BA8A-D59C5C92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AECC-FB12-4835-A301-AE7F137B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9C99F-D8EF-4D42-826D-CF2CD908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029F-0C93-45F3-AE0B-B7723DF8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C4EB-3E35-4254-990D-0A3DA5F2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0964-5DA2-4735-AED6-601E5556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EEA-6695-4FEF-8318-0731E5E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92BE-807C-4713-93DE-BC09B1A5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2859-06FF-4FD4-8FD8-38F1F861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3583-EB26-42E0-9997-E03184C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4BED-A12D-4B68-BAC4-4437CC99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BD81-B7D9-4C03-9A2A-E57EEBFA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DBCA-9FBF-4C8F-8617-ECB91901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CDE8-D714-4CDD-8EA4-DBED7D32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7367-15B8-4D0C-BC97-E89B2142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4B76-D641-4082-A297-EADADC4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A11-490B-44BF-AA8A-CD3E074C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183B-A91A-4FB7-B786-1F150EEEC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1E06-F4F6-425A-8F3A-4C0B4938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4195C-7057-4A96-8820-4E167050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952E1-DD71-460E-B22E-D4359EA2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49E5C-964C-4F43-8979-C3F50801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E03A-A77A-4566-BF9D-E644AC4A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05A7-DCE1-4390-A00A-5487CBFE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D903-88E8-4F4C-96C5-C775034F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046A3-3E3D-4FF6-B18C-BB18C4E0A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007EC-E789-4FED-93F4-180A02798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47122-7BE7-4621-AFDA-1C4B0E63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A6BBE-246A-49DB-A768-33ADC5B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922B9-6495-482D-9C53-870C85F2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F627-0E74-44B3-996C-357F1657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9AB28-0711-4C74-978D-21E6332B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78C00-B602-44D8-A2B3-643B48E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4DC4C-22BE-4920-B4AA-A49335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43457-3009-47A6-AC97-482B89D2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AEC38-993A-4FD1-863F-AB22B910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7DE6-BD09-4DE8-B5EB-85515FC7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D027-775D-48A5-A693-FE6C218F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6681-0293-43E7-9A5D-6BAA8019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6A468-7BA8-47DD-8DEC-98669E767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6E35-4A51-4D2A-B4B1-63A28A37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CD66-C40D-477F-B055-20CEFEA2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B34F-00BB-457C-917A-FA7984F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8652-B84B-4F19-B8EC-B46DC043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3502-8956-4029-BB5A-BEA098027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F674C-26C3-4BFB-9CD4-C9C8F9AD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4C162-D1B0-475B-AD92-8C1252C0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2D9E4-8DE0-430D-B0C6-9203AA15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382F-F105-4B0D-A575-168397C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4A218-8365-4481-B728-2257E2E2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6C66-C41E-42B8-995D-79841CA4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576-B02E-4298-9311-8C58C9711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4F9C-8B98-4E43-9C65-FE38F19D2A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02D5-11D3-42B2-9410-185B63F1D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796C-FCEF-444F-84D4-8AF07ACEC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8DD1-5097-450C-9D5F-7968FD16D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EF8533-8EE4-421D-AADC-913D6F3A91EC}"/>
              </a:ext>
            </a:extLst>
          </p:cNvPr>
          <p:cNvSpPr/>
          <p:nvPr/>
        </p:nvSpPr>
        <p:spPr>
          <a:xfrm>
            <a:off x="4062413" y="3228974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CLogProcessor</a:t>
            </a:r>
            <a:endParaRPr lang="en-US" sz="8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CLogReaderContext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Iparser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CWriterContext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StartWork</a:t>
            </a:r>
            <a:r>
              <a:rPr lang="en-US" sz="400" dirty="0"/>
              <a:t>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DED27-29B7-4A7F-9AFF-05A575FB56F6}"/>
              </a:ext>
            </a:extLst>
          </p:cNvPr>
          <p:cNvSpPr/>
          <p:nvPr/>
        </p:nvSpPr>
        <p:spPr>
          <a:xfrm>
            <a:off x="2535238" y="2362199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CLogReaderContext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IReader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RawCollection</a:t>
            </a:r>
            <a:endParaRPr lang="en-US" sz="400" dirty="0"/>
          </a:p>
          <a:p>
            <a:pPr algn="ctr"/>
            <a:endParaRPr lang="en-US" sz="400" dirty="0"/>
          </a:p>
          <a:p>
            <a:pPr algn="ctr"/>
            <a:r>
              <a:rPr lang="en-US" sz="400" dirty="0" err="1"/>
              <a:t>StartReaderCycle</a:t>
            </a:r>
            <a:r>
              <a:rPr lang="en-US" sz="400" dirty="0"/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A0D7A-D70A-4A5D-B7C4-E4912EF66DEE}"/>
              </a:ext>
            </a:extLst>
          </p:cNvPr>
          <p:cNvSpPr/>
          <p:nvPr/>
        </p:nvSpPr>
        <p:spPr>
          <a:xfrm>
            <a:off x="1692275" y="1557337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SReaderFactory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CreateReaderFromCmdline</a:t>
            </a:r>
            <a:r>
              <a:rPr lang="en-US" sz="400" dirty="0"/>
              <a:t>(): </a:t>
            </a:r>
            <a:r>
              <a:rPr lang="en-US" sz="400" dirty="0" err="1"/>
              <a:t>IReader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CreateReaderFromConfigFile</a:t>
            </a:r>
            <a:r>
              <a:rPr lang="en-US" sz="400" dirty="0"/>
              <a:t>(): </a:t>
            </a:r>
            <a:r>
              <a:rPr lang="en-US" sz="400" dirty="0" err="1"/>
              <a:t>IReader</a:t>
            </a:r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19C76A-94EC-4AA5-BE61-705D0E6CD07D}"/>
              </a:ext>
            </a:extLst>
          </p:cNvPr>
          <p:cNvCxnSpPr>
            <a:stCxn id="6" idx="2"/>
          </p:cNvCxnSpPr>
          <p:nvPr/>
        </p:nvCxnSpPr>
        <p:spPr>
          <a:xfrm>
            <a:off x="2652662" y="1962150"/>
            <a:ext cx="512813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44CF9-8F6A-44D0-8479-E0CB67901761}"/>
              </a:ext>
            </a:extLst>
          </p:cNvPr>
          <p:cNvCxnSpPr>
            <a:cxnSpLocks/>
          </p:cNvCxnSpPr>
          <p:nvPr/>
        </p:nvCxnSpPr>
        <p:spPr>
          <a:xfrm>
            <a:off x="3613049" y="2767012"/>
            <a:ext cx="543026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1CB83-9A98-49E2-8B6B-5DEDA8372247}"/>
              </a:ext>
            </a:extLst>
          </p:cNvPr>
          <p:cNvSpPr/>
          <p:nvPr/>
        </p:nvSpPr>
        <p:spPr>
          <a:xfrm>
            <a:off x="614464" y="690562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FileReaderStrategy</a:t>
            </a:r>
            <a:r>
              <a:rPr lang="en-US" sz="400" dirty="0"/>
              <a:t> : </a:t>
            </a:r>
            <a:r>
              <a:rPr lang="en-US" sz="400" dirty="0" err="1"/>
              <a:t>IReader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FileWatcher</a:t>
            </a:r>
            <a:endParaRPr lang="en-US" sz="400" dirty="0"/>
          </a:p>
          <a:p>
            <a:pPr algn="ctr"/>
            <a:endParaRPr lang="en-US" sz="400" dirty="0"/>
          </a:p>
          <a:p>
            <a:pPr algn="ctr"/>
            <a:r>
              <a:rPr lang="en-US" sz="400" dirty="0" err="1"/>
              <a:t>FileWatcher.LogsChanged</a:t>
            </a:r>
            <a:r>
              <a:rPr lang="en-US" sz="400" dirty="0"/>
              <a:t> += </a:t>
            </a:r>
            <a:r>
              <a:rPr lang="en-US" sz="400" dirty="0" err="1"/>
              <a:t>HandleLogsChanged</a:t>
            </a:r>
            <a:r>
              <a:rPr lang="en-US" sz="400" dirty="0"/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89784B-01B2-4A31-AE73-D57E118DB6DA}"/>
              </a:ext>
            </a:extLst>
          </p:cNvPr>
          <p:cNvSpPr/>
          <p:nvPr/>
        </p:nvSpPr>
        <p:spPr>
          <a:xfrm>
            <a:off x="2760764" y="690561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WindowsEventsReaderStrategy</a:t>
            </a:r>
            <a:r>
              <a:rPr lang="en-US" sz="400" dirty="0"/>
              <a:t> : </a:t>
            </a:r>
            <a:r>
              <a:rPr lang="en-US" sz="400" dirty="0" err="1"/>
              <a:t>IReader</a:t>
            </a:r>
            <a:endParaRPr lang="en-US" sz="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8D9A7-BF91-4C1C-8DB8-018595D2EB15}"/>
              </a:ext>
            </a:extLst>
          </p:cNvPr>
          <p:cNvCxnSpPr>
            <a:cxnSpLocks/>
          </p:cNvCxnSpPr>
          <p:nvPr/>
        </p:nvCxnSpPr>
        <p:spPr>
          <a:xfrm>
            <a:off x="1652537" y="1084262"/>
            <a:ext cx="550913" cy="4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614FF-1013-4381-88C7-F93CB99DC6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52662" y="1092200"/>
            <a:ext cx="512814" cy="46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FAAA8-B44B-4CAE-8B81-C08D26E5958A}"/>
              </a:ext>
            </a:extLst>
          </p:cNvPr>
          <p:cNvSpPr/>
          <p:nvPr/>
        </p:nvSpPr>
        <p:spPr>
          <a:xfrm>
            <a:off x="100114" y="53180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FileWatcher</a:t>
            </a:r>
            <a:endParaRPr lang="en-US" sz="400" dirty="0"/>
          </a:p>
          <a:p>
            <a:pPr algn="ctr"/>
            <a:endParaRPr lang="en-US" sz="400" dirty="0"/>
          </a:p>
          <a:p>
            <a:pPr algn="ctr"/>
            <a:r>
              <a:rPr lang="en-US" sz="400" dirty="0"/>
              <a:t>event </a:t>
            </a:r>
            <a:r>
              <a:rPr lang="en-US" sz="400" dirty="0" err="1"/>
              <a:t>LogsChanged</a:t>
            </a:r>
            <a:r>
              <a:rPr lang="en-US" sz="400" dirty="0"/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B52BC-0203-4F1E-B4A0-5FCDB5F68D2A}"/>
              </a:ext>
            </a:extLst>
          </p:cNvPr>
          <p:cNvCxnSpPr>
            <a:cxnSpLocks/>
          </p:cNvCxnSpPr>
          <p:nvPr/>
        </p:nvCxnSpPr>
        <p:spPr>
          <a:xfrm>
            <a:off x="1060501" y="411161"/>
            <a:ext cx="247599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00E26E-D104-43BE-9D9E-7ACA6B934EAA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1123566" y="1152934"/>
            <a:ext cx="1472406" cy="1350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8AE1F2-C2C3-4535-9424-B606E96B2E09}"/>
              </a:ext>
            </a:extLst>
          </p:cNvPr>
          <p:cNvSpPr txBox="1"/>
          <p:nvPr/>
        </p:nvSpPr>
        <p:spPr>
          <a:xfrm>
            <a:off x="1985906" y="1228466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2EEAB-94E4-422F-8F51-3DEDAC123C57}"/>
              </a:ext>
            </a:extLst>
          </p:cNvPr>
          <p:cNvSpPr txBox="1"/>
          <p:nvPr/>
        </p:nvSpPr>
        <p:spPr>
          <a:xfrm>
            <a:off x="1598550" y="2379939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49A1B9-AB5E-4CE9-9407-6813A9481CFA}"/>
              </a:ext>
            </a:extLst>
          </p:cNvPr>
          <p:cNvSpPr txBox="1"/>
          <p:nvPr/>
        </p:nvSpPr>
        <p:spPr>
          <a:xfrm>
            <a:off x="2578043" y="1221193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63E09-2951-49CC-8D47-DBC85478A4A2}"/>
              </a:ext>
            </a:extLst>
          </p:cNvPr>
          <p:cNvSpPr txBox="1"/>
          <p:nvPr/>
        </p:nvSpPr>
        <p:spPr>
          <a:xfrm>
            <a:off x="1771593" y="638056"/>
            <a:ext cx="4619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observer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A9506-6D32-4CEC-92D3-B943C2505BE2}"/>
              </a:ext>
            </a:extLst>
          </p:cNvPr>
          <p:cNvSpPr txBox="1"/>
          <p:nvPr/>
        </p:nvSpPr>
        <p:spPr>
          <a:xfrm>
            <a:off x="1221926" y="47505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observable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22D8E6-95B2-4BB7-BF21-3B2C9D35C985}"/>
              </a:ext>
            </a:extLst>
          </p:cNvPr>
          <p:cNvSpPr/>
          <p:nvPr/>
        </p:nvSpPr>
        <p:spPr>
          <a:xfrm>
            <a:off x="64294" y="3733800"/>
            <a:ext cx="1588243" cy="55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RawCollection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IEnumerable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LogEntity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 List&lt;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LogEntity</a:t>
            </a: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&gt;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892BF0-5216-4394-AC4D-6A3147AD2B65}"/>
              </a:ext>
            </a:extLst>
          </p:cNvPr>
          <p:cNvSpPr/>
          <p:nvPr/>
        </p:nvSpPr>
        <p:spPr>
          <a:xfrm>
            <a:off x="2510632" y="4410075"/>
            <a:ext cx="1588243" cy="55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ChunkCollection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IEnumerable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LogEntity</a:t>
            </a: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 List&lt;</a:t>
            </a:r>
            <a:r>
              <a:rPr lang="en-US" sz="400" dirty="0" err="1">
                <a:solidFill>
                  <a:prstClr val="white"/>
                </a:solidFill>
                <a:latin typeface="Calibri" panose="020F0502020204030204"/>
              </a:rPr>
              <a:t>LogChunk</a:t>
            </a: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55508-D15A-43DF-ADA3-7FAB51F45BF2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304754" y="3629029"/>
            <a:ext cx="757659" cy="7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78550A-B5C0-4DDF-A991-0C64D1EF262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652537" y="3431381"/>
            <a:ext cx="2409876" cy="53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06650-9CFC-4207-80DF-112E5C125261}"/>
              </a:ext>
            </a:extLst>
          </p:cNvPr>
          <p:cNvSpPr txBox="1"/>
          <p:nvPr/>
        </p:nvSpPr>
        <p:spPr>
          <a:xfrm>
            <a:off x="2579574" y="3527713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9BE43-908D-4199-AE33-CAE211A6D62D}"/>
              </a:ext>
            </a:extLst>
          </p:cNvPr>
          <p:cNvSpPr txBox="1"/>
          <p:nvPr/>
        </p:nvSpPr>
        <p:spPr>
          <a:xfrm>
            <a:off x="3268292" y="4005262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272D94-D3F1-46C3-A466-441F8C0AD1E0}"/>
              </a:ext>
            </a:extLst>
          </p:cNvPr>
          <p:cNvSpPr/>
          <p:nvPr/>
        </p:nvSpPr>
        <p:spPr>
          <a:xfrm>
            <a:off x="4703763" y="2362199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CollectionParser</a:t>
            </a:r>
            <a:r>
              <a:rPr lang="en-US" sz="400" dirty="0"/>
              <a:t> : </a:t>
            </a:r>
            <a:r>
              <a:rPr lang="en-US" sz="400" dirty="0" err="1"/>
              <a:t>IParser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ParseLogs</a:t>
            </a:r>
            <a:r>
              <a:rPr lang="en-US" sz="400" dirty="0"/>
              <a:t>();</a:t>
            </a:r>
          </a:p>
          <a:p>
            <a:pPr algn="ctr"/>
            <a:endParaRPr lang="en-US" sz="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D4C7BDD-6DA1-42FC-87AC-D8F294F76AD8}"/>
              </a:ext>
            </a:extLst>
          </p:cNvPr>
          <p:cNvCxnSpPr>
            <a:stCxn id="6" idx="1"/>
            <a:endCxn id="29" idx="0"/>
          </p:cNvCxnSpPr>
          <p:nvPr/>
        </p:nvCxnSpPr>
        <p:spPr>
          <a:xfrm rot="10800000" flipV="1">
            <a:off x="858417" y="1759744"/>
            <a:ext cx="833859" cy="1974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1AD140B-B72C-41D3-B347-985779D9F009}"/>
              </a:ext>
            </a:extLst>
          </p:cNvPr>
          <p:cNvSpPr txBox="1"/>
          <p:nvPr/>
        </p:nvSpPr>
        <p:spPr>
          <a:xfrm>
            <a:off x="556835" y="2582346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19BD0D-DBF3-455A-8F9C-E25ECD88A672}"/>
              </a:ext>
            </a:extLst>
          </p:cNvPr>
          <p:cNvSpPr txBox="1"/>
          <p:nvPr/>
        </p:nvSpPr>
        <p:spPr>
          <a:xfrm>
            <a:off x="3915578" y="2894548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AC866A-DF10-47DB-971E-2877A1EB2DD2}"/>
              </a:ext>
            </a:extLst>
          </p:cNvPr>
          <p:cNvSpPr txBox="1"/>
          <p:nvPr/>
        </p:nvSpPr>
        <p:spPr>
          <a:xfrm>
            <a:off x="2944004" y="2108349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F54E48-52A8-4469-84D6-76196BEC2E2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021010" y="2767012"/>
            <a:ext cx="1790" cy="46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5262C8-931B-4159-81E7-875CA0F29A97}"/>
              </a:ext>
            </a:extLst>
          </p:cNvPr>
          <p:cNvSpPr txBox="1"/>
          <p:nvPr/>
        </p:nvSpPr>
        <p:spPr>
          <a:xfrm>
            <a:off x="5021010" y="2997993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6F1369-EE14-44F0-9E87-9CB6E832AE4A}"/>
              </a:ext>
            </a:extLst>
          </p:cNvPr>
          <p:cNvCxnSpPr>
            <a:stCxn id="29" idx="7"/>
          </p:cNvCxnSpPr>
          <p:nvPr/>
        </p:nvCxnSpPr>
        <p:spPr>
          <a:xfrm flipV="1">
            <a:off x="1419944" y="2767012"/>
            <a:ext cx="3333031" cy="104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76FE4D2-2E6F-475C-8765-68B18AE191AD}"/>
              </a:ext>
            </a:extLst>
          </p:cNvPr>
          <p:cNvCxnSpPr>
            <a:stCxn id="30" idx="6"/>
          </p:cNvCxnSpPr>
          <p:nvPr/>
        </p:nvCxnSpPr>
        <p:spPr>
          <a:xfrm flipV="1">
            <a:off x="4098875" y="2767012"/>
            <a:ext cx="2349550" cy="1922861"/>
          </a:xfrm>
          <a:prstGeom prst="bentConnector3">
            <a:avLst>
              <a:gd name="adj1" fmla="val 10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478BDB-C43A-408E-A65C-21372FA9B4EE}"/>
              </a:ext>
            </a:extLst>
          </p:cNvPr>
          <p:cNvSpPr txBox="1"/>
          <p:nvPr/>
        </p:nvSpPr>
        <p:spPr>
          <a:xfrm>
            <a:off x="5091892" y="4433532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175D1-1C25-4B17-B05D-E6C7C2EF5196}"/>
              </a:ext>
            </a:extLst>
          </p:cNvPr>
          <p:cNvSpPr txBox="1"/>
          <p:nvPr/>
        </p:nvSpPr>
        <p:spPr>
          <a:xfrm>
            <a:off x="1883955" y="3343047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D9B5D8-31CD-4C22-99DD-6122F96750EA}"/>
              </a:ext>
            </a:extLst>
          </p:cNvPr>
          <p:cNvSpPr/>
          <p:nvPr/>
        </p:nvSpPr>
        <p:spPr>
          <a:xfrm>
            <a:off x="7571430" y="2980252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CWriterContext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Iwriter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ChuckCollection</a:t>
            </a:r>
            <a:endParaRPr lang="en-US" sz="4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3AF3FD3-A2FD-405F-82A5-AE25B1544B96}"/>
              </a:ext>
            </a:extLst>
          </p:cNvPr>
          <p:cNvSpPr/>
          <p:nvPr/>
        </p:nvSpPr>
        <p:spPr>
          <a:xfrm>
            <a:off x="2760764" y="47505"/>
            <a:ext cx="1578376" cy="363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Source files/logs/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F628CFB-6354-40D6-9973-2CB3DC1435D6}"/>
              </a:ext>
            </a:extLst>
          </p:cNvPr>
          <p:cNvSpPr/>
          <p:nvPr/>
        </p:nvSpPr>
        <p:spPr>
          <a:xfrm>
            <a:off x="2020888" y="228600"/>
            <a:ext cx="7398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C028C9-8A21-4055-A5B2-A9F889C33027}"/>
              </a:ext>
            </a:extLst>
          </p:cNvPr>
          <p:cNvSpPr txBox="1"/>
          <p:nvPr/>
        </p:nvSpPr>
        <p:spPr>
          <a:xfrm>
            <a:off x="2127194" y="53341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watch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2D024C8-A49C-496E-8882-F03559C41749}"/>
              </a:ext>
            </a:extLst>
          </p:cNvPr>
          <p:cNvSpPr/>
          <p:nvPr/>
        </p:nvSpPr>
        <p:spPr>
          <a:xfrm>
            <a:off x="9688811" y="200664"/>
            <a:ext cx="1578376" cy="363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Target Repository (Db/Cloud/</a:t>
            </a:r>
            <a:r>
              <a:rPr lang="en-US" sz="800" dirty="0" err="1"/>
              <a:t>etc</a:t>
            </a:r>
            <a:r>
              <a:rPr lang="en-US" sz="800" dirty="0"/>
              <a:t>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AD424CC-6166-413F-BF8B-A5001084652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168535" y="3385065"/>
            <a:ext cx="4363282" cy="1304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025230-5265-4732-8DDD-0316A12DA111}"/>
              </a:ext>
            </a:extLst>
          </p:cNvPr>
          <p:cNvSpPr txBox="1"/>
          <p:nvPr/>
        </p:nvSpPr>
        <p:spPr>
          <a:xfrm>
            <a:off x="7408805" y="4433532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F3760E-3022-4559-888C-666351C7B4B1}"/>
              </a:ext>
            </a:extLst>
          </p:cNvPr>
          <p:cNvSpPr/>
          <p:nvPr/>
        </p:nvSpPr>
        <p:spPr>
          <a:xfrm>
            <a:off x="9776467" y="2200682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WriterFactory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CreateWriter</a:t>
            </a:r>
            <a:r>
              <a:rPr lang="en-US" sz="400" dirty="0"/>
              <a:t>() </a:t>
            </a:r>
            <a:r>
              <a:rPr lang="en-US" sz="400" dirty="0" err="1"/>
              <a:t>IWriter</a:t>
            </a:r>
            <a:endParaRPr lang="en-US" sz="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DAB34C-949C-460C-A032-B06E0D071081}"/>
              </a:ext>
            </a:extLst>
          </p:cNvPr>
          <p:cNvCxnSpPr>
            <a:cxnSpLocks/>
          </p:cNvCxnSpPr>
          <p:nvPr/>
        </p:nvCxnSpPr>
        <p:spPr>
          <a:xfrm flipH="1">
            <a:off x="9492205" y="2605495"/>
            <a:ext cx="394745" cy="37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F078C8-4625-4546-B97D-C52C687C1D4F}"/>
              </a:ext>
            </a:extLst>
          </p:cNvPr>
          <p:cNvSpPr txBox="1"/>
          <p:nvPr/>
        </p:nvSpPr>
        <p:spPr>
          <a:xfrm>
            <a:off x="9656762" y="2764415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4C26EA-505B-4D70-85E2-953D4D679466}"/>
              </a:ext>
            </a:extLst>
          </p:cNvPr>
          <p:cNvSpPr/>
          <p:nvPr/>
        </p:nvSpPr>
        <p:spPr>
          <a:xfrm>
            <a:off x="8696375" y="1152215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DatabaseWriter</a:t>
            </a:r>
            <a:r>
              <a:rPr lang="en-US" sz="400" dirty="0"/>
              <a:t> : </a:t>
            </a:r>
            <a:r>
              <a:rPr lang="en-US" sz="400" dirty="0" err="1"/>
              <a:t>IDbWriter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WriteInDb</a:t>
            </a:r>
            <a:r>
              <a:rPr lang="en-US" sz="400" dirty="0"/>
              <a:t>();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2B48D-B108-4495-B2A8-C7DC8EA82143}"/>
              </a:ext>
            </a:extLst>
          </p:cNvPr>
          <p:cNvSpPr/>
          <p:nvPr/>
        </p:nvSpPr>
        <p:spPr>
          <a:xfrm>
            <a:off x="7662912" y="1804618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DatabaseWriterAdapter</a:t>
            </a:r>
            <a:r>
              <a:rPr lang="en-US" sz="400" dirty="0"/>
              <a:t> : </a:t>
            </a:r>
            <a:r>
              <a:rPr lang="en-US" sz="400" dirty="0" err="1"/>
              <a:t>IWriter</a:t>
            </a:r>
            <a:endParaRPr lang="en-US" sz="400" dirty="0"/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ctor</a:t>
            </a:r>
            <a:r>
              <a:rPr lang="en-US" sz="400" dirty="0"/>
              <a:t>(</a:t>
            </a:r>
            <a:r>
              <a:rPr lang="en-US" sz="400" dirty="0" err="1"/>
              <a:t>AbstractFactory</a:t>
            </a:r>
            <a:r>
              <a:rPr lang="en-US" sz="400" dirty="0"/>
              <a:t>)</a:t>
            </a:r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IDbWriter</a:t>
            </a:r>
            <a:r>
              <a:rPr lang="en-US" sz="400" dirty="0"/>
              <a:t>;</a:t>
            </a:r>
          </a:p>
          <a:p>
            <a:pPr algn="ctr"/>
            <a:r>
              <a:rPr lang="en-US" sz="400" dirty="0"/>
              <a:t>+Write();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B56967-136A-4643-BF84-CD76E2FA758A}"/>
              </a:ext>
            </a:extLst>
          </p:cNvPr>
          <p:cNvCxnSpPr>
            <a:cxnSpLocks/>
          </p:cNvCxnSpPr>
          <p:nvPr/>
        </p:nvCxnSpPr>
        <p:spPr>
          <a:xfrm>
            <a:off x="8623300" y="2209431"/>
            <a:ext cx="27781" cy="7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B968-388D-481B-9C83-F95E1A758233}"/>
              </a:ext>
            </a:extLst>
          </p:cNvPr>
          <p:cNvSpPr txBox="1"/>
          <p:nvPr/>
        </p:nvSpPr>
        <p:spPr>
          <a:xfrm>
            <a:off x="8635842" y="2472272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0605BE-795C-4C3B-A4DA-3A8B9A2648A3}"/>
              </a:ext>
            </a:extLst>
          </p:cNvPr>
          <p:cNvCxnSpPr>
            <a:stCxn id="69" idx="3"/>
          </p:cNvCxnSpPr>
          <p:nvPr/>
        </p:nvCxnSpPr>
        <p:spPr>
          <a:xfrm>
            <a:off x="9583686" y="2007025"/>
            <a:ext cx="192781" cy="193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9B80E9-3D76-44EA-8177-E73DAC7D7492}"/>
              </a:ext>
            </a:extLst>
          </p:cNvPr>
          <p:cNvCxnSpPr/>
          <p:nvPr/>
        </p:nvCxnSpPr>
        <p:spPr>
          <a:xfrm>
            <a:off x="9848481" y="1557028"/>
            <a:ext cx="333744" cy="64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8652238-9AC7-43D2-83B9-EFFBAA36F1EE}"/>
              </a:ext>
            </a:extLst>
          </p:cNvPr>
          <p:cNvSpPr txBox="1"/>
          <p:nvPr/>
        </p:nvSpPr>
        <p:spPr>
          <a:xfrm>
            <a:off x="9990506" y="1795869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create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866B2E-5FB0-482A-A651-4CB9E98ECB90}"/>
              </a:ext>
            </a:extLst>
          </p:cNvPr>
          <p:cNvCxnSpPr>
            <a:cxnSpLocks/>
          </p:cNvCxnSpPr>
          <p:nvPr/>
        </p:nvCxnSpPr>
        <p:spPr>
          <a:xfrm flipH="1">
            <a:off x="8953500" y="1557028"/>
            <a:ext cx="251339" cy="23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2DD685-ADAC-4DFD-844E-6B4E91437938}"/>
              </a:ext>
            </a:extLst>
          </p:cNvPr>
          <p:cNvSpPr txBox="1"/>
          <p:nvPr/>
        </p:nvSpPr>
        <p:spPr>
          <a:xfrm>
            <a:off x="9079169" y="1587976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54528BA-DDDA-4F3E-8CB6-1F87876B40C4}"/>
              </a:ext>
            </a:extLst>
          </p:cNvPr>
          <p:cNvSpPr/>
          <p:nvPr/>
        </p:nvSpPr>
        <p:spPr>
          <a:xfrm rot="18557544">
            <a:off x="9800780" y="796993"/>
            <a:ext cx="740527" cy="128025"/>
          </a:xfrm>
          <a:prstGeom prst="rightArrow">
            <a:avLst>
              <a:gd name="adj1" fmla="val 211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44CA02-AA8C-4614-9B1A-508B55FF9E50}"/>
              </a:ext>
            </a:extLst>
          </p:cNvPr>
          <p:cNvSpPr txBox="1"/>
          <p:nvPr/>
        </p:nvSpPr>
        <p:spPr>
          <a:xfrm>
            <a:off x="9776467" y="755796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write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EBAA41D-9E65-4F77-ABAB-D0416B0F45B6}"/>
              </a:ext>
            </a:extLst>
          </p:cNvPr>
          <p:cNvSpPr/>
          <p:nvPr/>
        </p:nvSpPr>
        <p:spPr>
          <a:xfrm rot="19550881">
            <a:off x="2356275" y="521507"/>
            <a:ext cx="456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CD037-29C4-4B3A-AFB9-5A7F0465C4CC}"/>
              </a:ext>
            </a:extLst>
          </p:cNvPr>
          <p:cNvSpPr txBox="1"/>
          <p:nvPr/>
        </p:nvSpPr>
        <p:spPr>
          <a:xfrm>
            <a:off x="2322103" y="401735"/>
            <a:ext cx="3273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read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47F9C7-FCC8-44B1-A5B1-FDA7FF4F9B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983187" y="3204399"/>
            <a:ext cx="1588242" cy="22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D5D497-B3F8-4678-896C-7F1C7BF66C82}"/>
              </a:ext>
            </a:extLst>
          </p:cNvPr>
          <p:cNvSpPr txBox="1"/>
          <p:nvPr/>
        </p:nvSpPr>
        <p:spPr>
          <a:xfrm>
            <a:off x="5976051" y="3237323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26A91A4-77A2-49C5-8495-53AE526AEC72}"/>
              </a:ext>
            </a:extLst>
          </p:cNvPr>
          <p:cNvSpPr/>
          <p:nvPr/>
        </p:nvSpPr>
        <p:spPr>
          <a:xfrm>
            <a:off x="645336" y="4654550"/>
            <a:ext cx="1046939" cy="4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LogEntity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+Content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0F6B990-5C7C-478A-8822-9D34B8532D47}"/>
              </a:ext>
            </a:extLst>
          </p:cNvPr>
          <p:cNvCxnSpPr>
            <a:cxnSpLocks/>
          </p:cNvCxnSpPr>
          <p:nvPr/>
        </p:nvCxnSpPr>
        <p:spPr>
          <a:xfrm flipH="1" flipV="1">
            <a:off x="996950" y="4293395"/>
            <a:ext cx="305510" cy="42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36EA9C5-C04E-48D4-B0C7-9044B68A516B}"/>
              </a:ext>
            </a:extLst>
          </p:cNvPr>
          <p:cNvSpPr/>
          <p:nvPr/>
        </p:nvSpPr>
        <p:spPr>
          <a:xfrm>
            <a:off x="1745385" y="4983260"/>
            <a:ext cx="1046939" cy="430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LogChunk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</a:t>
            </a:r>
            <a:r>
              <a:rPr lang="en-US" sz="400" dirty="0" err="1">
                <a:solidFill>
                  <a:prstClr val="white"/>
                </a:solidFill>
                <a:latin typeface="Calibri" panose="020F0502020204030204"/>
              </a:rPr>
              <a:t>Guid</a:t>
            </a:r>
            <a:endParaRPr lang="en-US" sz="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white"/>
                </a:solidFill>
                <a:latin typeface="Calibri" panose="020F0502020204030204"/>
              </a:rPr>
              <a:t>+List&lt;Entry&gt;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1D165C-840C-4BA3-947E-42F977B8104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250544" y="4689873"/>
            <a:ext cx="260088" cy="29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94B1EDA-57CC-452B-9894-97728DE3297A}"/>
              </a:ext>
            </a:extLst>
          </p:cNvPr>
          <p:cNvSpPr/>
          <p:nvPr/>
        </p:nvSpPr>
        <p:spPr>
          <a:xfrm>
            <a:off x="6429424" y="1136964"/>
            <a:ext cx="1920774" cy="404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DbWriterThrottler</a:t>
            </a:r>
            <a:r>
              <a:rPr lang="en-US" sz="400" dirty="0"/>
              <a:t> : </a:t>
            </a:r>
            <a:r>
              <a:rPr lang="en-US" sz="400" dirty="0" err="1"/>
              <a:t>Iwriter</a:t>
            </a:r>
            <a:r>
              <a:rPr lang="en-US" sz="400" dirty="0"/>
              <a:t>   //Decorator</a:t>
            </a:r>
          </a:p>
          <a:p>
            <a:pPr algn="ctr"/>
            <a:r>
              <a:rPr lang="en-US" sz="400" dirty="0"/>
              <a:t>+</a:t>
            </a:r>
            <a:r>
              <a:rPr lang="en-US" sz="400" dirty="0" err="1"/>
              <a:t>Iwriter</a:t>
            </a:r>
            <a:r>
              <a:rPr lang="en-US" sz="400" dirty="0"/>
              <a:t>;</a:t>
            </a:r>
          </a:p>
          <a:p>
            <a:pPr algn="ctr"/>
            <a:r>
              <a:rPr lang="en-US" sz="400" dirty="0"/>
              <a:t>+Write()</a:t>
            </a:r>
          </a:p>
          <a:p>
            <a:pPr algn="ctr"/>
            <a:r>
              <a:rPr lang="en-US" sz="400" dirty="0"/>
              <a:t>//+additional private methods for throttling</a:t>
            </a:r>
          </a:p>
          <a:p>
            <a:pPr algn="ctr"/>
            <a:endParaRPr lang="en-US" sz="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8E3962-697B-474A-B06C-495F7D6AE47A}"/>
              </a:ext>
            </a:extLst>
          </p:cNvPr>
          <p:cNvCxnSpPr>
            <a:cxnSpLocks/>
          </p:cNvCxnSpPr>
          <p:nvPr/>
        </p:nvCxnSpPr>
        <p:spPr>
          <a:xfrm>
            <a:off x="7821928" y="1541777"/>
            <a:ext cx="169546" cy="26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EF61BF-F8B9-4283-B242-968A8EB663B2}"/>
              </a:ext>
            </a:extLst>
          </p:cNvPr>
          <p:cNvSpPr txBox="1"/>
          <p:nvPr/>
        </p:nvSpPr>
        <p:spPr>
          <a:xfrm>
            <a:off x="7885873" y="1571471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FB326F6-EF33-4870-A60D-A93EB411D26B}"/>
              </a:ext>
            </a:extLst>
          </p:cNvPr>
          <p:cNvCxnSpPr>
            <a:cxnSpLocks/>
            <a:stCxn id="96" idx="2"/>
          </p:cNvCxnSpPr>
          <p:nvPr/>
        </p:nvCxnSpPr>
        <p:spPr>
          <a:xfrm rot="16200000" flipH="1">
            <a:off x="6837158" y="2094429"/>
            <a:ext cx="1456216" cy="350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27CC47F-041E-4548-8E02-A902A13587BF}"/>
              </a:ext>
            </a:extLst>
          </p:cNvPr>
          <p:cNvSpPr txBox="1"/>
          <p:nvPr/>
        </p:nvSpPr>
        <p:spPr>
          <a:xfrm>
            <a:off x="7131421" y="1986357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use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58887-1354-45D1-83D7-1626B9151F33}"/>
              </a:ext>
            </a:extLst>
          </p:cNvPr>
          <p:cNvSpPr txBox="1"/>
          <p:nvPr/>
        </p:nvSpPr>
        <p:spPr>
          <a:xfrm>
            <a:off x="10560804" y="6011005"/>
            <a:ext cx="113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dirty="0"/>
              <a:t>1) Strategy - </a:t>
            </a:r>
            <a:r>
              <a:rPr lang="en-US" sz="400" dirty="0" err="1"/>
              <a:t>FileReaderStrategy</a:t>
            </a:r>
            <a:endParaRPr lang="en-US" sz="400" dirty="0"/>
          </a:p>
          <a:p>
            <a:r>
              <a:rPr lang="en-US" sz="400" dirty="0"/>
              <a:t>2) Observer - </a:t>
            </a:r>
            <a:r>
              <a:rPr lang="en-US" sz="400" dirty="0" err="1"/>
              <a:t>IFileWatcher</a:t>
            </a:r>
            <a:endParaRPr lang="en-US" sz="400" dirty="0"/>
          </a:p>
          <a:p>
            <a:r>
              <a:rPr lang="en-US" sz="400" dirty="0"/>
              <a:t>3) Iterator - </a:t>
            </a:r>
            <a:r>
              <a:rPr lang="en-US" sz="400" dirty="0" err="1"/>
              <a:t>RawCollection</a:t>
            </a:r>
            <a:endParaRPr lang="en-US" sz="400" dirty="0"/>
          </a:p>
          <a:p>
            <a:r>
              <a:rPr lang="en-US" sz="400" dirty="0"/>
              <a:t>4) Mediator - </a:t>
            </a:r>
            <a:r>
              <a:rPr lang="en-US" sz="400" dirty="0" err="1"/>
              <a:t>LogProcessor</a:t>
            </a:r>
            <a:endParaRPr lang="en-US" sz="400" dirty="0"/>
          </a:p>
          <a:p>
            <a:r>
              <a:rPr lang="en-US" sz="400" dirty="0"/>
              <a:t>5) Factory - </a:t>
            </a:r>
            <a:r>
              <a:rPr lang="en-US" sz="400" dirty="0" err="1"/>
              <a:t>ReaderFactory</a:t>
            </a:r>
            <a:endParaRPr lang="en-US" sz="400" dirty="0"/>
          </a:p>
          <a:p>
            <a:r>
              <a:rPr lang="en-US" sz="400" dirty="0"/>
              <a:t>6) </a:t>
            </a:r>
            <a:r>
              <a:rPr lang="en-US" sz="400" dirty="0" err="1"/>
              <a:t>AbstractFactory</a:t>
            </a:r>
            <a:r>
              <a:rPr lang="en-US" sz="400" dirty="0"/>
              <a:t> - </a:t>
            </a:r>
            <a:r>
              <a:rPr lang="en-US" sz="400" dirty="0" err="1"/>
              <a:t>DatabaseWriter</a:t>
            </a:r>
            <a:endParaRPr lang="en-US" sz="400" dirty="0"/>
          </a:p>
          <a:p>
            <a:r>
              <a:rPr lang="en-US" sz="400" dirty="0"/>
              <a:t>7) Factory Method - </a:t>
            </a:r>
            <a:r>
              <a:rPr lang="en-US" sz="400" dirty="0" err="1"/>
              <a:t>WriterFactory</a:t>
            </a:r>
            <a:endParaRPr lang="en-US" sz="400" dirty="0"/>
          </a:p>
          <a:p>
            <a:r>
              <a:rPr lang="en-US" sz="400" dirty="0"/>
              <a:t>8) Adapter - </a:t>
            </a:r>
            <a:r>
              <a:rPr lang="en-US" sz="400" dirty="0" err="1"/>
              <a:t>DatabaseWriterAdapter</a:t>
            </a:r>
            <a:endParaRPr lang="en-US" sz="400" dirty="0"/>
          </a:p>
          <a:p>
            <a:r>
              <a:rPr lang="en-US" sz="400" dirty="0"/>
              <a:t>9) Decorator - </a:t>
            </a:r>
            <a:r>
              <a:rPr lang="en-US" sz="400" dirty="0" err="1"/>
              <a:t>DbWriterThrottler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051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219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9</cp:revision>
  <dcterms:created xsi:type="dcterms:W3CDTF">2023-04-23T15:21:12Z</dcterms:created>
  <dcterms:modified xsi:type="dcterms:W3CDTF">2023-04-27T13:48:58Z</dcterms:modified>
</cp:coreProperties>
</file>