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649" r:id="rId3"/>
    <p:sldId id="662" r:id="rId4"/>
    <p:sldId id="663" r:id="rId5"/>
    <p:sldId id="664" r:id="rId6"/>
    <p:sldId id="66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000000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5" autoAdjust="0"/>
    <p:restoredTop sz="94660"/>
  </p:normalViewPr>
  <p:slideViewPr>
    <p:cSldViewPr>
      <p:cViewPr varScale="1">
        <p:scale>
          <a:sx n="82" d="100"/>
          <a:sy n="82" d="100"/>
        </p:scale>
        <p:origin x="7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2-07T07:04:58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11574 3344 231 0,'2'-8'13'0,"0"-3"-9"16,-1 2 0-1,3-1 10-15,2 1-7 16,2 1-5-16,1-3 0 16,-1 0 2-16,2 0-1 15,-4 0 2-15,-1-2-2 16,-3 2 2-16,-2-1-4 0,0 0 3 15,-6-3-3-15,-6 4 0 16,-6-1 1-16,-4 5-3 16,-4 5 0-16,-4 2 2 15,-2 4 3-15,-3 13 4 16,-1 7-3-16,-1 7 5 0,1 10-3 16,2 6 0-16,3 5-2 15,5 0 2-15,8 1-4 16,8-5 0-16,7-4 0 15,3-7-3-15,10-7 1 16,8-10-1-16,4-6-5 0,4-11-3 16,3-3 7-16,0-6-1 15,-1-11 2-15,-2-2-1 16,-5-2-4-16,-6 4 2 16,-5 1 1-16,-6 8 2 15,-4 4 2-15,0 4-6 0,-7 11 3 16,-6 13 6-16,-1 12 0 15,0 5 3-15,1 9 3 16,0-2 0-16,6-1-3 16,4-5-2-16,3-6-4 15,0-9 0-15,11-9 0 16,6-8-2-16,2-7 2 0,4-3 1 16,0-4-3-16,4-10-1 15,-1-6-5-15,-3-1-12 16,-4-2-49-16,-6-2-74 15</inkml:trace>
  <inkml:trace contextRef="#ctx0" brushRef="#br0" timeOffset="491.11">11788 3191 144 0,'0'-3'171'16,"-6"3"-168"-16,0 0 3 16,1 16 3-16,1 9-1 15,1 12-2-15,2 6 5 16,1 8-1-16,0 4-4 0,1 4-4 16,2-1 0-16,2-3-2 15,3-1 2-15,1-10-2 16,2-4 1-16,3-9 0 15,2-10 0-15,3-9-1 16,2-8 2-16,0-4-2 0,2-11 1 16,-3-12-3-16,-4-8-2 15,0-2-3-15,-9-5 2 16,-4 1 0-16,-3 0 2 16,-2 4 2-16,-7 8 0 15,-3 5 3-15,1 7 4 0,-1 6 12 16,1 7 8-16,2 3-11 15,0 14-8-15,2 7 2 16,0 6-4-16,3 1 0 16,4-1-2-16,0-2-3 15,0-2 3-15,7-5-3 0,5-4 2 16,2-5-1-16,2-5-1 16,2-6-16-16,2-1-31 15,-1-10-38-15,-2-7-62 16</inkml:trace>
  <inkml:trace contextRef="#ctx0" brushRef="#br0" timeOffset="1171.8428">12082 3476 369 0,'0'0'12'16,"1"0"0"-16,2 3 1 15,4 9 0-15,-1 2 3 0,2 4 0 16,0 2-3-16,-3 6-4 15,-1 1-4-15,-3 1-2 16,0 3-1-16,-1-2-3 16,0-2 1-16,0-7 0 15,0-6-7-15,0-10-14 0,0-4-3 16,3-10 20-16,1-11-7 16,1-5 6-16,3-2 3 15,0 1 3-15,0 0-1 16,2 7 2-16,-2 4 6 15,1 8 10-15,-2 5 0 0,2 3-7 16,-3 0-6-16,-1 8-1 16,-2 8-1-16,-1 0-1 15,-2 5 0-15,0 0-1 16,0 1-2-16,0-1 2 16,0-7-3-16,0-7-5 0,0-7-15 15,0-4 16-15,5-17 1 16,5-3-3-16,1-2 5 15,2-1 3-15,1 6 0 16,1 2 2-16,-1 11 2 16,-2 5 7-16,-1 3-2 15,-4 4-3-15,-3 12 0 0,0 4-3 16,-2 1-1-16,0 3-1 16,1-1-1-16,2-5 0 15,4-5 0-15,1-6-6 16,3-7-19-16,3 0-11 15,3-15-32-15,-2-7 13 0,-1-2 38 16,0-4 0-16,-3 1 8 16,-5 0 10-16,-3 4 4 0,-3 2-1 15,-2 5 19-15,0 6 12 16,-5 7 14 0,-4 3-2-16,-4 9-26 15,3 9-11-15,0 6-2 0,1 5-1 16,3-1-4-16,6 1 0 15,0-4-1-15,2-5-4 16,11-4-10-16,3-5-32 0,0-7-27 16,1-4-70-16</inkml:trace>
  <inkml:trace contextRef="#ctx0" brushRef="#br0" timeOffset="1534.423">12587 3528 331 0,'-5'-3'28'16,"4"1"22"-16,1 2-11 16,0 0-25-16,1 4-8 15,6 5 10-15,0 4 2 0,2 1-8 16,-3 6-6-16,-2 0-2 16,-2 1-2-16,0 0 1 15,-1-2-1-15,1-5-2 16,1-4-7-16,1-9-21 15,3-1-6-15,0-12 11 16,0-8 13-16,0 0 8 0,1-3 3 16,-3 5 1-16,0 3 1 15,-2 5 10-15,1 6 15 16,-2 4 5-16,-1 2-17 16,0 10-2-16,-1 6-1 15,0 3-6-15,0 3-2 0,0 0-2 16,0-1 1-16,0-3-3 15,0-6-4-15,6-7-34 16,4-6-30-16,0-1-67 0,0-17-92 16</inkml:trace>
  <inkml:trace contextRef="#ctx0" brushRef="#br0" timeOffset="2407.4814">12779 3231 71 0,'0'-10'234'16,"0"4"-217"-16,0 4 42 16,0 2-20-16,0 5-30 15,0 11 6-15,6 6 18 16,1 7-5-16,0 5-12 16,0 7-5-16,-1 3-4 0,0 3-1 15,-2-2-3-15,0 1-2 16,0-5 0-16,-1-7 1 15,3-8-2-15,1-8 0 16,2-8-1-16,1-10-6 16,-1 0-6-16,4-19-8 0,-3-6 1 15,1-4-5-15,-1-5 4 16,-4 0 17-16,0 3 5 16,-2 5 0-16,-1 4 9 15,-2 6 18-15,0 8 9 16,1 5-4-16,-1 3-13 0,0 7-19 15,1 10 1-15,3 6-1 16,1 4-1-16,3 2 1 16,1 0-1-16,2-1 0 15,0-5-1-15,1-6-11 16,1-4-9-16,2-9 1 16,-1-4-10-16,0-4 1 0,-1-12 1 15,-3-2 23-15,-5-3 5 16,-4-1 0-16,-2 4 4 15,0 5 18-15,0 3-2 16,0 4 1-16,-1 6 2 16,0 0-10-16,1 5-12 0,0 9 2 15,0 0-2-15,1 3 0 16,5-3 0-16,2 0-1 16,5-5 1-16,1-2 0 15,2-7-3-15,2 0-6 16,3-6-20-16,-1-7-6 0,-1-4-6 15,-4-1 28-15,-5-3 5 16,-7-2 4-16,-3 2-7 16,0 1 10-16,-4 3 19 15,-4 4-3-15,2 2 4 0,2 5-5 16,-1 3-6-16,2 3-5 16,3 0-6-16,0 0-1 15,0 0-1-15,0 0-14 16,8 0 11-16,3 0-5 15,1 0-7-15,3 0 1 16,-1 0 14-16,0 0 4 0,-3 3-1 16,0 7 3-16,0 3 14 15,-4 2 14-15,-2 4 12 16,-2 3-18-16,-2 1-7 16,-1 0-8-16,0 1-5 15,0-4-2-15,0-3 0 0,0-3-2 16,0-5 1-16,0-9-19 15,4 0-34-15,6-14-66 16,-1-9-106-16</inkml:trace>
  <inkml:trace contextRef="#ctx0" brushRef="#br0" timeOffset="2582.4331">13470 3313 414 0,'-13'0'4'0,"3"6"41"15,3 1-4-15,2 3-31 16,1-2-7-16,4-1-1 16,0 1-1-16,4-4-2 15,3-4-68-15,0 0-65 0,-1-6-138 16</inkml:trace>
  <inkml:trace contextRef="#ctx0" brushRef="#br0" timeOffset="2768.2597">12815 3334 449 0,'-9'3'2'16,"6"-3"-2"-16,3 0 5 15,16 0 6-15,8-6-13 0,6-2-21 16,4-2-38-16,-2 0-38 15,-6 0-95-15</inkml:trace>
  <inkml:trace contextRef="#ctx0" brushRef="#br0" timeOffset="3315.1545">13604 3407 96 0,'0'-7'192'16,"0"-2"-190"-16,-1 2 3 16,1 4 13-16,0 2-12 15,-1 1-4-15,-1 0 4 16,-1 0 5-16,-1 7 1 0,-3 3-1 16,2 5-3-16,-1 1-4 15,-1 4-2 1,5-1 1-16,2-1-2 0,0-1 3 15,3-3 0-15,9-1 6 16,6-3-1-16,3-2-4 0,0 1-1 16,1-5-2-16,-2 3-1 15,-7-1-1-15,-6 1-2 16,-6 3-6-16,-1 3-10 16,-14 4 12-16,-8-2-1 15,-6 2 11-15,-4-1-8 0,-3-3-15 16,1-3 7-16,4-5 12 15,8 0 0-15,7-4 1 16,13-1-15-16,2 0-78 16,14-10-124-16</inkml:trace>
  <inkml:trace contextRef="#ctx0" brushRef="#br0" timeOffset="3535.9704">13807 3367 435 0,'-26'13'7'16,"0"1"-7"-16,4 4 20 15,6 5 0-15,6 6-15 16,5 2-1-16,5-1 0 16,0-2-4-16,14-2 3 0,3-5 1 15,5-4-1-15,1-7-3 16,1-3-12-16,-1-6-11 15,-1-1-35-15,-3-5-28 16,-5-8-30-16</inkml:trace>
  <inkml:trace contextRef="#ctx0" brushRef="#br0" timeOffset="3767.507">13735 3413 317 0,'0'-6'14'15,"0"1"32"-15,10 1 3 0,7 0-26 16,4-2-12-16,3 3 9 16,-1 2-5-16,-4-2-6 15,-5 3-5-15,-5 0-3 16,-8 3-3-16,-1 7-5 16,-11 3 14-16,-9 4-5 0,-6 1-1 15,-5-1 3-15,-1-1-27 16,1-5-6-16,4-6-48 15,7-5-50-15</inkml:trace>
  <inkml:trace contextRef="#ctx0" brushRef="#br0" timeOffset="8756.8421">9089 5611 91 0,'1'-10'55'0,"-1"0"-35"0,0-1 9 16,-1 2 10-16,1 1-13 15,-7-1-11-15,-2 1-3 16,-1 0-1-16,-6 1-3 16,0 2-4-16,-4-1 3 0,-2 5-4 15,-1 1 7-15,0 0-7 16,1 1-2-16,1 8 1 16,3 3-2-16,1 1-1 15,3 4 1-15,2 2 0 16,3 1-1-16,2 1 1 0,4 0-1 15,3 1-1-15,0-1 3 16,8-3-1-16,10-1 2 0,4-1 0 16,7-6 0-16,5 1 1 15,4-2 0-15,-2-2-3 16,-1 1 2-16,-4 2-2 16,-6 3 1-16,-8 3-1 15,-7 4-2-15,-9 4-2 16,-1 1 4-16,-8 4-2 0,-9 2-1 15,-7-1 0-15,-7 0 1 16,-2-4-8-16,-2-4 6 16,1-8 4-16,2-4 7 15,8-4 8 1,4-6-4-16,9 0-6 16,6-5-5-16,5-5 0 0,1-1-32 15,12-3-10-15,7-2-31 16,1-1-31-16</inkml:trace>
  <inkml:trace contextRef="#ctx0" brushRef="#br0" timeOffset="8991.4742">9208 5811 335 0,'0'0'43'0,"-6"0"-42"15,0 9 3-15,0 5 5 16,1 6-4-16,-2 7 3 16,3 3 0-16,-2 5 1 0,2 2-7 15,2 0-1-15,1-6 0 16,0-4-2-16,1-7-17 16,0-8-8-16,0-8-30 15,1-4-27-15,4-11-19 16</inkml:trace>
  <inkml:trace contextRef="#ctx0" brushRef="#br0" timeOffset="9178.9648">9165 5725 374 0,'-7'-8'2'15,"-1"0"1"-15,5 4 10 16,3 1-7-16,0 3-5 15,0 0-3-15,8 0-16 16,3 0-25-16,1 3-19 0,2 4-30 16,-1-2-36-16</inkml:trace>
  <inkml:trace contextRef="#ctx0" brushRef="#br0" timeOffset="9836.6554">9295 5797 237 0,'0'0'29'0,"0"0"7"15,0 0 3-15,0 0-16 16,0 0-5-16,0 0-4 16,0 0-7-16,66 20 1 15,-51-20-5-15,-2 0-3 0,-2 0 1 16,-3 0-1-16,-5 4-2 16,-3 9-1-16,0 0-2 15,-4 4-1-15,-9 3 0 16,1-1-1-16,-1 0 3 15,2-2 5-15,3-4-1 0,5-3 0 16,3-4-1-16,1 1-4 16,11-3 5-16,4 2 1 15,2 1-1-15,5 1 0 16,2 5 0-16,-2 0 0 16,1 7 1-16,-4 4-1 0,-5 6-1 15,-7 8 2-15,-6 5-1 16,-2 5 2-16,-8 4-1 15,-8 1-2-15,-2-5-5 0,-3-5-5 16,-2-9 10-16,2-9 2 16,1-10 4-16,1-10 7 15,6-5 6-15,-1-8 6 16,8-11-18-16,6-6-23 16,0-8 3-16,6-4 0 0,11-2 9 15,7-3 2-15,1 1 2 16,5-1-11-16,2 0-14 15,-1 1-2-15,0-2 13 16,-2 0-14-16,-5 0 20 16,-4 0 9-16,-5 5-3 0,-4 4 5 15,-5 7 11-15,-6 5 4 32,0 8 10-32,-2 6 4 15,-10 5-1-15,0 3-13 0,-2 8-7 0,-1 9-1 16,3 8-3-16,1 3 1 15,5 5 0-15,4 1-4 16,2 0-1-16,2-4 0 16,8-6-2-16,3-6-18 0,3-6-17 15,3-8-5-15,-1-4-4 16,2-7-38-16,2-13-69 16</inkml:trace>
  <inkml:trace contextRef="#ctx0" brushRef="#br0" timeOffset="10149.2712">9828 5837 310 0,'-7'-1'14'15,"-3"-1"-3"-15,-1 2 21 16,-3 0-2-16,3 2-21 0,1 7-5 16,0 0-1-16,4 1-3 15,4 1 1-15,2 2-2 16,2-2 0-16,8 1 1 15,5 2-2-15,2-3 2 16,3 3 2-16,1-2-3 16,-2-1 1-16,-1 1 0 0,-5 2-3 15,-3 0-3-15,-7 2-3 16,-3 2 2-16,-3-1 3 16,-12 0-5-16,-6-3 4 15,-1-2 4-15,-3-5 1 0,-3-3-4 16,2-4-26-16,3 0-29 15,3-4-87-15</inkml:trace>
  <inkml:trace contextRef="#ctx0" brushRef="#br0" timeOffset="11104.2967">10495 5813 305 0,'4'-2'-2'16,"-1"2"2"-16,1 3 13 16,-4 11 5-16,0 5-1 15,0 5-2-15,-5 4-4 16,-6 4-5-1,0 3-2-15,-1-1-4 0,2-3 2 16,2-6-2-16,2-10-7 16,4-8-6-16,2-7 7 15,0-11 3-15,0-13-5 16,4-3 1-16,8-5 6 16,3 1 1-16,6 2 1 0,0 4 2 15,1 7 2-15,-2 8 3 16,-2 6-4-16,-6 4 2 15,-3 10-4-15,-2 8 5 16,-3 5 0-16,0 4-4 16,-1 4-2-16,2-3 0 15,2-3-1-15,2-4 0 0,2-6 0 16,2-6-7 0,1-9 0-16,1 0-4 0,3-14 3 15,-2-6 0-15,2-4-9 16,-1-7 9-16,-4-1 3 15,-4 0 0-15,-4 2-1 0,-2 1 6 0,-3 5 0 16,0 6 9-16,-6 4 5 16,-1 7 7-16,-3 5 1 15,-2 2-8-15,-1 9-8 16,2 10-4-16,0 6 0 0,4 2 1 16,3 3 0-16,4-2-3 15,0-1 1-15,4-5-1 16,9-4 0-16,5-4 1 15,3-8 0-15,4-4-2 16,1-2 1-16,1-5-8 0,0-11-6 16,-1-3 1-16,-5-3 3 15,-7 1 2-15,-5-2 6 16,-5 3 2-16,-4 3 1 16,-3 3 5-16,-6 4 5 15,-2 4 9-15,-3 6-3 0,1 0-5 16,-1 6-2-16,2 11-3 15,2 3-3-15,1 2 0 16,7 0-2-16,2 1-1 16,0-2-1-16,5-4 0 15,7-3 1-15,6-3-13 0,3-4-27 16,3-5-7-16,1-2-30 16,0-5-89-16</inkml:trace>
  <inkml:trace contextRef="#ctx0" brushRef="#br0" timeOffset="11514.4075">11113 5887 368 0,'-11'0'7'16,"-3"0"16"-16,2 8 12 16,-3 5-17-1,3 7-6-15,2 2-5 16,3 2-3-16,1 1-3 0,6-2 0 0,0-2-1 15,8-6-10-15,4-5-16 16,5-7-2-16,0-3-5 16,5-4-25-16,-2-13 21 15,1-7 0-15,-2-3-12 16,-6-6 26-16,-6-1 24 0,-3-2 1 16,-4 1 10-16,0-1 7 15,-4 2-2-15,-2 3 7 16,2 4-1-16,2 7 5 15,0 5 1-15,0 9 8 16,1 6 4-16,-1 4-33 0,2 15-7 16,0 5 6-16,0 7 0 15,0 2-2-15,1 5-1 16,7 2-3-16,0 0 0 16,2 0-1-16,2-4-1 15,0-4-46-15,-2-8-46 0,-2-7-56 31</inkml:trace>
  <inkml:trace contextRef="#ctx0" brushRef="#br0" timeOffset="11915.8302">11855 5607 208 0,'1'0'108'0,"-1"0"-104"0,0 3 7 15,-1 18 7-15,-4 6 6 16,-1 10-4-16,-1 4-1 16,-1 7-6-16,3 2-6 15,1 0-5-15,2-5-1 16,2-5 0-16,0-9-7 15,0-8-24-15,2-10-15 0,3-12-32 16,0-1-36-16</inkml:trace>
  <inkml:trace contextRef="#ctx0" brushRef="#br0" timeOffset="12103.4236">11677 5909 44 0,'0'0'399'16,"0"0"-397"-16,6-8-1 16,9-2 1-16,9 1-1 0,5 1-2 15,5-2-17-15,2 1-23 16,-1 3-16-16,-1 2-25 16,-5 4-21-16</inkml:trace>
  <inkml:trace contextRef="#ctx0" brushRef="#br0" timeOffset="12432.5141">12050 5861 255 0,'-4'-4'22'16,"-3"1"26"-16,-1 3 1 16,-2 0-31-16,-3 13-11 0,-2 7 1 31,-2 4-1-31,5 6-3 0,2-1-2 15,4 1-2-15,6-4 2 0,0-5-4 16,9-8 1-16,6-6 0 0,4-7-11 16,2 0 3-16,4-13-6 15,-3-4 0-15,1-4-8 16,-6-4 3-16,-5 0-7 16,-8-2 4-16,-4 4 0 15,-3 3 11-15,-11 5 10 0,-2 5 3 16,-3 7 3-16,0 3 7 15,0 0-4-15,3 10-2 16,3 3-4-16,5-1-3 16,4-3-64-16,4-6-88 15</inkml:trace>
  <inkml:trace contextRef="#ctx0" brushRef="#br0" timeOffset="13184.034">12781 5784 334 0,'4'-4'0'16,"2"4"4"-16,-2 0-3 15,2 13 5-15,-1 4 5 16,-1 4 2-16,0 5 1 0,-4 4-3 0,0 1-7 16,0 0-2-16,0-3-1 15,-2-5 0-15,0-6 0 16,1-7-1-16,1-10 2 16,0 0 5-16,1-18-4 0,7-5-3 15,0-4 0-15,5-3 0 16,2-1 0-16,-1 4 1 15,4 3-2-15,-2 5 2 16,-1 9 0-16,-3 6-1 0,-3 4 0 16,-2 6-2-16,-5 9 0 15,-2 7 3-15,0 3-1 16,-4 4-1-16,-4 2 2 16,2-1-2-16,1-3-3 15,3-7 0-15,1-7-5 0,1-7-5 16,0-6 6-16,5-5 8 15,4-12 1-15,3-3-1 16,1-4 0-16,5-2 0 16,0 2 0-16,2 3 3 15,1 2 6-15,-2 5 0 16,-1 7-3-16,-5 3 2 0,-2 4-7 16,-4 3-1-16,-4 11 1 15,-1 4-1-15,-1 6 1 16,1 3 0-16,1 2-6 15,3-2-13-15,3-5-10 16,3-5-40-16,4-8-9 0,1-9 7 16</inkml:trace>
  <inkml:trace contextRef="#ctx0" brushRef="#br0" timeOffset="13777.5502">13307 5857 66 0,'-12'-3'252'16,"-1"3"-240"-16,-1 0 19 0,0 1-2 0,0 11-14 16,2 3-7-16,3 4-2 15,0 1-1-15,5 1-2 0,4-1-1 16,0-3-2-16,1-3-2 16,10-1-9-16,1-8-15 15,4-3-11-15,4-2 20 16,1-4-2-16,0-10-7 15,0-2 14-15,-3-3 2 16,-4 0 6-16,-3 0 4 0,-5 3 1 16,-3 2 10-16,-3 6 20 15,0 5 15-15,0 3 2 16,-1 3-23-16,-5 12-20 16,-2 5 3-16,2 6-3 15,2-1-2 1,3-3-3-16,1-1 0 0,0-10 0 15,7-6 0-15,7-5-3 16,2-6 5-16,3-11 0 0,4-10-3 16,-1-3-3-16,0-7-8 15,-2-1 5-15,-5-2 5 16,-4-5-2-16,-3-1 4 16,-5-1-1-16,-2 2 1 15,-1 3-9-15,0 7 10 0,0 8-2 16,0 11 9-16,-3 11 10 15,2 5-1-15,-1 11-16 16,2 13-1-16,0 10 4 16,0 6 1-16,0 6 0 15,0 1 6-15,0-1 0 16,0 1-4-16,0-4-4 0,0-3-2 16,2-2-1-16,2-6 2 15,-1-6-2-15,1-6-18 16,0-11-21-16,0-8-32 15,-1-1-29 1,-3-17-93-16</inkml:trace>
  <inkml:trace contextRef="#ctx0" brushRef="#br0" timeOffset="13934.0621">13472 5848 398 0,'0'0'7'0,"0"0"-7"16,2 0 0-16,11 2 10 15,4-2-13-15,3 0 11 0,6 0-5 16,0 0-59-16,1-3-14 16,-3-6-66-16</inkml:trace>
  <inkml:trace contextRef="#ctx0" brushRef="#br0" timeOffset="14136.4854">13745 5834 324 0,'-6'7'34'15,"-4"1"4"-15,-3 3 1 16,0 3-5-16,1 0-15 16,2 5-5-16,1-1-7 0,5 3-4 15,3-1-2-15,1-1-1 16,1-1 1-16,11-1-13 16,1-5-18-16,5-3-16 15,3-4-37 1,2-5-19-16,-1 0-43 0</inkml:trace>
  <inkml:trace contextRef="#ctx0" brushRef="#br0" timeOffset="14543.05">13843 5634 278 0,'0'-2'11'31,"0"2"15"-31,0 0-3 0,0 14-7 16,0 6 19-16,2 6-7 0,0 5 1 0,-2 5-7 15,0 6-9-15,0 2-8 16,0 3-3-16,-2-1-1 16,0-2 0-16,0-6-2 15,2-8-1-15,0-9-21 16,0-8-8-16,0-13-2 0,0-4 20 15,4-16-11-15,6-7-9 16,4-3-5-16,2-3 29 16,7 5 19-16,-1 6 24 15,0 5 17-15,1 8 5 16,-1 6-15-16,-4 3-12 0,-2 1-12 16,-3 11-6-16,-2 5-4 31,-4 4-3-31,-3 3-2 0,0 0 0 0,-1 2-9 15,-1-4-34-15,-2-4-76 16,0-4-133-16</inkml:trace>
  <inkml:trace contextRef="#ctx0" brushRef="#br0" timeOffset="15747.9801">10693 4472 249 0,'-4'-7'4'0,"2"-5"5"15,2 1 14-15,0 0 1 16,0-2-11-16,2 3-1 15,5 1 3-15,1 3-3 0,2 3-5 32,2 4-5-32,-2-1 1 15,0 7-2-15,1 9 2 16,-4 5 3-16,-2 3 0 0,-2 3-3 16,0 3 1-16,-1-3-3 15,-1 0 0-15,1-6 0 16,0-5 0-16,-1-5-1 15,2-5 1-15,-3-6 0 16,1 0 2-16,0-3 3 16,0-10-5-16,1-4-1 0,1-1-1 15,0-5 0-15,1 2 0 16,3 1 1-16,-1 3 1 16,1 3-1-16,2 4 0 15,0 7 2-15,0 3-2 16,0 0-2-16,-3 10 1 0,-1 5 0 0,-1 4 2 0,-1-1-1 15,0 4 1-15,-2-2 0 16,0-3-1-16,0-5-2 16,0-2-4-16,1-7 1 15,0-3 1-15,0 0 3 16,2-8 4-16,0-5-2 0,0-4-1 16,1 0 0-16,1-3-1 15,2 0 1-15,1-1 0 16,0 2 2-16,3 4 7 15,-1 3-3-15,0 5-1 0,1 6-4 16,-2 1 0-16,1 0 2 16,-2 11-1-16,0 5-1 15,-2 2-1-15,0 5 1 16,-3-2 1-16,1-1-2 16,-1 0-6-16,1-4-18 0,1-4-8 15,3-4-28-15,0-7-63 16</inkml:trace>
  <inkml:trace contextRef="#ctx0" brushRef="#br0" timeOffset="16012.8466">11279 4371 295 0,'0'0'8'15,"0"0"13"-15,-1 6-1 16,-5 5 1-16,1 5-7 0,-3 5-1 16,1 2-6-16,-3 4-4 15,0 0 0-15,1 1-2 16,-1-2-1-16,2-5 1 16,2-4-1-16,2-3-5 15,3-5-8-15,0-5-30 0,1-4-20 16,0 0-42-16,0-7-4 15</inkml:trace>
  <inkml:trace contextRef="#ctx0" brushRef="#br0" timeOffset="16216.0153">11152 4465 33 0,'-3'0'229'0,"-1"0"-211"15,4 1 32-15,0 8-16 16,0 5-2-16,6 0-5 15,6 3-13-15,3 2-3 0,4-2-5 16,1-2-3-16,0 0-3 16,-1-1-9-16,0-7-41 15,0-3-31-15,-2-4-23 16,-2 0-50-16</inkml:trace>
  <inkml:trace contextRef="#ctx0" brushRef="#br0" timeOffset="16583.1602">11365 4404 319 0,'0'0'19'0,"8"0"-13"16,1 4 16-16,5 5 2 15,1 2-5-15,-1 2-11 16,0 2-2-16,-4 2-5 15,-4 0 0-15,-2 3 0 0,-4 1-2 16,0-2-13-16,0-2-10 16,-3-4-7-16,0-7-5 15,-1-5 4-15,1-1 21 16,0-3 8-16,2-8-10 16,1-5 10-16,0-1 1 0,1 0 6 15,9 0 7-15,4 0 12 16,4 3-5-16,5 2 4 0,4 4-4 15,1 5-9-15,2 3-6 16,-1 0 2-16,-7 4-4 16,-4 11-3-16,-8 6 3 15,-2 3-1-15,-6 4-5 0,-2 4-29 16,0-1-60-16</inkml:trace>
  <inkml:trace contextRef="#ctx0" brushRef="#br0" timeOffset="17769.7091">12630 4331 257 0,'-1'-4'10'0,"-2"0"30"15,2 1 3-15,1 0-19 16,0 3-17-16,1 0-6 0,7 0-1 31,2 4 1-31,2 6-1 16,1 5 0-16,-2 3 1 16,-3 5-2-16,1 4 2 15,-5-2 0-15,-1 2 1 0,-2-4 0 16,-1-5-5-16,0-5-2 15,0-6 5-15,0-7 2 16,0 0 14-16,0-7-4 16,0-8-11-16,3-4 0 0,-1-3 1 15,2-1-2-15,2 0 0 16,4 3 1-16,-1 2 1 16,1 5 4-16,0 4 1 15,-1 6-2-15,-1 3-4 16,-1 0-2-16,-1 10-1 0,-2 5 2 15,-2 3-3-15,0 2 4 16,-2 0 1-16,0-2-3 0,0-1-8 16,0-5 3-16,0-4 1 15,0-5 3-15,0-3 1 16,2-1 4-16,1-11-1 16,2-3-1-16,0-2 0 15,3-3-1-15,2 0 1 0,1 2 6 16,3 2-3-16,-1 0-1 15,2 5-1-15,-1 4-1 16,0 2-1-16,-3 5 0 16,-2 0-1-16,-2 6-2 15,-1 10 1-15,-3 2 0 16,-1 5 0-16,-2 1 3 0,0 0-1 16,0-1 0-16,2-3-2 15,1-6 0-15,4-2-10 16,1-7-12-16,3-5-41 15,1 0-54-15,3-10-39 16</inkml:trace>
  <inkml:trace contextRef="#ctx0" brushRef="#br0" timeOffset="17999.3994">13181 4266 334 0,'0'0'26'0,"0"0"1"16,-3 0-5-16,-4 9-11 16,0 6 3-16,-3 5 7 0,-1 4-5 15,0 2-10-15,-2 4-2 16,2-2-3-16,0-1 0 16,1-4-4-16,5-6-14 15,2-6-1-15,3-4-20 16,0-7-48-16,1-1-37 0,3-15-34 15</inkml:trace>
  <inkml:trace contextRef="#ctx0" brushRef="#br0" timeOffset="18217.9879">13087 4357 274 0,'-2'6'18'0,"2"1"3"16,0 3 26-16,0 1-9 15,8 3-17-15,4-1-10 16,2 3-4-16,2-2-3 0,0-1-2 16,3-1-1-16,-4-3-8 15,0-1-29-15,-3-3-13 16,-2-5-14-16,-3 0-36 16,-1-6-53-16</inkml:trace>
  <inkml:trace contextRef="#ctx0" brushRef="#br0" timeOffset="18566.5981">13291 4311 288 0,'2'0'14'16,"1"0"-10"-16,0 6 42 0,0 3 1 16,0-1-16-16,3 4-7 15,-3 2-9-15,-2 0-6 16,0 0-3-16,-1 2-5 15,0-2 1-15,1-1 0 16,-1-5-3-16,0-1-12 0,0-5-6 16,2-2 4-16,1-3 12 15,1-8-8-15,3-4-23 16,3-2 10-16,1 0 16 16,2 3 7-16,5 0 6 15,0 4 14-15,2 4 0 0,0 4-3 16,-1 2-6-16,-1 0-7 15,-5 9 0-15,-4 7-2 0,-4 2 15 16,-3 5-8-16,-2 3-6 16,1 1-19-16,-1 0-61 15,0-7-116-15</inkml:trace>
  <inkml:trace contextRef="#ctx0" brushRef="#br0" timeOffset="19594.9419">14645 4236 269 0,'0'-13'8'16,"0"-1"36"-16,0 3 5 15,3 1-14-15,5 1-17 16,4 5-6-16,-1 3-3 15,1 1-4-15,1 1-4 0,-3 10 2 16,-2 6-1-16,-1 3 0 16,-3 2 3-16,-2 3-4 15,-2 1 1-15,0-2 0 16,0-4-10-16,0-4 2 0,0-5 3 16,0-4 0-16,0-4 3 15,0-3 3-15,0-3 4 16,0-8-5-16,0-5-4 15,4-1 2-15,4-3 3 16,1 2-6-16,2 0 9 16,1 4 0-16,3 3 5 0,-1 4-6 15,0 4-5-15,-1 3-1 16,-4 0-1-16,-2 10 0 16,-3 3 0-16,-3 2 2 15,-1 2-5-15,0 2 1 16,0-5 3-16,0 0-5 0,0-5-5 15,0-2 5-15,0-7 4 16,0 0 7-16,1-7 1 16,2-4 2-16,3-5-3 15,1-1 2-15,3 0-5 0,3-3 4 16,4 1 0-16,2 2 1 16,2 2-5-16,0 4 0 15,-3 3-3-15,-3 7 1 16,-6 1-2-16,-2 4-2 15,-4 10 3-15,-2 3 1 0,1 2 2 16,-2 3 0-16,0 0-2 16,0-2-2-16,3-2-6 15,2-2-11-15,0-2-25 16,1-5-43-16,2-5-42 16</inkml:trace>
  <inkml:trace contextRef="#ctx0" brushRef="#br0" timeOffset="19845.2323">15231 4131 225 0,'0'-3'182'16,"0"2"-162"-16,0 1 18 15,-2 0-14-15,-4 11-21 16,-1 5 4-16,-1 4 2 15,0 4-4-15,-3 3-4 0,-1 1 0 16,1 1-1-16,-2-5 2 16,4-2-5-16,2-6-13 15,1-3-1-15,3-9-22 16,3-4-36-16,0 0-28 0,0-8-48 16</inkml:trace>
  <inkml:trace contextRef="#ctx0" brushRef="#br0" timeOffset="20032.2025">15130 4233 224 0,'1'5'63'15,"1"-1"-52"-15,0 0 41 16,1 3 12-16,2 2-31 16,2-1-13-16,2 4-9 15,0 2-6-15,1-1-2 16,2 1-2-16,0 1 0 0,-3 0-2 15,0-4-24-15,-1-1-28 16,-2-4-30-16,-2-5-35 16</inkml:trace>
  <inkml:trace contextRef="#ctx0" brushRef="#br0" timeOffset="20455.2364">15307 4181 319 0,'0'0'29'0,"0"0"9"0,2 0 7 15,0 0-31-15,3 10-6 16,1 4 3-16,0 1-3 16,2 4-3-16,0 2-2 15,-2 1-2-15,-2-1 0 0,-1 0-1 16,-2-2 0-16,-1-5-9 15,0-1 0-15,0-6 2 16,0-3 0-16,0-4 1 16,0 0 6-16,0-4 0 15,0-6-4-15,5-3 1 16,2-1 2-16,0 1 2 0,3-3 6 16,0 4 4-16,3-1 15 15,2 4-19-15,2 2 0 16,1 2-4-16,0 3 2 15,-4 2-2-15,0 3-2 0,-5 7-4 16,-5 5 4-16,-3 1 0 16,0 3-2-16,-1 0 2 15,3 0-11-15,2-2-10 16,1-3-39-16,2-7-91 16</inkml:trace>
  <inkml:trace contextRef="#ctx0" brushRef="#br0" timeOffset="28793.539">21793 1638 247 0,'0'-1'3'15,"0"1"-2"-15,0 0 2 16,0 7 3-16,-2 7 3 15,-3 8 7 1,0 6 3-16,-4 5 2 0,1 7 0 16,-1 4-9-16,-1 1-7 15,2-1-4-15,1-3-1 0,2-4 1 16,2-8-1-16,-1-8 2 16,4-4-1-16,0-11-1 15,0-6-1-15,0-2 7 16,0-16-2-16,4-8-2 15,0-9 0-15,0-11-1 0,2-5 0 16,0-6 0-16,1 3-2 16,1-1 1-16,-3 9 0 15,-1 9-1-15,-1 9 3 16,-1 10-2-16,-2 6 2 16,1 9 13-16,0 3 3 15,6 7-22-15,-1 13 4 16,5 10 0-16,5 4 2 0,-2 8 0 0,8 0-2 15,-4 2 1-15,3-6 2 16,-2-5-3-16,-3-10 2 16,0-9-1-16,-3-8-1 15,1-6 3-15,-1-16 1 0,5-9-2 16,0-10 0-16,2-3-2 16,-1-6-1-16,-2 1 2 15,-4 4-2-15,-1 3 1 16,-6 9 0-16,0 7 0 0,-2 6 1 15,-1 10 7-15,-1 4 13 16,3 8-25-16,-2 14 6 16,-2 6 15-16,-1 9-3 15,0 9-4-15,0 3-4 16,-2 2-2-16,-5-1-3 16,5-2 0-16,0-4 0 0,2-7-1 15,0-4-10-15,0-7-15 16,0-7-12-16,0-8-24 15,0-9-42-15,0-2-126 16</inkml:trace>
  <inkml:trace contextRef="#ctx0" brushRef="#br0" timeOffset="29274.1155">22404 1641 307 0,'-6'6'98'0,"-2"0"-100"16,3 8 0-16,-1 3 15 15,2 7 2-15,-1 6-10 16,-2 3-1-16,1 5 0 0,-1-1-2 31,0 4-2-31,-4-4 1 16,2 0 0-16,4-6-4 0,-1-8-5 15,2-7-2-15,3-10-1 0,1-6-1 16,0-8 11-16,0-16 0 16,3-10-10-16,5-7 2 15,2-6-10-15,4-3-2 16,1-1 15-16,2 6 4 0,-2 6 0 16,0 8 2-16,-1 7 8 15,-3 8 13-15,-5 6 6 16,-1 6 6-16,-1 4-11 15,0 3-17-15,0 12 0 16,-1 8 12-16,1 7 0 16,-3 6-5-16,1 3-4 0,-2 4-4 15,0-1-2-15,0-2-2 16,-2-3 2-16,4-3-3 16,0-10-4-16,2-5-11 15,0-6-12-15,1-9-24 16,2-4-36-16,-5-3-7 0</inkml:trace>
  <inkml:trace contextRef="#ctx0" brushRef="#br0" timeOffset="29461.5962">22390 1877 345 0,'-2'3'19'0,"0"-3"-6"16,2 0 18-16,0 0-8 15,2 0-14-15,9 0 11 16,2 0-9-16,5-6-9 0,2 1-1 16,0 0-8-16,-4 1-27 15,-2 2-40-15,-4 0-30 16,-10 2-100-16</inkml:trace>
  <inkml:trace contextRef="#ctx0" brushRef="#br0" timeOffset="29884.6304">22745 1674 268 0,'13'0'22'16,"4"0"-18"-16,9 0 15 0,6 1-2 15,5-6-13-15,-1-1-2 16,-5-1-1-16,-5 1 1 16,-7 1-1-16,-9 0-5 15,-6 3-25-15,-4 0-35 16,0-1-44-16</inkml:trace>
  <inkml:trace contextRef="#ctx0" brushRef="#br0" timeOffset="30103.4046">22923 1647 201 0,'0'10'22'0,"0"1"29"0,-6 5 2 15,2 1-9-15,1 4-12 0,-1 5-2 16,0 2-8-16,2 4-9 16,0 0-7-16,1 1-4 0,1-5-1 15,0-2 0-15,0-5-12 16,0-5-21-16,3-5-17 16,5-5-47-16,-4-6-90 15</inkml:trace>
  <inkml:trace contextRef="#ctx0" brushRef="#br0" timeOffset="30603.7382">23236 1638 196 0,'3'-1'5'0,"-2"1"21"16,0 0-8-16,-1 3 1 15,0 10 14-15,0 4 3 16,0 4 4-16,0 2-10 16,-8 8 0-16,0 0-11 15,2 5-11-15,0-4-5 0,1-2-1 16,1-1 0-16,4-8 0 16,0-7-2-16,7-3 1 15,4-5-1-15,8-3 2 16,0-3 0-1,6 0 1-15,1 0 2 16,-2-3-2-16,-3-1-2 0,-4 1-1 0,-7 0 1 16,-4 2 0-16,-6 1-17 15,0 0-38-15,-8 0 1 16,-4 1-36-16,1-1-84 16</inkml:trace>
  <inkml:trace contextRef="#ctx0" brushRef="#br0" timeOffset="31073.8232">23597 1651 384 0,'0'0'22'0,"0"0"13"15,0 0-17-15,-2 9-12 16,-5 8 10-16,0 4 6 15,-4 3-5-15,-1 8-5 0,0-1-6 16,-2 3-4-16,3 0 0 16,4-7 0-16,-1-3-1 15,4-8-1-15,1-8 1 16,3-5-2-16,0-3-5 16,3-7 1-16,9-10 5 0,1-9-5 15,5-6-6 1,3-7-3-16,-1-2-6 0,4 3-2 15,-3 1 1-15,-1 6 14 16,-3 6 6-16,-4 7 1 16,-3 8 4-16,-6 3 15 15,-1 7 3-15,-3 0-18 0,0 13-6 16,0 5 10-16,0 5 4 16,0 7-2-16,0 2-3 15,0 4-4-15,0 1-1 16,-2-1-1-1,2-2 1-15,0-3-1 16,0-7 2-16,0-3-4 0,0-6-16 0,6-6-14 16,2-7-26-16,-1-2-44 15,0-9-77-15</inkml:trace>
  <inkml:trace contextRef="#ctx0" brushRef="#br0" timeOffset="31245.7152">23570 1827 434 0,'0'1'10'0,"0"0"0"15,3 0-2-15,9-1-6 16,5 0 0-16,6 0 1 16,4 0-1-16,2 0-16 15,-2-4-64-15,-4-2-49 0</inkml:trace>
  <inkml:trace contextRef="#ctx0" brushRef="#br0" timeOffset="31512.0281">23938 1647 364 0,'0'6'32'0,"0"5"-25"15,-1 6 21-15,-6 6 1 0,4 4-7 16,-3 8-8-16,2 2-4 16,1 2-5-16,1-2-2 15,0-2-1-15,0-7-1 16,2-5 0-16,0-6 0 16,0-7-7-16,2-3-22 15,3-7-32 1,-1 0-22-16,1-11-47 15</inkml:trace>
  <inkml:trace contextRef="#ctx0" brushRef="#br0" timeOffset="32042.9007">23865 1705 323 0,'-2'-7'16'0,"2"-3"35"15,0 2-1-15,9-2-33 0,8 0-9 16,5 3-5-16,4-2-3 16,0 5 0-16,3 3-2 15,1 1 2-15,-6 0-1 16,-1 7 2-16,-6 3-2 16,-3 4 1-16,-5 0-1 15,-7 2 2-15,-2 2 2 0,0 1-1 16,-9-1-3-16,-5-1-6 15,-3-3-12-15,-1-1-12 16,4-6-1-16,-1-1 17 16,1-5 9-16,6-1 5 15,3 0-1-15,0 0 4 0,5 0-1 16,0 0 6-16,5 0-2 16,5 2-5-16,4 2 9 15,4 3 3-15,-2 2-3 16,6 2-2-16,-4 3-5 15,-2 0-1-15,-2 3 0 16,-4 2 1-16,-7 4-1 0,-1 1 2 16,-2 0-2-16,-6 1-3 15,-9-1-6-15,-6-4 2 16,-2-4 6-16,-4-4 2 16,-1-7 1-16,0-5 7 0,1 0 8 15,4 0 5-15,4-7-9 16,4-2-7-16,8 1-7 31,3 1-23-31,4-2-87 0</inkml:trace>
  <inkml:trace contextRef="#ctx0" brushRef="#br0" timeOffset="43332.7815">18854 8339 42 0,'2'-4'6'0,"1"0"-2"15,-1 0 1-15,1-1-8 16,0 4 6 0,0-3 25-16,-1 1-26 15,3 3-2-15,-1-3-1 0,1 3 1 16,-1 0-1-16,0 0 0 16,0 0 0-16,0 0 1 15,-2 0 0-15,1 0 4 16,0 0 5-16,-1 0 8 0,0 1-3 15,0-1 5-15,-1 2 1 16,-1-2 9-16,0 0 5 16,0 0-3-16,0 0-24 15,0-4 0-15,-5 1 0 16,0-2-3-16,-1 1-2 16,-3-1-2-16,-1 0 2 0,-1-1-1 15,0-1 0-15,-2 0-1 16,0 0-1-16,-5 0 2 15,4 0-1-15,-5 3 1 16,0 0 0-16,-2 1 0 16,-2 3 0-16,1 0 1 0,-3 0 0 15,-2 0 0-15,-2 4-1 16,-3 4-1-16,-2 4 0 0,-2-1 0 16,-2 3-1-16,1 2 2 15,2 1-1-15,3 0 0 16,5 2 1-16,4 2 0 15,7 2 4-15,7 1 13 16,7 6 3-16,2 1 0 0,5 4-6 16,10 1 8-16,5-1-11 15,3-2-5-15,2-3-4 16,3-3 0-16,0-6-2 16,2-3 0-16,2-7 0 15,2-7 1-15,3-4-3 16,5 0 5-16,2-10-3 0,3-4 0 15,-2-5-1-15,-2 3-1 16,-4-1-2-16,-7 0 0 16,-5 2 2-1,-7 0 0-15,-7 0-1 16,-4-1 1-16,-5-3 1 0,-4-2 0 16,0-3 0-16,-10-2-1 15,-6-6 1-15,-5 0 0 0,-5 0 0 16,-1 1 0-16,-2 4 0 15,1 3 0-15,1 7 0 16,5 6-2-16,3 6 2 16,3 5-2-16,5 0 1 15,8 3-41-15,3 3-37 0,0-6-150 16</inkml:trace>
  <inkml:trace contextRef="#ctx0" brushRef="#br0" timeOffset="45303.9857">18934 5859 57 0,'0'0'60'0,"0"0"-45"16,0-5 14-16,0 1-2 15,-2-2-4-15,-1 0 3 16,-1 1-6-16,1-4-4 16,-1 2-6-16,-2 0-1 0,0 1-3 15,-1 1 0-15,-2 0-3 16,-3 4 0-16,-5 1-1 16,-4 0-1-16,-4 3-1 15,-4 5 3-15,-1 5-3 16,1-3 2-16,-2 4 1 15,6-1-1-15,2 3 1 0,2-1 1 16,4 2-4-16,2 3 2 16,4 0 0-16,2 1-1 15,7 0 1-15,2 2 0 16,0 1 2-16,7-1 5 16,7 1 2-16,2 0 1 0,4-2-3 15,3-4-4-15,4-4-2 16,0-2-1-16,3-7-2 15,0-3 2-15,0-2 0 16,-1-7 0-16,-3-10 1 16,0-3-1-16,-2-4-2 0,-3-3 1 15,-6-4-1-15,-3-2 0 16,-5-1 0 0,-7-3-1-16,0-1 1 15,-8 1-2-15,-9 1 1 0,-1 5-1 16,-1 1 0-16,0 7 1 0,-1 8 1 15,1 5 0-15,0 8-1 16,1 2-6-16,2 0-51 16,4-7-124-16</inkml:trace>
  <inkml:trace contextRef="#ctx0" brushRef="#br0" timeOffset="46132.0871">18876 3434 56 0,'-5'-10'76'0,"2"-1"-64"0,0-1 4 0,-1 2 19 16,2 2-1-16,-1-1-1 15,-2 2-7-15,1 1-2 16,-1 1-4-16,-1 2-5 16,-1 0-3-16,-4 3-4 15,0 0-4-15,-5 0-1 0,-1 3 0 16,-4 7-2-16,-1 1 0 16,-5 5 0-16,0 1-1 15,-1 4 0-15,0 0 1 16,4 1-1-16,1 2 1 15,6 0-2-15,6-1 2 0,1 1-1 16,10 0 0-16,0 0 0 16,8 0 0-16,10-1-2 15,7-2 1-15,5-5 0 16,7-2 1-16,5-8 2 16,2-3 7-16,0-3-5 0,-3-3-1 15,-3-7-1-15,-7-6-1 16,-6-1 1-16,-4-1 0 15,-6-5 1-15,-7-1-1 16,-4-5-1-16,-4-2-1 16,-1-3 2-16,-11-4-2 0,-5 1 0 15,-2-3 2-15,-2 7-2 16,0 6 1-16,2 9-1 16,-1 8 0-16,1 10 1 15,3 7-3-15,-1 16-6 16,4 5-44-16,0 1-43 0</inkml:trace>
  <inkml:trace contextRef="#ctx0" brushRef="#br0" timeOffset="71638.9273">8253 10132 56 0,'12'-7'8'16,"-3"2"0"-16,-3 3-6 15,-1 1 48-15,-2 1-42 16,-2-1 13-16,-1 0 27 16,0 1 6-16,-1-3-31 15,-8 1-11-15,-3 0-3 0,-6 1-2 16,-5 1-5-16,-4 0-2 15,-6 0 2-15,-6 0-3 16,-4 8 2-16,-5-1-1 16,-3 3-1-16,-3-3-2 15,1-2 0-15,4 0 1 16,4-5 4-16,2 0-2 0,8 0 0 16,2-5 0-16,8 1 0 15,2 1 1-15,3 2 0 16,3 1-1-16,0 0 0 15,3 0 1-15,-1 4-1 16,1 8 0-16,-1 3 0 0,2 4 0 16,-3 6 0-16,1 4 0 15,-1 6-1-15,1 2 1 32,-2 5 0-32,4 3-1 15,0 5 2-15,0 2-2 0,1 5 1 0,1 3 0 0,2 5 0 16,0 2 0-16,0 5 1 15,1 0-1-15,3 5 3 16,3 1 1-16,1 1 1 16,1-2-2-16,1-1-1 0,4-3 0 15,6-3 1-15,1-5-3 16,2-5 3-16,1-5-3 16,1-4 0-16,3-4 0 15,3-5 1-15,1-4-2 31,9-7 1-31,5-4 0 0,5-6 0 0,8-5 2 0,7-6 1 16,9-4-2-16,7-6 1 16,5 0-1-16,5-8-1 15,2-6 1-15,0 0-1 16,-6 0 0-16,-4 1 3 16,-8 5-1-16,-5 3 1 0,-9 5-1 15,-6 0-2-15,-7 0 1 16,-5 6 0-16,-9 1-2 15,-5-4 2-15,-7-3-1 16,-7 0 0-16,-6-18 0 16,-1-11-3-16,-6-10 0 0,-8-11 3 15,-2-7 1-15,-2-10 0 16,-1-5-1-16,0-6 2 16,-2-5 3-16,-1-5 1 15,1-7-3-15,-4-4-2 16,-2-4-1-16,-2-2 0 0,1-4 2 15,0-2-3-15,1 6 1 16,1 1 1-16,3 5-2 16,2 10 2-16,5 12 0 15,2 13-2-15,3 12 2 32,2 17-2-32,0 13-1 15,0 16 3-15,-2 6-3 0,-1 18 1 0,3 14-18 0,1 8-13 16,-1 3-51-16</inkml:trace>
  <inkml:trace contextRef="#ctx0" brushRef="#br0" timeOffset="72314.4388">9828 10207 39 0,'0'-3'123'0,"0"-11"-99"15,0-6 6-15,0-4-8 16,0-7-4-16,5-5-6 0,2-3-5 16,4-6 2-16,2-3-2 15,0-2-4-15,0-1 0 16,2 3-3-16,-1 1 0 15,-1 8 0-15,-2 9 0 16,-3 6 0-16,-2 12 0 0,-3 7-2 16,-3 5-10-16,0 5-55 15,0 11 16-15,-9 1-85 16</inkml:trace>
  <inkml:trace contextRef="#ctx0" brushRef="#br0" timeOffset="72625.5922">9865 9671 231 0,'-3'-12'24'0,"1"2"-15"16,2 0 9-16,0-1-11 16,11 1-6-16,0-3 0 15,7-1 2-15,1-3-2 16,5-2-1-16,3-1 2 15,-3 2-2-15,0 5-2 16,-5 6 1-16,-3 7 1 0,-6 1 0 16,-6 16 3-16,-4 8-3 15,0 7 7-15,-1 7-4 16,-6 3-2-16,3 2 0 16,2-4-1-16,2-6-8 0,4-15-71 15,9-15-67 1</inkml:trace>
  <inkml:trace contextRef="#ctx0" brushRef="#br0" timeOffset="73813.8567">9926 8751 151 0,'0'-4'37'0,"0"1"-14"15,0 2 22-15,-1 1-7 16,-1 4-24-16,2 13-10 16,-2 4 7-16,4 9 4 0,-2 6-2 15,0 6-4-15,2 4-5 16,6-2-1-16,2-6-2 15,-2-5-1-15,3-8 1 16,0-9 0-16,2-8 0 16,0-8 1-16,2-1-1 0,3-16 0 15,0-7 5-15,0-6-6 16,0-5-1-16,-3-4 0 16,-4 0-2-16,-7 2-3 15,-4 2-1-15,-1 4 2 16,-8 5 0-16,-5 5 5 0,-4 7 0 15,3 7 0-15,-1 7 1 16,3 0 0-16,2 10 3 0,2 7-4 16,6 1 2-16,3 2-2 15,0-1 2-15,10-4-2 16,5-2 0-16,5-4 0 16,3-5 1-16,3-4 0 15,3 0 0-15,2-11-1 0,-2-6 2 16,-1-3-2-1,-5-4-1-15,-6 0 1 16,-4-1 0-16,-6 1 0 16,-7 3 0-16,0 1-2 0,-2 6 3 15,-8 4-1-15,-2 7 1 16,0 3 2-16,-3 7 4 16,2 11 1-16,0 7 3 15,1 2 1-15,1 4-3 16,4 2-3-16,3 1-3 0,4-3 0 15,0 0-2-15,4-2-1 16,4-4 1-16,3-3-1 16,4-4-4-16,2-8-41 15,3-10-27-15,2 0-40 16</inkml:trace>
  <inkml:trace contextRef="#ctx0" brushRef="#br0" timeOffset="74017.1072">10400 8738 252 0,'-12'12'78'0,"-2"-2"-61"15,0 6 10-15,2 5 0 16,5 3-11-16,1 4-6 16,5 2-5-16,1 3-3 15,1-5-1-15,9-1 1 0,2-6-10 16,1-8-35-16,4-8-17 15,-1-5-5-15,1-12-30 16</inkml:trace>
  <inkml:trace contextRef="#ctx0" brushRef="#br0" timeOffset="74267.5256">10525 8450 265 0,'-4'-10'22'0,"-1"5"34"16,4 5-3-16,1 4-31 16,0 18-17-16,-1 11 8 0,1 11 8 15,-1 10-7-15,1 5-9 16,0 3-1-16,0-1-3 16,0-1-1-16,4-9 0 0,4-11-19 15,0-10-19-15,1-11-8 16,-1-12 1-16,-1-7-57 15,0-13-89-15</inkml:trace>
  <inkml:trace contextRef="#ctx0" brushRef="#br0" timeOffset="74424.0333">10463 8750 311 0,'-6'0'27'0,"3"-3"-2"16,3 3-3-16,0 0-17 0,7 0-3 15,9 1-1-15,3 1 0 16,6-2-15-16,2 0-43 16,2-3-24-16,-3-6-54 15</inkml:trace>
  <inkml:trace contextRef="#ctx0" brushRef="#br0" timeOffset="74705.4716">10696 8729 266 0,'-11'15'51'0,"-1"2"-12"0,-3 3 12 15,2 3-16-15,2 4-13 16,1 0-8-16,4-3-9 0,5-1-4 16,1-8 0-16,0-3 1 15,4-8-4-15,7-4-6 16,2-3-4-16,0-13-1 16,5-2-21-16,0-5-18 15,-5-1 9-15,-3 0-5 0,-5 3 25 16,-5 2 13-16,0 2 8 31,-10 3 2-31,-4 4 0 0,0 6 0 16,2 2 1-16,2 2 0 15,1 6-12-15,6 5-49 16</inkml:trace>
  <inkml:trace contextRef="#ctx0" brushRef="#br0" timeOffset="75018.0023">10798 8744 204 0,'6'9'63'0,"0"1"-38"15,-3 2 32-15,3 3-22 16,-2 2-11-16,0 2-14 16,1 4-4-16,0 0-4 15,-1 0-1-15,-1-4 1 0,1-4-4 16,-2-5-13-16,-1-10-22 15,-1 0 20-15,0-14 0 16,0-6-7-16,0-6 12 16,0-2 11-16,0 2 2 15,0 0-1-15,-1 3 1 16,10 1-2-16,4 4 2 0,7 4 0 16,2 2 3-16,0 5-4 15,1 4 0-15,-4 3-1 16,-4 0-2-16,-6 9-54 15,-6-1-118-15</inkml:trace>
  <inkml:trace contextRef="#ctx0" brushRef="#br0" timeOffset="75580.767">7954 9353 83 0,'0'-15'90'0,"0"1"-77"15,0 3 32-15,-5 7-6 16,0 4-1-16,0 3-14 16,-1 14-8-16,1 8 10 15,0 7-6-15,3 9-11 16,-2 5-3-16,2 5-5 15,0 3 0-15,2-2-1 0,-1-6 0 16,2-8-27-16,-1-9-10 16,0-10 16-16,0-9 0 15,0-10-9-15,0 0-19 16,0-12-20-16</inkml:trace>
  <inkml:trace contextRef="#ctx0" brushRef="#br0" timeOffset="75847.3212">7724 9475 213 0,'-3'-25'60'16,"3"1"-36"-16,-1 4 25 15,11 0-12-15,8 3-18 0,7 2-8 16,4-1-5-16,2 0 0 16,4-2-2-16,0-1-4 15,-3-2 1-15,-3 1 1 0,-5 1-1 16,-8 4-2-16,-3 4 2 15,-7 5-1-15,-3 6 1 16,-3 1-4-16,0 16 1 16,-2 5 2-16,-1 9 0 15,0 6 0-15,3 3 0 0,0 1 0 16,12-1 0-16,5-8-24 16,2-11-80-16,1-13-73 15</inkml:trace>
  <inkml:trace contextRef="#ctx0" brushRef="#br0" timeOffset="76647.4663">7775 8245 190 0,'4'0'46'16,"1"11"-34"0,1 9 11-16,-1 8 5 15,-1 7-5-15,-2 9-4 0,-1 6 0 16,-1 4-6-16,0 2-9 16,0 0-3-16,0-6 0 15,0-9-1-15,0-11 1 0,1-13 0 16,-1-14-1-16,0-8 11 15,-1-20-7-15,1-10-4 16,0-11 0-16,0-6 0 16,0-4 1-16,0-1-1 15,0 2-1-15,0 7 2 0,3 6-1 16,2 11 0-16,0 10 1 16,2 10-2-16,2 11 1 15,1 1 0-15,0 20-1 16,2 5 2-16,0 8 0 15,-2 3-1-15,3 3 1 0,-1-5-1 16,-1-6 0-16,-1-5 1 16,0-9-1-16,-1-6-1 15,-1-9 2-15,0-3 0 16,-1-15 0-16,-1-7 0 16,-1-8-1-16,0-6 0 15,-2-2 0-15,0 0 0 0,-1 2 2 16,-1 5-2-16,-1 6 0 0,0 9 1 15,2 8 0 1,1 8 10-16,2 3-2 0,4 9-7 16,2 15-2-16,3 8 3 15,1 11 0-15,1 7 0 16,0 4 0-16,1 1-3 16,-2-1 1-16,2-7 0 0,-2-5-3 15,1-9-20-15,-1-9-5 16,2-11-17-16,-2-10-22 15,0-3 1-15,-2-16-40 16</inkml:trace>
  <inkml:trace contextRef="#ctx0" brushRef="#br0" timeOffset="77661.0917">8267 8413 199 0,'-7'-12'41'0,"-3"6"24"15,0 5-11-15,2 1-10 16,1 11-31-16,-1 9-3 15,4 7 0-15,1 4-3 16,3 0-5-16,0 2-1 16,0-6-1-16,7-5 0 15,2-7-4-15,1-8-11 0,-1-7 1 16,2 0 4-16,0-14-18 16,-1-5 2-16,-2-2 1 15,1 0 6-15,-4 2 7 16,0 5 11-16,-2 4 2 15,0 8 5-15,0 2 14 0,-1 3-12 16,-1 13 10-16,3 2 1 16,1 3-9-16,0 1-7 15,1-4-1-15,0-5-2 16,2-7 2-16,3-6-2 0,-1-7 2 16,2-17-1-16,0-10 0 15,3-9-1-15,-2-5-1 16,-1-6-2-16,-1-2-1 15,-5 2-5-15,-3 2 4 16,-3 2-8-16,0 8 8 16,-5 9 3-16,-4 6 0 0,1 10 4 15,2 8-1-15,2 9 8 16,0 6 2-16,4 15-7 16,0 12 6-16,0 8 6 15,0 8 5-15,4 4-4 16,4 1-6-16,2 0-5 0,1-1-1 15,1-4 0-15,2-6-2 16,-1-6-2-16,2-7-1 16,-2-10 1-16,1-10 0 15,-2-10-6-15,0-3-9 16,-3-17 0-16,0-7-6 16,-4-8-2-16,-3-2-5 0,-2 0 3 15,0 0 18-15,-2 4 4 16,-4 7 2-16,-2 5 5 15,2 10 10-15,1 2 7 0,2 9 1 16,1 0-13-16,2 12-10 16,0 1 2-16,0 4-2 15,6-2 0-15,3-2 2 16,2-5-3-16,2-3 0 16,0-5-8-16,0 0 2 0,-2-7-16 15,3-5 4-15,-5 2 5 16,-3 2 4-16,3 1 8 15,-3 7 2-15,-2 0 6 16,0 7 9-16,0 10 29 16,1 6-15-16,-4 4-7 0,3 5-11 15,-1-1-5-15,1 1-3 16,2-6-1-16,-1-4-1 16,1-8-1-16,1-9 2 15,-1-5-1-15,1-8 3 16,0-12-1-16,1-7-10 0,0-5-8 15,0-4-3-15,-2 2 9 16,-1 3 1-16,1 4 5 16,-1 8 1-16,-2 7 3 15,1 5 6-15,1 7 14 16,-3 0-12-16,1 12 7 16,0 7 0-16,3 2-6 0,-2 5-5 15,2 0-3-15,0-1 0 16,1-3-2-16,1-6 0 15,-1-7-16-15,1-9-24 16,1-2-33-16,-1-18-48 0</inkml:trace>
  <inkml:trace contextRef="#ctx0" brushRef="#br0" timeOffset="77833.1628">8869 8237 334 0,'-4'3'24'0,"-1"-2"23"16,2 1-9-16,3-2-26 16,0 0-2-16,0 0-5 15,0-4-8-15,4-6-45 16,2 0-67-16,-5-5-76 0</inkml:trace>
  <inkml:trace contextRef="#ctx0" brushRef="#br0" timeOffset="77989.2742">8392 8276 289 0,'-7'0'88'16,"3"-1"-64"-16,4-9 13 16,12-2-28-16,14-2-9 15,11-1-28-15,6 0-48 0,8-1-43 16</inkml:trace>
  <inkml:trace contextRef="#ctx0" brushRef="#br0" timeOffset="78218.0011">9092 8243 326 0,'3'4'32'0,"-3"2"12"16,0 4-15-16,0 8 0 15,-7 6 2-15,-5 9-13 0,-1 5-11 16,-5 6-4-16,-1 0-1 16,0-2-2-16,0-7-2 15,5-8-32-15,3-11-21 16,3-12-4-16,4-4-59 16</inkml:trace>
  <inkml:trace contextRef="#ctx0" brushRef="#br0" timeOffset="78396.788">8921 8396 330 0,'4'7'39'0,"1"2"-14"16,0 3 18-16,6 3 7 16,5 2-31-16,4 4-11 15,2 2-5-15,0 3-1 16,4 0-1-16,-3 3-29 0,-4-5-82 15,-7-4-238-15</inkml:trace>
  <inkml:trace contextRef="#ctx0" brushRef="#br0" timeOffset="80383.5337">12093 10153 334 0,'-4'4'0'0,"3"-3"2"15,1-1 1-15,9 0 31 0,13-8-17 16,6-9 0-16,10-6 9 16,7-9-4-16,10-4-13 0,6-4-6 15,3-2-3-15,3 1 1 16,-1 2-2-16,-6 5-14 16,-9 6-14-16,-6 6-8 15,-14 8-12-15,-12 7-40 16,-14 3-77-16</inkml:trace>
  <inkml:trace contextRef="#ctx0" brushRef="#br0" timeOffset="80653.452">12621 9728 273 0,'-9'-7'17'0,"0"0"-9"0,3 1 39 15,6 2 11-15,0 4-26 16,9 0-23-16,7 0-8 0,6 10 3 15,6 3-1-15,4 3-1 16,1 5-1-16,-1 2-1 16,-3 3 1-16,-5 1-1 15,-7 2-4-15,-7 1-8 16,-10-4-8-16,0 2 0 0,-16-1 3 16,-9 0-3-16,-5 1-13 15,-4-2-5-15,3-4 8 16,1-5 5-16,7-9-14 15</inkml:trace>
  <inkml:trace contextRef="#ctx0" brushRef="#br0" timeOffset="81400.043">13523 9089 245 0,'6'0'10'15,"-5"13"-16"-15,-1 11 14 0,-2 10 12 16,-10 9 14-16,-1 7-5 16,-3 4-6-16,1 3-3 15,1-2-9-15,7-3-6 16,2-10-3-16,3-11-1 15,2-13 2-15,0-11-2 16,0-7 4-16,0-15-1 0,3-14-4 16,2-9 0-16,1-11 1 15,2-7-2-15,0-5 2 16,-1-2-1-16,0 5-1 16,-1 5 1-16,-1 10-1 15,-2 13 2-15,1 10 0 0,0 13-2 16,3 7 1-16,3 17-2 15,1 11 2-15,4 8 0 16,-2 5 1-16,1 3-2 16,0-3 1-16,-2-4 1 15,-1-7-2-15,0-10 1 0,0-13-1 16,-2-7 2-16,3-10 0 16,-1-16-1-16,0-5 0 15,-1-8 1-15,-2-3-1 16,-1-1-1-1,0-1 1-15,-2 5-1 16,0 5 1-16,0 8 1 0,2 12-1 0,2 10 1 16,1 4-1-16,1 19 1 15,1 13 15-15,-1 9 1 16,0 9-6-16,-1 5-7 0,-2 2-2 16,2 0-1-16,0-5-1 15,0-4 0-15,3-8-1 16,2-9-3-16,1-9-27 15,2-11-45-15,-1-11-41 16</inkml:trace>
  <inkml:trace contextRef="#ctx0" brushRef="#br0" timeOffset="81759.1158">14073 9254 403 0,'-19'2'0'0,"-2"12"8"15,-1 6 17-15,4 9-1 0,0 2-12 16,4 3-7-16,4-1-1 16,6-4-3-16,4-9-2 15,0-5 0-15,9-9-26 16,5-6-16-16,1-4-1 16,4-12-1-16,1-5-1 15,0-5 9-15,0 1-1 16,-2 0 17-16,-2 5 19 0,-4 6 24 15,-2 4 29-15,-5 9-6 16,-3 1 3-16,-2 13-12 16,0 7 3-16,0 4-19 15,-2 6-12-15,-1-3-5 0,2-3-2 16,1-4 0-16,0-8-3 16,6-7-22-16,3-5-36 15,4-12-21-15,0-10-21 31</inkml:trace>
  <inkml:trace contextRef="#ctx0" brushRef="#br0" timeOffset="82024.347">14271 9007 243 0,'1'13'18'0,"1"0"18"15,1 5 6-15,3 5-5 16,-1 4-19-16,1 5-10 0,0 3-3 16,-2 4-4-16,0 4 1 15,-1-3-2-15,1-1 0 16,0-6-1-16,2-6-8 16,0-10-25-16,0-8-11 15,0-9-21-15,0 0 9 16,0-15-25-16,-1-5-27 0</inkml:trace>
  <inkml:trace contextRef="#ctx0" brushRef="#br0" timeOffset="82462.8236">14367 9254 47 0,'0'-18'57'0,"0"3"1"15,-2 4-11-15,-1 5-16 0,1 3-11 16,0 3-11-16,2 0-5 16,0 0-4-16,0 5-2 15,6 2 4-15,3-4-4 16,1-2-11-16,5-1-28 15,-1 0 36-15,3 0-5 0,-2-6 0 16,1 2 8-16,-1 1 3 16,-3 2 1-16,-3 1 10 15,-3 1 14-15,-4 11-4 16,-2 3 9-16,0 5 16 16,0 5-15-16,0 3-6 15,-2 3-7-15,0-3-11 0,0-2-5 16,2-5 1-16,0-7-4 15,0-6 1 1,0-8 0-16,5 0 3 16,4-16-8-16,1-7-35 0,1-5-2 0,2-4-13 15,-1-1-18-15,-2 1 4 16,-1 4 50-16,-1 5 13 16,-3 5 18-16,0 6 31 15,0 6 16-15,-1 6-21 16,0 1-15-16,0 14 19 15,-1 7 7-15,0 5-26 0,0 2-12 16,1 3-8-16,0-3-2 16,2-4-2-16,0-7 0 15,5-8-8-15,-1-10-35 16,3-1-23-16,-1-16-18 16</inkml:trace>
  <inkml:trace contextRef="#ctx0" brushRef="#br0" timeOffset="82639.881">14705 9125 330 0,'-4'-2'7'0,"-2"0"20"0,1 0 27 16,0-1-25-16,1 0-17 15,0-1-8-15,1-1-2 16,-1-3-3-16,-3 0-67 15,-3-4-68-15</inkml:trace>
  <inkml:trace contextRef="#ctx0" brushRef="#br0" timeOffset="82806.0506">14147 9113 422 0,'-12'0'-4'15,"8"-5"5"-15,4-2 5 16,4-1 2-16,16 3-1 16,8-1-9-16,5 2-30 0,5 1-82 0,5-1-75 15</inkml:trace>
  <inkml:trace contextRef="#ctx0" brushRef="#br0" timeOffset="83009.2989">14860 9132 291 0,'0'7'40'0,"-1"1"-15"15,-11 7 24-15,-4 4 6 16,-5 6-18-16,-3 7-16 0,1 1-16 16,1 2-2-16,5-3-3 15,7-6-17-15,5-8-44 16,3-10-37-16,2-8-21 15</inkml:trace>
  <inkml:trace contextRef="#ctx0" brushRef="#br0" timeOffset="83212.3138">14729 9240 336 0,'2'11'11'0,"2"3"47"15,4 3-15-15,4 5-20 16,4 3-14-16,3 2-7 16,1 1 1-16,1 1-3 15,0-2-4-15,-3-3-54 0,-3-2-84 16</inkml:trace>
  <inkml:trace contextRef="#ctx0" brushRef="#br0" timeOffset="84464.4368">7604 11999 261 0,'0'-7'5'16,"2"0"2"-16,9-1-2 16,5-1 1-16,2 3-1 15,0 2-2-15,3 4 2 0,-4 0-1 16,-3 4-2-16,-4 13-1 16,-2 4 0-16,-5 5-2 15,-3 3 1-15,0 2-1 16,0-3-1-16,-7-4 2 15,1-6 1-15,0-8-1 0,2-8 0 16,4-2 6-16,0-10 1 16,0-7-6-16,5-3 0 15,8-1-1-15,3 0 7 16,6 0 10-16,-2 4-5 16,5 5-4-16,-3 5-3 15,-4 7-2-15,-5 0-2 0,-4 10-1 16,-4 7 0-16,-4 3-1 15,-1 1 0-15,3 0-1 16,-2-4-1-16,-1-5-11 16,0-6-2-1,1-6-2-15,0-1 9 16,0-14-2-16,2-4-1 0,2-2 11 0,3-1 0 16,4 2 3-16,1 3 6 15,3 4 12-15,0 5 5 16,1 6-15-16,-2 2-4 15,-3 4 1-15,-1 12-1 0,-3 4-3 16,-3 2-1-16,1 2-2 16,0 0-1-16,-1-3 0 15,2-5-22-15,0-7-17 16,1-7-55-16</inkml:trace>
  <inkml:trace contextRef="#ctx0" brushRef="#br0" timeOffset="84693.1541">8265 11918 360 0,'-9'9'3'15,"0"3"7"-15,0 6 19 0,-2 4-5 16,1 6-7-16,-2 4-11 15,-1 1-4-15,1 0-1 0,1-2-2 16,0-5-8-16,3-6-30 16,3-8 6-16,3-8-19 15,1-4-35-15,-1-7-124 16</inkml:trace>
  <inkml:trace contextRef="#ctx0" brushRef="#br0" timeOffset="84871.1727">8128 12026 280 0,'5'14'17'0,"2"1"21"16,-1 4 14-16,2 3-9 15,2 0-22 1,3 0-15-16,-1 0-3 0,1-4-1 0,1-4-4 16,1-4-42-16,-2-7-45 15,-1-3-69-15</inkml:trace>
  <inkml:trace contextRef="#ctx0" brushRef="#br0" timeOffset="85196.7748">8360 11971 358 0,'5'0'23'16,"-1"1"-20"-16,1 9 37 15,0 2-2-15,2 5-27 16,-1 1-1-16,-1 3 2 15,1 2-8-15,-2 0-3 16,0-3 1 0,1-5-7-16,-1-5-29 0,-1-4-19 0,-1-6-6 15,-2-2 23-15,2-10-19 16,-1-5 17-16,3-2 39 16,0-2 3-16,6 3 24 15,0 0 15-15,3 4 10 16,2 4-8-16,1 7-17 15,-1 3-5-15,-4 5-7 0,1 13-5 16,-4 5-7-16,-1 5-1 16,0 4-3-16,-1-3-40 15,0-1-82-15</inkml:trace>
  <inkml:trace contextRef="#ctx0" brushRef="#br0" timeOffset="86998.833">11685 11677 125 0,'0'-4'58'15,"0"-1"-49"-15,1 1 39 0,2 2-18 16,1 1-17-16,3 1-5 15,3 0 2-15,0 2 5 16,1 7-4-16,0 5-3 16,-2 4-2-16,-3 5 0 0,-1 3 3 15,0 2-2-15,-4 1-5 16,-1-2 0-16,0-3-2 0,0-5 0 16,0-6 2-16,0-6-2 15,0-6 1-15,0-1 8 16,1-7 6-16,2-7-12 15,0-6-2-15,1-4-1 16,3-5 1-16,2-2-1 0,3 0 0 16,3 0 1-16,1 3-1 15,1 5 1-15,-1 7 6 16,-1 9 3-16,-2 7 3 16,-4 3-9-16,-1 15-2 15,-2 8 6-15,0 5-3 0,-4 3-2 16,0 0-2-16,0 0 0 15,1-4 0-15,-1-7 0 16,0-6-2-16,0-6 2 16,0-8-1-16,2-3 3 15,-1-8-1-15,1-8 0 0,0-6-3 16,1-4 2-16,1-2-1 16,2-1 0-1,3 0 1-15,2 2 0 16,1 4-1-16,2 5 1 15,-1 7 0-15,-2 7 0 0,-2 4 0 16,1 5 0-16,-4 13-1 16,-1 6 0-16,0 4-1 15,-1 2 1-15,-1 0-1 16,1-1 2-16,-1-4-2 16,0-6-1-16,1-4-3 0,2-4-10 15,0-7-15-15,3-4-40 16,-1 0-65-16</inkml:trace>
  <inkml:trace contextRef="#ctx0" brushRef="#br0" timeOffset="87233.4272">12372 11644 389 0,'0'0'21'16,"0"0"-15"-16,-6 7 21 0,-1 9-2 15,-4 4 3-15,0 5-4 16,-3 4-10-16,0 2-6 16,0 0-5-16,-2 2-2 15,1-3-1-15,1-5-3 16,4-4-21-16,1-5 0 0,5-8-17 16,3-8-40-16,1 0-11 15,0-10-98-15</inkml:trace>
  <inkml:trace contextRef="#ctx0" brushRef="#br0" timeOffset="87420.4031">12224 11771 365 0,'3'0'36'0,"-1"4"-34"16,5 3 12-16,1 1 19 15,4 2-8-15,4 2-7 0,1 1-6 16,5 2-8-16,-1 0-2 0,-1 1-2 0,-1-1-1 15,-3-1-34-15,-4-6-55 16,-2-5-68-16</inkml:trace>
  <inkml:trace contextRef="#ctx0" brushRef="#br0" timeOffset="87794.6769">12439 11721 405 0,'2'-6'6'0,"5"3"24"0,2 3 3 16,5 0-19-16,4 3-2 16,0 8-5-16,-1 4-4 15,-2 4-3-15,-2 3 2 16,-5 1-3-16,-2 1-1 16,-2-3-19-16,0-3 2 15,-3-6-1-15,0-4-6 0,0-7 1 16,0-1 20-16,1-7 5 15,1-9 0-15,3-2 1 16,0-2 1-16,6-1-1 16,1 1 4-16,4 5 15 15,-1 3 1-15,2 5-2 0,-2 7-5 16,0 0-3-16,-3 15-5 16,-1 3-2-16,0 5-1 15,-2 1-1-15,3 1-2 16,-2-3 0-16,2-4-5 15,-1-2-24-15,-1-7-26 16,-1-6-75-16</inkml:trace>
  <inkml:trace contextRef="#ctx0" brushRef="#br0" timeOffset="93774.0629">9852 10234 184 0,'-29'-9'11'0,"-3"4"-8"0,-1 5-1 15,-2 0 16-15,-3 12 1 16,-4 8-11-16,0 7-4 15,-1 6-1-15,-1 8 10 16,3 8 1-16,4 9-2 16,4 6 2-16,9 11 2 15,8 6 7-15,12 5-9 16,4 1-5-16,19-2 3 16,10-4-5-16,10-4-3 0,5-6 0 15,4-6-4-15,4-7 3 16,0-5-2-16,-4-7-2 0,0-8 2 15,-2-8-1-15,-2-8 1 16,1-6-1-16,1-7 1 16,2-8-2-16,4-1 2 0,0-12-2 15,2-13-24-15,-1-13-24 16,-4-13 23-16,-2-11 25 16,-5-9 4-16,-3-11-2 15,-4-5 2-15,-7-2 3 16,-8 0 0-16,-7 1-4 0,-13 2 0 15,-3 5-1-15,-24 8 0 16,-13 7-2-16,-9 10 1 16,-9 9 0-16,-4 13 0 15,-1 8 0-15,2 9 0 16,3 6 1-16,5 5 3 0,7 2 2 16,4 3-5-16,7 1 0 15,6 0 0-15,6 3-2 16,2 6-22-16,5-2-83 15</inkml:trace>
  <inkml:trace contextRef="#ctx0" brushRef="#br0" timeOffset="141626.5876">22372 13185 47 0,'0'0'145'16,"0"0"-111"-16,0 0 2 15,0 0 3-15,0-1-8 16,0 1-5-16,0 0-7 0,0 0-5 16,0 0-5-16,0 0-6 15,0 0-7-15,0 9 7 16,2 2 12-16,0 4 5 16,-1 5 5-16,1-1-4 15,-2 5-5-15,0-1-1 0,0 2-7 16,0-1-4-16,0-3 0 15,0 1-3-15,0-4 0 16,0-4 0-16,2-2-1 16,0-4 1-16,-2-3 0 15,0-3-1-15,0-1 0 0,0-1 2 16,0 0 0-16,0 0-1 16,0-3-7-16,0-1-14 15,0 0-18-15,0 2-33 16,0-4-55-16</inkml:trace>
  <inkml:trace contextRef="#ctx0" brushRef="#br0" timeOffset="142254.0643">22990 13209 126 0,'2'-5'46'16,"-1"-1"-15"-16,0-1 20 16,0 1-6-16,0 0-8 0,-1 2-3 15,0 0-1-15,0 2-2 16,0 2-9-16,0 0-5 16,0 2-12-16,0 8 2 15,0 5 8-15,0 5 3 16,0 5-4-16,0 1-1 15,0 2-7-15,0 0 1 0,4-1-3 16,0-4-3-16,0-2 0 16,-3-4 0-16,4-3-1 15,-1-4 1-15,-2-4 0 16,-1-3-1-16,0-1 1 16,-1-2-1-16,0 0-5 0,0 0-13 15,0 0-39-15,-6-5-76 16,-1-3-165-16</inkml:trace>
  <inkml:trace contextRef="#ctx0" brushRef="#br0" timeOffset="142722.5145">23836 13171 333 0,'0'0'37'0,"0"7"-11"16,0 4 15-16,0 5-4 0,0 4-12 15,0 3-7-15,0 1-1 16,2 1-4-16,3 0-6 15,-2-1-2-15,-1-5-3 16,0-1-1-16,-2-3 0 16,0-3-1-16,0-3 1 15,0 0-7 1,0-2-19-16,-2-3-30 16,-6-2-60-16,-3-2-125 0</inkml:trace>
  <inkml:trace contextRef="#ctx0" brushRef="#br0" timeOffset="143519.5627">22129 13057 265 0,'6'-3'8'16,"7"0"2"-16,5-1 11 15,5 2 0-15,0-2-3 16,0 2-7-16,-5-2-2 0,-4 2-5 15,-2 1 3-15,-8-1-4 16,-4 2-1-16,0 0 1 16,-7 0 9-16,-9 0-8 31,-5 2-3-31,-6 1 0 16,-2 1 1-16,-1 1-3 0,4-2 2 15,3 0 0-15,4-2 4 0,8 0 10 16,5 0-1-16,4 0 1 15,2 2-8-15,0 3-6 16,4 3-2-16,1 6 2 16,2 6-1-16,-4 5 2 15,0 6-1-15,-3 6-2 0,0 2 2 16,-3 5 0-16,-5 2-2 16,2-3 2-16,-1 1-1 15,4-4-1-15,2-2 2 16,1-4-1-16,0-3 0 15,8-5 1-15,3-5-2 0,3-5 2 16,1-4-1-16,3-4 2 16,-1-5 5-16,4-3 1 15,-1-1-3-15,1 0 1 16,0 0-4-16,-2 0-1 16,-4 0 0-16,-2 0-1 15,-6 3-4-15,-4 6-18 0,-3 3-25 16,0 0-11-16,-8-1-80 15</inkml:trace>
  <inkml:trace contextRef="#ctx0" brushRef="#br0" timeOffset="144347.9522">24039 12971 275 0,'-2'0'110'16,"2"-2"-105"-16,0-4 15 15,5 1 3-15,6 1-7 0,5 1-6 16,6 0-2-16,2 2-3 16,1 0 0-16,4 1-2 15,-4 0-2-15,-1 0-1 16,-6 0 1-16,-4 2-1 16,-6 5 1-16,-5 0-2 15,-3 3 1-15,0 3 0 0,0 1 1 16,0 2-1-16,-1 2 4 15,-1 2 1-15,2 0 1 16,0 1 1-16,0 2-5 16,1 1 0-16,5 0 1 15,2 3-3-15,0 0 1 0,-3 2 0 16,-1-1-1-16,-2 3 0 16,-2 0 1-16,0 0 0 15,0 1 1-15,0-1-2 16,0-1 0-16,-2-2 1 15,2-3-1-15,0-4 0 0,0-5 1 16,0-1-2-16,0-4 2 16,6-1 0-16,-4-3-1 15,0-1 0-15,1 0 0 16,0-3 0-16,-1 1 2 16,-2-2-3-16,0-1 2 15,0-1 6-15,-8 0 7 16,0 0-7-16,-5-5-3 0,-3 0 0 15,1-1 3-15,-4 1 0 16,-1 2 4-16,0 3-3 0,-2 0-2 16,1 0-3-16,0 8 0 15,4 4-4-15,2-1-2 16,2-6-73-16,6-5-223 16</inkml:trace>
  <inkml:trace contextRef="#ctx0" brushRef="#br0" timeOffset="148085.2698">22113 13078 188 0,'4'2'23'0,"4"0"-23"16,-2-1 0-16,4-1 5 16,2 0 4-16,2-3 4 0,3-8 3 15,1-3 1-15,6-4-4 16,-1-4-4-16,4-2-4 16,2-2 5-16,0-3 5 15,0-2-5-15,5-1 1 16,-3-1-3-16,-1-2-2 15,-2 1 0-15,1-1-4 16,-5 2 0-16,-3-2 0 16,-2 0-1-16,-1-4 1 0,-3 0 0 15,0-3-4-15,1 0 3 16,-3-1 0-16,0 2-1 0,-1 4 0 16,-1 0 1-16,-3 5-2 15,-2 3 3-15,-4 3 1 16,-2 2 4-16,0 4 3 15,0 0 2-15,-3 1-3 16,-4 2 2-16,1-1-7 16,0 0 3-16,-1 2-3 0,-1-1-2 15,1 3 0-15,-1 1 1 16,1 3-2-16,-4 2 3 16,2 2 0-16,-3 4-2 15,0 2-1-15,0 0-1 16,-2 0 0-16,3 3 1 0,-1 3-2 15,6-1 1-15,-2-1 0 16,5 0-1-16,1-1 1 16,2-2-5-16,0 1-12 15,0-2-8-15,7 0-11 16,2 0-42-16,-4-4-100 0</inkml:trace>
  <inkml:trace contextRef="#ctx0" brushRef="#br0" timeOffset="148557.7463">22567 11914 160 0,'4'-13'44'0,"-2"0"-23"0,2 3 31 16,-2 1-14-16,0 4-1 16,-1 2 3-16,-1 3-9 15,0 0-16-15,-1 1-10 16,-9 9-5-16,-3 4 1 15,-4 4 0-15,-2 1-2 0,-3 4 2 16,4-2 0-16,2-2-1 16,4-2 1-16,4-4-2 15,7-1 0-15,1-4 1 16,0-1-1-16,13 0 2 16,2-2 2-16,7 0 1 0,-2-1 3 15,4-1-3-15,-3 2-2 16,-3-1 0-16,-4 3-2 15,-8 2 0-15,-2 3 1 0,-4 3-2 16,0 3 0-16,-11 0-30 16,-7-5-43-16,-4-6-140 15</inkml:trace>
  <inkml:trace contextRef="#ctx0" brushRef="#br0" timeOffset="153010.6649">21994 13206 146 0,'3'0'25'15,"-1"0"12"-15,0 0-6 0,-1-1 1 32,0 1-4-32,-1 0-3 15,0 0-5-15,0 0 0 0,-5 0-8 0,-3 0-9 16,-3 0-1-16,-2 0 0 15,-1 0-1-15,1 0 1 0,-3-4 1 16,-3 0-3-16,-2-2 2 16,-4 2-1-16,-2-1 0 15,-5 0 2-15,-3 1-2 16,-7 0 2-16,-6 2-1 16,-4 2-2-16,-6 0 1 15,-6 0-1 1,-3 0 0-16,-6 2 2 0,1 3-1 15,-4 0-4-15,-2-1 5 16,-4 0-1-16,-1-1-1 16,-1-2 0-16,-4 0 0 0,0-1-1 15,2 0 3-15,2 0-3 16,4-3 1-16,-1-4 1 16,5 0-2-16,1-1 2 15,3-1 0-15,-1 1-2 16,0-2 1-16,2 1-2 0,0 1-1 15,1-1 0-15,2 0 0 16,0 1-2-16,1-3 4 16,1 1 0-16,2-2 1 15,2-2 1-15,1 0-4 16,5-2 5-16,1-2-1 16,5-1-2-16,2-2 1 0,4-2 1 15,4-2-2-15,5-1 2 16,1 1-1-16,6 1 1 15,4 1 4-15,3 4-2 16,3 4 0-16,4 1 1 0,5 4-2 16,2 1 0-16,3 2 1 15,4-1-3-15,0-1 0 16,5-1 0-16,6-4-2 16,5 0 3-1,2-2-1-15,3 2 0 0,-1 0 1 0,0 1-1 16,-3 4-1-16,-2 4 3 15,-2 2-2-15,-3 3 1 0,-3 0 0 16,-2 0-2-16,0 4 2 16,-1 3-1-16,-1-1-1 15,-3 1 3-15,1-1-2 16,0-2 1-16,0 1-1 16,0-2 1-16,1 0-3 0,-1-2-14 15,2 1-30-15,-2-2-33 16,0 0-37-16</inkml:trace>
  <inkml:trace contextRef="#ctx0" brushRef="#br0" timeOffset="153338.8272">19028 12518 320 0,'-6'-13'-2'16,"1"4"5"-16,1 2-1 0,3 3 8 15,1 2 0-15,0 2-5 16,0 0-5-16,4 0-1 16,9 1 2-16,7 2 14 15,8 0-3-15,7-1 2 16,4-1-7-16,6 0-4 0,-3 0-1 16,-1 2 0-16,-8 4-3 15,-6 3 2-15,-9 5 1 16,-12 5-4-16,-6 6 5 15,-10 5-1-15,-13 2-1 16,-6 2 1-16,-4-1-1 0,3-3-1 16,5-5 1-16,11-9-2 15,10-14-41-15,4-7-145 16</inkml:trace>
  <inkml:trace contextRef="#ctx0" brushRef="#br0" timeOffset="162566.3424">20414 13803 70 0,'-7'1'34'0,"1"-1"-10"16,-3 0 1-16,2 0 7 15,-1 0-12-15,-1-6-8 0,-3-1-2 16,-1-1-6-16,-1-2 1 16,-4 1-3-16,-4-3 1 15,-2 2-1 1,-4 0 3-16,-3 0 7 0,-2 1-1 15,-1 0-4-15,-4 2-5 0,-2 1-1 16,-5 1-1-16,-2 1 1 16,-3-1-1-16,-1 1 0 15,0-1 0-15,-1-1 1 16,-2-1 0-16,5 0 0 16,-3 0-1-16,-1-2 2 0,-2 3-2 15,-1 1 1-15,-2 2-1 16,-2 3 2-16,0 0-1 15,0 0 6-15,1 8 1 16,1 2-2-16,3 2 7 16,5 2 0-16,2 1-3 0,7 4-3 15,5-1-2-15,3 2-2 16,3 3-2-16,4 0 0 16,5 4-2-16,3 3 2 15,5 4 1-15,8 4 1 16,5 4 3-16,1 1 0 0,14 2 1 15,5 0-4-15,6 0-1 16,6-3 1-16,7-2-2 16,8-1 0-16,9-5 1 15,8-4-1-15,11-7 2 16,11-8-1-16,8-9-1 16,7-6-1-16,6 0 2 0,1-14-2 15,3-3 1-15,-2-1-1 16,-5-1 0-16,-6 3 1 15,-9 0-1-15,-10 1 0 16,-13 0 1-16,-12-1-2 0,-10-2 1 16,-12-2 0-16,-10-6-3 15,-11-4 0-15,-7-6-1 16,-4-9 0-16,-13-6 3 16,-11-5 0-16,-6-2 1 15,-5 2 0-15,-4 6 0 16,2 9 0-16,1 10 1 15,2 10-1-15,3 10 0 0,4 10 1 16,3 1-2-16,6 6 1 16,4 2-59-16,8-7-238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2-07T07:08:03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13344 977 87 0,'3'-3'89'15,"-4"0"-62"-15,1 0 7 16,-2 2-5-16,-4-1-5 16,1 1-6-16,-2-2-3 15,-1 2 0-15,-1-2-2 0,-1-3-6 16,-1 3-2-16,-4-2-3 15,0-1-2-15,-6 3 2 16,-4 0-1-16,-2 3-1 16,-3 0 1-16,-2 0 0 15,2 0-1-15,3 3 4 16,3 1 0-16,4-1 0 0,7 0-1 16,3-3-1-16,2 0 1 15,5 0-1 1,1 0-1-1,2 0 0-15,0 2-1 0,0 3-2 16,0 1 0-16,0 4 2 16,0 5-1-16,-1 7 1 0,-4 6-2 15,-1 6 1-15,-3 6 2 16,0 4-1-16,-2 7-1 16,-2 2 1-16,3 1-1 0,1 1 2 15,0 2-1-15,3 0-1 16,2-1 1-16,2 1 0 15,1 3-1-15,1-1 2 16,0 4-2-16,1 2 0 16,2 5 2-16,2 4-1 15,0 5 0-15,0 7 1 0,-3 3-2 16,-1 3 1-16,-1 5 1 16,0 2-2-16,-1-1 1 15,-7 2 0-15,1-1-2 16,-1 0 2-16,-1-5-1 0,0-2 0 15,2-2 2-15,0-5-2 16,1-2 1-16,0-4 1 16,2 2-3-16,0-3 3 15,-1 0-1-15,0-1-1 16,0-4 2-16,-2-5-1 16,2-6 0-16,0-5 1 0,3-9-2 15,1-6 1-15,1-7 1 16,0-8-2-16,10-7 1 15,4-5 1-15,3-6-1 16,7-3 3-16,3-6 2 0,4 0-3 16,2 0 1-16,2-2-1 15,-1-1-2-15,-2 1 0 16,1 2 0-16,-3 0 0 16,-2 4 1-16,-3 4-2 15,-3 4 1-15,-3-2 0 16,-1 4-15-16,-2-3-10 0,-1-1-19 15,0-5-24 1,-2-5-43-16</inkml:trace>
  <inkml:trace contextRef="#ctx0" brushRef="#br0" timeOffset="1048.5113">15837 1036 179 0,'1'-1'6'15,"2"1"-1"-15,2 0-7 16,5 0 7-16,5 0-6 16,6 0 9-16,6 1-5 15,4-1 2-15,5 2 4 0,2-2 2 16,0 0-4-16,0 0-4 15,-4 0-2-15,-4 0 0 16,-5 2 0 0,-6 3-1-16,-4 1 0 15,-7 2 0-15,-1 2 3 0,-4 4 6 0,-1 0-5 16,-2 5 3-16,0 2 0 16,0 2-2-16,-2 5-3 15,-5 2 0-15,1 3-2 16,-1 1 0-16,0 4 1 15,1-1-1-15,-2 2 0 0,2 3 1 16,-2 2-2-16,1 3 2 16,-1 1-1-16,-2 6 1 15,3 3 7-15,-1 1-2 16,2 8-1-16,0 2-1 16,1 6-3-16,1 5-1 0,-2 6 3 15,1 4-4-15,-4 3 2 16,1 4-1-16,-1 1 1 15,-2-2 4-15,3 0 0 16,-1 2-1-16,3 1 4 16,0-4-3-16,3-1 1 0,0 1-4 15,3-2 0-15,-1-2-1 16,2-2 2-16,-1 0-4 16,0 0 1-16,-2-3 1 15,1-2-1-15,0-3 1 16,-2-4-1-16,1-5-1 15,0-7 3-15,-2-6-2 0,0-8 0 16,-1-6 1-16,0-9-2 16,-2-6 1-16,0-7 1 15,-1-3-1-15,-3-6 1 16,0-3 3-16,-6-3-1 16,0 0 4-16,-2-4 0 0,-3-2-2 15,-1-1 5-15,-5 0 0 16,-1 0 3-16,-2 0-2 15,-5 0-8-15,0 0-3 16,-2 0 2-16,2 0-3 16,1-4 1-16,4-2-12 15,2-2-9-15,4-5-24 0,5-4-37 16,6-12-105-16</inkml:trace>
  <inkml:trace contextRef="#ctx0" brushRef="#br0" timeOffset="2283.4165">17041 999 29 0,'12'-4'-1'0,"-1"0"9"0,-4 1 2 16,-2-1 17-16,-2 1-1 16,-3 3 9-16,0-3 11 15,-4 2-24-15,-6-2-5 16,-1 1-7-16,-2 1 0 0,-4-1-4 15,-1 1 9-15,-3 1-11 16,-1-3-2-16,0 3-1 16,0-2 0-16,2 0 2 15,6-1 2-15,1 0 1 16,6 2 0-16,2-1-2 16,3 1 1-16,2 1-4 0,-1 0-2 15,1 0-3-15,-1 9 2 16,1 5 1-16,-1 6 1 15,-2 5 0-15,-3 7 0 16,1 5 1-16,-3 8-1 16,-2 6-1-16,-2 4 2 0,1 8-1 15,-1 2 0-15,-1 6 1 16,2 3-3-16,1 1 1 16,1 5 1-16,1 2-1 15,0 4 1-15,1 3 0 16,1 7 0-16,-1 4 0 0,2 1 0 15,-3 4 0-15,2 1 3 16,-1 2-1-16,2 0-1 16,0 0 2-1,-3 2-3-15,2-2 0 16,0-2 1-16,-1-1-1 0,-1-1 3 0,-1-5-3 16,0-4-2-16,0-1 4 15,0-4-1-15,-1-8-2 16,1-2 1-16,-2-7 2 15,2-6 5-15,0-4 0 16,3-8 0-16,0-4 2 0,5-7-1 16,1-7-1-16,1-6-1 15,11-7 3-15,3-5-2 16,7-8 5-16,8-4-1 16,5-4-6-16,4-3 0 15,5 0-2-15,-1-3-2 16,-2-2 1-16,-6 2-2 0,-6 3 0 15,-11 3-10-15,-5 8-24 16,-10 8-25-16,-3 0 17 16,-9 1-47-16,-8-5-27 15</inkml:trace>
  <inkml:trace contextRef="#ctx0" brushRef="#br0" timeOffset="3190.342">19046 941 262 0,'-3'0'26'0,"3"0"16"16,1 0-33-16,14 0 0 16,9-4-8-16,6 1 4 15,4 0-5-15,5 3 2 16,2-3 2-16,-3 3-1 16,-2 0-3-16,-3 0-10 0,-2 0 17 15,-3 9-8-15,-4-1 3 16,-2 5 0-16,-5 3-4 15,-2 4-3-15,-6 5 1 16,-1 5 11-16,-5 6-3 16,0 5-2-16,-3 4 2 0,0 6 0 15,0 5-2-15,-3 1 0 16,-3 5-1-16,-1 3-1 16,0 2 1-16,-3 3-1 15,1 2 0-15,-1 5 1 16,-2-2-1-16,3 5 0 0,1 2 1 15,-3 3-2-15,2 5 2 16,1 1 3-16,-2 4-2 16,-1 4 1-16,0 2-2 15,-1 4-1-15,0 0 2 16,-1 3-2-16,0-1-1 0,1-1 2 16,0 1 0-16,5-5-2 15,0-4 4-15,4-4-5 16,2-5 2-16,1-3 0 15,0-7-1-15,0-5 2 16,0-7 1-16,2-6-2 16,0-8 1-1,-1-6-1-15,-1-7 0 0,0-7 1 16,0-6 0-16,-2-8-1 0,-5-7 2 16,-1-3-2-16,-1-5 4 15,-1-3-1-15,-4-1-2 16,-4 0 0-16,-3 0 3 0,-4-5 7 15,-4-2 5-15,-4 0-7 16,-4 0 0-16,-3 1 0 16,-6 2-5-16,-2 2-2 15,-4 1 1-15,-3 1-4 0,-1 0-1 16,2 0-25 0,0-3-74-16,5-20-241 0</inkml:trace>
  <inkml:trace contextRef="#ctx0" brushRef="#br0" timeOffset="8663.508">13146 867 7 0,'-7'6'26'0,"3"-2"-8"16,1-1 2-16,1 0-6 15,1-3 34-15,-1 0 1 0,-2 0-26 16,-2-3-5-16,-1-3 2 16,-2 2-6-16,-3 0-3 15,-1 0-6-15,-1 2 1 16,-2 2-4-16,-2 0 0 16,2 6 2-16,0 4 0 0,1 1-1 15,3 1 0-15,3 0-1 16,2 1 1-16,1 0-2 15,2-6-1-15,0 1 1 16,0-2 0-16,0-4 0 16,0-2 5-16,0 0 17 0,-1-2-14 15,1-3-3-15,-2-1 0 16,3 3 1-16,2 0 0 16,0 3 3-16,1 0-6 15,-1 3-5-15,1 8 0 16,-1 5 1-16,0 5 1 0,-2 5-2 15,2 2 2-15,-1 4-1 16,0 0 0-16,1 4 1 16,0-1-1-16,0 2-1 15,1 0 2-15,0-3-3 16,0 3 2-16,0-3-2 16,1-2-1-16,4-4 1 0,0-3 2 31,0-3-2-31,4-4 0 15,-1-5 0-15,1 0 1 0,3-5 1 0,0-1-2 16,3-1 0-16,4-2 2 16,5-1-1-16,2-3 1 0,5 3 2 15,3-3-4-15,3 3 3 16,3 1 0-16,3-1-1 16,1 1 1-16,4-1-1 15,0 1-1 1,6 0 3-16,4-2-2 0,2-1 0 15,6-1 1-15,3 0-2 16,6-1 1-16,2-6 2 0,3 0-5 16,2-2 3-16,1 2 1 15,-1 3-1-15,-3 1 0 16,3 0 0-16,-1 3 0 16,-2 0 0-16,-2 0 0 15,-1 1 1-15,-1 4-1 16,-1-1-1-16,-3-1 2 0,-1 0 0 15,-2-2-3-15,2 2 3 16,-1-3-1-16,1 0 0 16,-2 0 1-16,-1 0-1 15,-1 0-2-15,-5 3 4 16,0 0-3-16,-3 1 1 0,-3 0 1 16,0-1-1-16,-5 1 0 15,1 2 0-15,-2-4 0 16,-4 0 0-16,-1 1 0 15,1-2 0-15,0 0 0 0,2-1 0 16,-2 0 0-16,2 0 1 16,1 0-1-16,-1 0 0 15,-1 1 1-15,0-4-1 16,-2 0 0-16,-1 1 2 16,-5 0-5-16,-5-1 4 15,-5 1 1-15,-7 0-2 0,-6 2 2 31,-7-2-1-31,-4 2-2 16,-4 0 4-16,0 0-1 0,-2 0 1 0,-7 0-4 0,-5 3-7 16,-3-2-29-16,2-1-83 15</inkml:trace>
  <inkml:trace contextRef="#ctx0" brushRef="#br0" timeOffset="9309.7691">13937 968 361 0,'18'0'-15'0,"11"0"-1"15,16 0 18-15,13 0-3 0,13 3 2 16,18 0-1-16,12 3 1 16,11-1-1-16,7-2 1 15,8 1-3-15,3-2 5 16,4-1-2-1,4-1-1-15,-2 0 2 16,1-3 0-16,-4-1-2 0,-3 1 4 0,-3 3-3 16,-10 0-1-16,-10 0 2 15,-11 0-1-15,-16 6 0 16,-12 1 0-16,-19 3-1 16,-14 1 1-16,-11 2 0 0,-10 4-2 31,-7 4 3-31,-6 3-3 0,-1 4-1 15,0 1 4-15,-5 4-2 16,-2 4-1-16,2 1 3 16,1 1-1-16,1 0-1 15,-1 0 1-15,0-5-4 16,0-7-39-16,-3-7-53 16</inkml:trace>
  <inkml:trace contextRef="#ctx0" brushRef="#br0" timeOffset="9866.2916">19913 2076 332 0,'0'4'18'16,"0"-1"-17"-16,0 1 16 0,0 2-1 15,8 2-4-15,9-2 0 16,6 1-2-16,8-1-1 16,8-5-3-16,4-1-5 15,2 0 1-15,-3-2-5 16,-7-6-28-16,-7 3-8 0,-12 1-34 15,-12 1-51-15</inkml:trace>
  <inkml:trace contextRef="#ctx0" brushRef="#br0" timeOffset="10037.9751">19919 2407 365 0,'13'7'3'0,"4"-7"-2"15,9 0 3-15,6 0 3 16,7-7-5-16,4-6 1 16,0 0-2-16,-3-2-5 0,-6-2-20 15,-9 0-66-15,-10-3-120 16</inkml:trace>
  <inkml:trace contextRef="#ctx0" brushRef="#br0" timeOffset="10945.8119">21026 1009 252 0,'30'-21'2'16,"-4"0"-2"-16,-4 2 6 15,-6 1-2-15,-5 5-2 16,-7 2 5-16,-4 2 10 0,-10 4-8 16,-9 3-4-16,-9 2-5 15,-6 0 0-15,-4 0-2 16,1-1 2-16,3 2 2 16,5 0 7-16,11 1 1 15,4-1 3-15,8-1-3 0,4 0-4 16,2 0-2-16,0 3-7 15,0 3-3-15,0 1 6 16,4 7-1-16,2 6 0 16,1 7 0-16,-3 11 2 15,-2 8 0-15,-2 5 0 0,0 9 1 16,-1 5-2-16,-6 3 1 16,0 3-1-16,1 3 2 15,-1 0-2-15,3 2-1 16,-1 3 2-16,0 3-1 15,-1 0 0-15,1 8 1 16,-3 5-2 0,-2 3 2-16,-3 6 0 0,-1 1-2 0,-2 4 1 0,-1 1 1 15,0-1-2-15,2 3 2 16,2-1-1-16,0 0 0 16,5-4 1-16,2-1-1 15,2-5 0-15,3-6 1 16,0-2-2-16,1 0 1 0,0-5 3 15,1-3-2-15,2-3 6 16,0-2-4-16,-1-2-2 16,0-4 3-16,-2-6-2 15,0-3-2-15,1-6 1 16,0-7 0-16,2-6-1 0,1-8 0 16,6-7 0-16,4-4 0 15,5-8 2-15,8-8-1 16,10-5 9-16,13-6 0 15,5 0-2-15,6-10 3 16,4-2-4-16,0 0-4 0,-8 3 4 16,-14 5-4-16,-11 4-2 15,-17 4-1-15,-11 12-47 16,-7-2-48-16,-14-4-123 16</inkml:trace>
  <inkml:trace contextRef="#ctx0" brushRef="#br0" timeOffset="11853.0051">23289 833 189 0,'6'-8'-24'0,"-3"3"24"16,3 5 2-16,1 0-9 16,6 5 22-16,3 5 6 15,8 1 7-15,6 0 12 16,7 1-6-16,6-4-9 16,6-1-5-16,3-4-12 0,4-3-1 15,2 0-1-15,-3-4-2 16,-3-2-2-16,-3 2 1 15,-9 1-5-15,-8 3 4 16,-8 0-4-16,-9 13 0 16,-10 4 3-16,-5 6 2 0,0 8-1 15,-11 6 0-15,-2 7 0 16,-5 7 0-16,5 3 0 16,1 4-3-16,4 2 1 15,1-1 1-15,5 4-1 16,2 1 0-16,0 3 1 0,-2 4-2 15,2 4 2-15,0 6 0 16,-4 7-1-16,0 7 1 16,-2 6 0-16,0 4-2 15,-2 0 5-15,-3 4-5 16,2 1 2-16,-7-5 0 0,1 3 5 16,-3 1 7-16,-2 2-6 15,-3 4-6-15,-1-1 3 16,2 3-3-16,0-1-1 15,3 0 2-15,4 2-3 16,4-6 1-16,3-1 1 16,4-5-1-1,4-3 0-15,0-10 1 16,0-7-2-16,0-9 2 16,0-9 0-16,0-6-2 0,0-9 2 15,0-8 1-15,0-7-4 16,-4-6 4-16,-2-7-2 15,-1-6 0-15,-3-5 1 16,-2-4-2-16,-3-3 1 16,-9 0 2-16,-5-1-2 0,-9 0 0 15,-9 2 2-15,-15 1-3 16,-11 0 1-16,-9 3 2 16,-11-1-3-16,-10-2 1 15,-4 0 0-15,-2-1-1 16,-1-4-1-16,2-5-10 0,5 1-21 15,7-13-67-15</inkml:trace>
  <inkml:trace contextRef="#ctx0" brushRef="#br0" timeOffset="13057.5687">21251 971 109 0,'12'0'35'0,"-5"0"-31"15,0 0 10-15,1 0 3 16,0 0-7-16,-5 0-4 16,1 0 7-16,-1 0 3 0,-2 0 1 15,1 0 3-15,0 0-5 16,-2-4-4-16,0-3 0 16,0-1 0-16,-9 1-1 15,-7 0-3-15,-3 0-3 16,-2 3-3-16,0 1 1 0,-2 0-1 15,4 3 4-15,1 0 4 16,5 0-6-16,1 0-1 16,2 3-1-16,3 0-2 15,1 1 1-15,2-1 1 16,2-2-1-16,0 1 0 0,1-2 0 16,1 0-1-16,0 0 3 15,0 0-2-15,-1 0 1 16,1 0 1-16,0 3-2 15,-1 1 0-15,-5 2-2 16,6 2 1-16,-3 4 2 0,-2 3-1 16,0 5 0-16,-1 3 2 15,-2 2-1 1,1 5 0-16,1 0 2 16,1 4-3-16,2-1 1 15,1-2 0-15,0-1 0 16,2-2-1-16,0-4 1 0,0-2-2 15,4-4 2-15,-1-5-1 16,0 0 0-16,-1-6 1 16,-1 0-1-16,1-4 0 15,-2-3 2-15,3 1-2 16,0-1 5-16,5 0 3 16,3 3-4-16,11-2 2 0,6 2 1 15,7-1-5-15,8-1 1 16,3-1-2-16,-1 0-1 15,-4 1 2-15,-9-1-2 16,-7 0 0-16,-9 0 2 16,-8-1-2-16,-6-2 1 0,-2-4 6 15,-4 0-1-15,-9-4-3 16,-5-4-1-16,-3-6-1 16,-2-3 0-16,2-6 6 15,4-4 10-15,6-3 0 16,4-5-5-16,7-1-9 0,0 1-1 15,3 3-3-15,3 5 2 16,0 6 0-16,-3 9-2 16,-3 3 4-16,0 8 1 15,-1 5-2-15,-11 3 0 16,-5 6-5-16,0 9-39 0,1 5-22 16,0-1-65-16</inkml:trace>
  <inkml:trace contextRef="#ctx0" brushRef="#br0" timeOffset="14517.8857">17309 1039 124 0,'11'-7'23'0,"-3"0"-5"16,0-1 12-16,-3 0 9 16,-3 3-2-16,-2-4 3 0,0 5-6 15,-5-2-16-15,-7-1-10 16,-5 1-2-16,-5 3-4 16,-5 1-2-16,-3 0 1 15,0 1-1-15,1 0 0 16,1 1 2-16,4-2-3 15,9 2 2-15,2-1 6 0,5 1 4 16,2-2-2-16,3 2-6 16,2 0-2-16,0 0 0 15,0 0-2-15,1 0-1 16,0 0 2-16,-2 7-1 16,1-1 2-16,-1 1 0 0,0 0-2 15,-1 6 1-15,0 1 1 16,0 0-1-16,0 5 0 15,1 5 0-15,0 2-2 16,2 2 3-16,0 2-2 16,-1 4 0-16,1 3 2 0,-1 1-1 15,1 2 0-15,-3 7 1 16,-1 1-2-16,0 3 2 16,-1 2-1-16,-2 2 0 15,-1 3 1-15,-1 2-1 16,-1 4-1-16,1 0 2 0,1 1-1 15,2-1-1-15,2 3 2 16,4 1-2-16,0-3 0 16,0 2 2-16,1-2-2 15,5 1 2-15,-1-4-1 16,-1 2 0-16,1-1 0 16,-3-1 1-16,0 2-2 15,0-1 2-15,-2 1-1 0,0-2 0 16,0-1 0-16,0 0 0 0,0-4-1 15,-2-2 2-15,-1 1-2 16,1-4 1-16,-1-1 0 16,0-1 0-16,-1 0 1 0,-1-1-1 15,0 0-1-15,-1-2 3 16,-1-1-3-16,1 0 1 16,-2-1 1-16,1 1-2 15,-1-2 1-15,1 0 1 16,-1-4-2-16,1-1 1 0,1-3 0 15,1-2 0-15,-2-4 0 16,1-2 1-16,0-2-2 16,0-2 3-16,1-4-3 15,1-2 0-15,1-3 2 16,2-3-1-16,-1-3 0 0,2-1 0 16,0-2-1-16,0 0 2 15,0-2-1-15,0-1-1 16,0 0 1-16,1 1 1 15,4-1-2-15,2-3 0 16,5 0 0-16,3 0 1 16,7 0 1-16,3 0 0 0</inkml:trace>
  <inkml:trace contextRef="#ctx0" brushRef="#br0">17041 4110 413 0,'37'0'191'0</inkml:trace>
  <inkml:trace contextRef="#ctx0" brushRef="#br0" timeOffset="16544.9598">13347 995 88 0,'-1'-11'44'0,"0"1"-19"0,1-2 0 15,6 0-14-15,5-4-1 16,7 2-1-16,6-5 2 15,3 1 4-15,9-5 2 16,5 3-10-16,8-4-4 0,4 1-1 16,8 3-8-16,3 1 14 15,5 2-7-15,-2 3-2 16,1 2 2-16,-1 2-1 16,2 3 0-16,-1 0 0 15,2 1 1-15,5 2-2 16,5 1 4-16,4 0-5 15,-1-1 1-15,0 1 2 0,-2-1 1 16,-3 2-4-16,-2 0 4 16,-2 2-4-16,1 0 2 15,4 0 2-15,2 0-2 16,1 0 0-16,2 3 1 0,-1 4-2 16,-3 1 1-16,-1 3 0 15,-5 2-2-15,-3 3 2 16,-1-2 2-16,-1 3-2 15,-2-2 1-15,0 0-1 16,-1 0 0-16,-2 0 1 16,-3-4-2-16,-3 2 1 0,-1 0 0 15,-2-2 0-15,2-1 2 16,-2 0-2-16,2 0-1 16,0 0 2-16,-2 0 0 15,0 0-1-15,-5 0 1 0,-3 2-1 16,-6 1 1-16,-9 0-1 15,-7 1 0-15,-7 0 1 16,-5 1 0-16,-5-3-3 16,-6-2-21-16,-1-1 4 15,-1-4-6-15,0-3-4 0,-8-2-27 16</inkml:trace>
  <inkml:trace contextRef="#ctx0" brushRef="#br0" timeOffset="16841.6234">16825 897 198 0,'0'0'62'0,"0"0"-56"16,2 0 7-16,4 0-18 15,2 7 5-15,5 3 2 0,2 6 0 16,3 0 1-16,-2 2 3 16,1 3-3-16,-5 0-2 15,-5 1 2-15,-5 1-2 0,-2-1 2 16,-2 1 2-16,-12 0-3 16,-7-2 2-16,-6-1 0 15,-6 0 1-15,-2-3-1 16,-2-3-4-16,0-7-87 15</inkml:trace>
  <inkml:trace contextRef="#ctx0" brushRef="#br0" timeOffset="18625.0149">17239 989 195 0,'-4'-1'18'15,"0"-3"0"-15,2 1 38 16,0 0-24-16,2 2-13 15,0-2-3-15,0-1-7 16,4-1-5-16,4-2-4 0,3 0-1 16,1 2 2-16,2 0-1 15,2 4-1-15,1 1 2 16,1 0-2-16,1 0 0 16,-2 1 2-16,0 9-1 15,-5 2 0-15,-3 3 1 0,-2 5-2 16,-4 5 2-16,-2 4 0 15,-1 4-3-15,0 4 3 16,-2 1 1-16,-4 3-2 16,0 3 1-16,0 3-1 15,0 0 0-15,0 5 1 0,-1 3-2 16,-1 1 2-16,2 5 1 16,-1 3-4-16,-2 4 4 15,2 3-1-15,-1 3-2 16,0 3 2-16,-1 1 0 15,3 3-1-15,-1-2 1 0,3 1-1 16,1-2-1-16,0 0 2 16,1-1-1-16,-2-1-1 15,2-1 2-15,-1 0-2 16,-1 0 1-16,0 0 1 16,0 0-1-16,-1-2 1 0,-1 1-1 15,1-2 0-15,-2-4 1 16,1-2-2-16,-1-4 0 15,1-2 3 1,-1-2-2-16,0-5-1 16,2-2 2-16,3-6-1 0,0-1 0 15,2-4 2-15,0-1-4 0,0-4 3 16,0-2-1-16,2-2-1 16,0-5 2-16,0-2-1 15,1-3 0-15,-1-4 1 16,0-3-1-16,0-1 0 15,1-2 0-15,1-1-1 0,-1-3 2 16,0 0 0-16,0-2-2 16,-2-1 2-16,0-1 0 15,0 1-2-15,-1-1 3 16,0 0 2-16,0 1 1 16,0 3-1-16,-1 3-2 0,-3-1-1 15,0 3 0-15,-2 0-1 16,1 2 0-16,0 0 2 15,-1-3-3-15,0 0 2 16,-2-2 0-16,0-3 1 0,-1-3 2 16,-1-3 4-16,-2 0 16 15,-2 0 2-15,0-5-12 16,-1 0-8-16,-2-1 2 16,2 5-4-16,-3 1 0 15,0 0-2-15,0 7-2 16,3 6 1-16,-3 1-1 15,4 3-1-15,4 0-9 0,3-3-61 16,6-8-93-16</inkml:trace>
  <inkml:trace contextRef="#ctx0" brushRef="#br0" timeOffset="23894.8475">22368 2509 265 0,'0'-3'20'0,"0"3"5"15,0 0 19-15,0 3-30 16,-2 10-6-16,-1 5 1 16,3 8 11-16,0 4 4 0,0 4-18 15,0 3-3-15,-1 4-3 16,0-3 3-16,-3-2-3 16,1-2 1-16,-2-7 0 15,3-3-1-15,-2-8 1 16,2-3 0-16,0-5-2 0,2-5 3 0,0-3-2 15,0 0 1-15,0-6-15 16,0-8-56-16,0-7-58 16</inkml:trace>
  <inkml:trace contextRef="#ctx0" brushRef="#br0" timeOffset="24379.4584">22361 2509 344 0,'-5'-4'8'0,"3"1"31"0,2 0 1 16,3 3-35-16,13 0-4 15,5 0 2-15,10 0-2 16,8 0 0-16,3 0 1 16,2-1-1-16,-3 1-1 15,-8 0 0-15,-5 0-1 0,-11 0 2 16,-5 0-2-16,-6 7 0 15,-6 2 0-15,0 4 1 16,-2 3 2-16,-5 4 2 16,-2 6 0-16,2 1-1 15,1 2 1-15,2 3-3 0,3-3 1 16,-1 0-1-16,2 2-1 16,0-2 2-16,0-1-2 15,0-2 0-15,0-1 1 16,0 1-1-16,0-4 0 0,0 0 0 15,0-5 0-15,0-4 1 16,-2-3-1-16,-2-6-1 16,-1-3 4-16,-4-1 10 15,-3 0 11-15,-2-4-13 0,-4 0-2 16,-1-2 4-16,-3 5 7 31,-1 1-7-31,-1 0-5 16,0 1-1-16,7 6-2 0,5-1-2 0,5 1-3 15,7-3-6-15,0-4-68 16,15-7-132-16</inkml:trace>
  <inkml:trace contextRef="#ctx0" brushRef="#br0" timeOffset="25646.5964">13208 2637 115 0,'12'1'94'0,"3"1"-93"0,5-1 2 16,7 5 1-16,7 0 1 16,6 2-2-16,8 2-3 15,4 3 1-15,7-2 0 16,5 0-1-16,8 1 2 16,5-5 0-16,7-1-2 0,8-6 5 15,8 0-1-15,2 0 0 16,6-6 1-16,5-4 0 15,2 0 2-15,3 0 0 16,1 2-1-16,1 2-2 16,-3 3-2-16,-4 3 0 0,-3 0 0 15,-5 0-2-15,-8 6 1 16,-6 1-1-16,-7 0 0 16,-9 1 0-16,-10-2 0 15,-11-2 0-15,-8 1 2 16,-9-2-2-16,-9-2-2 0,-8 1-5 15,-9-2-19-15,-10 0-73 16</inkml:trace>
  <inkml:trace contextRef="#ctx0" brushRef="#br0" timeOffset="26862.9975">18317 926 138 0,'1'-3'72'16,"-1"3"-59"-16,0 0 1 15,0 0-13-15,0 7 4 16,0 6 2-16,-3 5-2 15,-1 3 0-15,1 5-1 0,-1 6-4 16,2 4 2-16,2 4-1 16,-2 2-10-16,2 7 13 15,0 2-2-15,0 4-2 16,0 5 2-16,0 1 0 16,0 4 11-16,-2 5-7 15,0 5-4-15,-3 3 1 0,0 6 0 16,-4 5 5-16,-3 7-6 15,0 3 0-15,-1 3-3 16,-1 2 2-16,1 0 0 16,1-1-1-16,1 0 3 15,2-4 3-15,-2 2 7 0,4-2-5 16,-1-1-5-16,1-1 8 16,-3-3-4-16,2-3 0 15,-1-3-2-15,0-3-1 16,1-3 0-16,0-2 1 15,1-4 0-15,-1-6-3 0,2-5 3 16,0-5-4-16,2-6-1 16,-1-4 1-16,1-8 0 15,2-5 0-15,-2-4 1 16,2-6-3-16,1-4 2 16,1-8-1-16,0-2 0 0,0-6-11 15,0-1-16-15,0-3-4 16,1-3-19-16,2-3-50 31</inkml:trace>
  <inkml:trace contextRef="#ctx0" brushRef="#br0" timeOffset="29024.4245">22292 3275 290 0,'0'-3'32'15,"-1"0"-6"-15,-5 3 11 0,1 0-15 0,-2 11-19 32,-1 6-1-32,2 3 1 15,1 5-2-15,3 0 0 0,2 0 0 16,0-3-1-16,4-5-11 15,7-3-12-15,2-7 3 16,1-4-5-16,0-3-15 16,0 0-24-16,-2-10-26 0</inkml:trace>
  <inkml:trace contextRef="#ctx0" brushRef="#br0" timeOffset="29196.3129">22319 3174 371 0,'0'-10'7'0,"0"3"20"16,0 0 17-16,-1 4-11 31,1 1-17-31,0 2-7 0,0 0-8 0,0 0-5 32,0 8-24-32,5 1-36 0,3-1-80 15</inkml:trace>
  <inkml:trace contextRef="#ctx0" brushRef="#br0" timeOffset="29492.2851">22484 3292 405 0,'-3'11'3'0,"3"2"-3"15,0 4 14-15,3 4 2 16,7 5-9-16,0 4-2 15,1 1-3-15,-2 0-1 16,-4 2 0-16,-1-1-1 0,-4 0-1 16,-2-5 2-1,-8 0-3-15,-5-5-2 0,-2-5 0 0,-4-5 1 16,-1-5 0-16,3-7 3 16,-2 0 3-16,3-7 0 0,3-6-2 15,3-4-1-15,3-2-7 16,4 1-33-16,2-2-37 15,3 2-41-15</inkml:trace>
  <inkml:trace contextRef="#ctx0" brushRef="#br0" timeOffset="29680.6272">22510 3212 490 0,'-4'-1'6'0,"-2"-3"-3"16,3 4 12-16,3 0-10 15,0 0-7-15,0 5 2 16,1 2-20-16,0-5-62 0,-1-2-129 16</inkml:trace>
  <inkml:trace contextRef="#ctx0" brushRef="#br0" timeOffset="34857.2895">6002 6730 44 0,'0'0'8'0,"0"0"-6"0,-5 0 4 16,-2 0 24-16,0 0-16 16,-3 0 8-16,0-1 0 15,0-1 1-15,-3-1-11 16,1 2-5-16,-2 1-4 0,0 0 2 16,-1 8-5-16,0 8 2 15,-7 7 1-15,4 7-3 16,-2 5 2-16,2 5-2 15,1 6 6-15,5 3 10 16,6 1 12-16,4 1-14 0,2-3-9 16,0-4-4-16,11-5 0 15,3-9 0-15,3-5-2 16,3-8 0-16,5-6 1 16,4-5 0-16,2-4 8 15,2-2 6-15,3 0-7 0,-1-7-4 16,-4-5-2-16,-3-1 0 15,-3-2 0-15,-7-4-1 16,-5-2 1-16,-3-5 1 16,-5-3-2-16,-4-7 3 15,-1-2-2-15,0-6 0 0,-6-3 1 16,-6-4-2-16,-1 2 0 16,-1 5 1-16,-1 7-1 15,0 11 0-15,-2 13 2 16,0 13-1-16,1 7-1 15,-2 17-2-15,-3 7-47 0</inkml:trace>
  <inkml:trace contextRef="#ctx0" brushRef="#br0" timeOffset="41660.5592">9653 4294 42 0,'-9'0'75'0,"2"0"-54"0,2-3 21 15,1-2-9-15,1 1 6 16,1-1-11-16,2 0-3 16,0-1 0-16,0 0-4 15,0-1-6-15,6-1-4 16,4 2-4-16,6-1 0 0,0 0-1 16,5 2-1-16,-1 4 0 15,-2 1-1 1,-1 0-2-16,-5 11-1 0,-4 4 2 15,-4 3 2-15,-4 4 0 16,0 3-2-16,-2 1-1 16,-8 3-1-16,0-1 0 15,0-5-1-15,0-5 0 16,4-7 1-16,1-7-1 0,2-4 5 16,3-4-2-16,0-13-2 15,0-3-1-15,9-3 0 16,5-2-1-16,0-1 2 15,3 5-2-15,0 4 1 0,-1 4 0 16,-5 6 0-16,-2 7 0 16,-2 0 0-16,-3 4-1 15,-3 9 1-15,-1 4 1 16,0 3-1-16,-2 1 1 16,-5-1 0-16,3-3-2 0,0-3 2 15,2-5-1-15,1-6-1 16,1-3 3-16,0-4-3 15,1-8 2-15,8-6-1 16,1-2-1-16,3-1 2 16,2 2-1-16,-1-1 0 0,-1 6 0 15,-1 5 0-15,-3 4 1 16,-2 5 0-16,-3 0-2 16,-1 8 2-16,-2 8 0 15,-1 5 0 1,0 3 0-16,0 2 0 15,0-1-2-15,0-1 2 0,2-2-1 0,2-5 0 16,1-4 0-16,1-6-10 16,0-4-45-16,1-3-16 15,-1 0-70-15</inkml:trace>
  <inkml:trace contextRef="#ctx0" brushRef="#br0" timeOffset="41910.6609">10086 4229 265 0,'1'-3'36'15,"-1"3"27"-15,0 0-16 16,0 6-38-16,-5 7 1 16,-3 5 9-16,-1 3-3 0,-3 4-7 15,-2 2-6-15,2 1-3 16,-3-1 3-16,4-1-3 15,1-5 1-15,1-6-2 16,3-3-8-16,2-9-17 16,2-3-14-16,2 0-5 15,0-12-23-15,0-2-37 0,0-3-69 16</inkml:trace>
  <inkml:trace contextRef="#ctx0" brushRef="#br0" timeOffset="42178.1922">9965 4323 138 0,'3'-2'54'0,"1"1"16"15,-2 1-23-15,2 0-18 16,-1 0 9-16,2 0-1 0,0 4-6 16,1 5-7-16,1 1-7 31,-1 1-6-31,2 2-2 0,-2 2-5 15,2 2 0-15,-1 1-4 0,-2-1 1 0,1-2 0 16,-1-1-1-16,-1-4-4 16,-2-2-14-16,2-7-16 15,1-1-20-15,-2 0-26 16,-2-11-88-16</inkml:trace>
  <inkml:trace contextRef="#ctx0" brushRef="#br0" timeOffset="42629.6599">10164 4256 214 0,'2'-3'70'15,"-2"2"-20"-15,0 1 12 16,0 0-38-16,3 0-18 0,-1 9-3 15,0 3 9-15,1 4 0 16,-1 5-3-16,0 2-6 16,-2 1-2-16,2 1 0 15,-1 0 1-15,0-7-2 16,0-2 0-16,0-5-2 0,2-8 2 16,-2-3-1-16,1-4 0 15,2-9 1-15,-3-3-2 16,5-1-5-16,0-3 4 15,4 2 2-15,3 1 1 16,2 1 0-16,3 5-1 0,-2 2 1 16,-1 5 1-16,-2 4-1 15,-2 0 1-15,-2 7 1 16,-3 7 0-16,0 3 1 16,-3 3-1-16,-1 0-2 15,0 1 0 1,0-2 1-16,-1-3-2 15,3-4-27-15,-1-3-43 0,1-6-116 16</inkml:trace>
  <inkml:trace contextRef="#ctx0" brushRef="#br0" timeOffset="43803.4611">10632 4296 57 0,'5'-3'88'0,"-2"0"-56"15,2 0 7-15,0 2-2 16,1-1-17-16,3 2-6 16,-1 0 3-16,1 0-2 15,-2 2-2-15,2 8-6 0,-4 0-1 16,-1 4-1-16,-1 2 3 16,-1 2-3-16,-2 2-1 15,0 0-1-15,0-3-3 16,0-3 1-16,0-3 1 15,-2-3-2-15,1-7 2 0,1-1 3 16,0 0 23-16,0-10-18 16,0-4-8-16,0-2 0 15,1-1-1-15,6 0-1 16,2 0 0-16,1 3 1 16,3 1 0-16,0 6 6 15,0 0-2-15,0 7-2 0,-2 0 0 16,-3 0-2-16,-2 13 1 15,-1 1 0 1,-4 3-1-16,-1 4 0 0,0-1 1 0,0 0-2 16,0-4 0-16,0-4 1 15,0-3-2-15,0-5 1 16,0-4 0-16,0 0-2 0,2 0 2 16,3-8-1-16,1-4 0 15,2 0 0-15,3-1 0 16,0-2 1-16,1 3 1 15,0 2-2-15,-1 3 0 0,-5 4 2 16,1 3-1-16,-5 0-1 16,-2 1 0-16,0 9-1 15,0 3-11-15,-3 1-27 16,-1-1-19-16,2-3-105 16</inkml:trace>
  <inkml:trace contextRef="#ctx0" brushRef="#br0" timeOffset="44285.7887">10797 4323 77 0,'3'0'127'15,"-2"-3"-78"1,0 3 14-16,0 0-29 16,-1 0-16-16,0 3-4 0,0 7 12 0,0 4-3 15,0 2-6-15,0 2-5 16,2 0-4-16,1 1-1 16,1-2-2-16,3-4-2 15,0-2-1 1,3-2 1-16,2-4-2 0,-1-3-1 15,2-2 2-15,1 0-2 16,-3 0 1-16,-2-5-2 0,-3 0-10 16,-4-1-32-16,-2 2-18 15,0 1-30-15,-3 0-120 16</inkml:trace>
  <inkml:trace contextRef="#ctx0" brushRef="#br0" timeOffset="44582.8324">11190 4276 361 0,'0'0'28'0,"0"0"13"16,-1 3-17-16,-4 5-13 15,-2 2 8-15,-1 3-7 0,-1 3-3 16,-2 1-3-16,-3 3-3 16,-3 1-2-16,1 2 1 15,-1-3-3-15,2-2 2 16,-1-2-1-16,7-4 0 16,1-5-8-16,4-6-42 15,0-1-27-15,3-6 13 0,-1-8-77 16</inkml:trace>
  <inkml:trace contextRef="#ctx0" brushRef="#br0" timeOffset="44774.364">11028 4338 305 0,'4'0'62'0,"-3"6"-45"16,1 4 34-16,1 3-3 0,3 4-19 15,0-2-9-15,1 3-10 31,4 1-5-31,-1 1-2 0,-3-1-3 0,-1-2 0 16,0-3-6-16,-1-7-38 16,0-4-20-16,2-3-75 0</inkml:trace>
  <inkml:trace contextRef="#ctx0" brushRef="#br0" timeOffset="45243.0419">11276 4191 330 0,'0'0'83'0,"2"11"-50"0,-6 5 13 0,4 5-8 16,0 9-18-16,0 4-5 0,0 6-7 16,5 5-3-16,1 3-3 15,0 2-1-15,-2 1 1 31,1-5-2-31,0-5 0 0,-1-11 0 0,-2-10-2 32,2-8-3-32,-1-9-2 0,-1-3 3 0,0-5 6 0,-1-15-11 15,-1-6-6-15,0-5 3 16,0-7-2-16,1-1 8 16,1 1 5-16,2 2 0 31,0 8 2-31,4 4 0 0,0 7 4 0,-1 5 3 0,0 5 2 15,3 7-5-15,0 0-2 32,2 7-3-32,1 8 0 15,-2 3 2-15,-2 5-1 0,0 1-1 0,-6 3 1 16,-3-2-1-16,0 0 1 0,-3-4-1 16,-9-1-1-16,-3-7 0 15,-3-2-7-15,0-7-6 16,-2-4 0-16,2 0-49 15,1-8-121-15</inkml:trace>
  <inkml:trace contextRef="#ctx0" brushRef="#br0" timeOffset="46575.8107">8023 4282 161 0,'7'-7'29'0,"-1"-2"12"0,2 2 4 15,1 0-22-15,1 4-1 16,2 3-4-16,-1 0-3 16,0 3 7-16,0 10 1 0,-1 4-6 31,-2 4-3-31,-3 6-7 16,-2 3-3-16,-3-2-2 15,0-2-1-15,1-4-1 16,-1-6 1-16,0-7-1 0,0-6 1 15,0-3 1-15,0-8 6 16,3-6-2-16,2-7-5 16,2-2-1-16,2-1 1 0,3 0-1 15,0 4 0-15,0 3 1 16,0 6 0-16,-2 5 1 16,-1 6 4-16,-2 0-3 15,-1 8 1-15,-1 8-1 16,-2 3-2-16,-2 3 1 0,-1 2-1 15,0-2 0-15,0-2 0 16,0-5-1-16,0-5 0 16,0-7 0-16,0-3 0 15,0-6 2-15,5-8-1 16,5-6-1-16,0-3 0 0,4-1 2 16,3 0-4-16,1 3 2 15,0 1 0-15,0 7 0 16,-3 5 2-16,0 3-4 15,-5 5 2-15,-1 0 0 16,-1 14 2-16,-4 4-2 0,-1 3 0 16,-1 3 1-16,-1 0-1 15,0 0 1-15,0-4-2 16,2-3-2-16,0-7-22 16,2-4-28-16,3-6-22 15,0-3-56-15</inkml:trace>
  <inkml:trace contextRef="#ctx0" brushRef="#br0" timeOffset="46806.3708">8703 4185 324 0,'0'7'27'16,"-10"6"1"-16,-3 4 18 0,-2 4-17 15,-4 5-2-15,-1 1-13 16,-1 4-4-16,0-1-4 16,1-2-4-16,4-2-1 15,2-6 0-15,4-6-1 16,5-7-3-16,2-7-29 0,3 0-32 16,0-13-46-16,0-5-84 15</inkml:trace>
  <inkml:trace contextRef="#ctx0" brushRef="#br0" timeOffset="46993.8518">8547 4296 287 0,'3'10'51'16,"1"0"-20"-16,0 4 33 16,2-1-21-16,1 5-22 15,0 1-5-15,3 0-9 0,1 0-5 16,-3 4-1-16,-1-3 0 15,-1-1-5-15,0-4-48 16,-1-8-53-16,0-7-93 16</inkml:trace>
  <inkml:trace contextRef="#ctx0" brushRef="#br0" timeOffset="47482.2765">8768 4086 341 0,'1'0'55'16,"-1"4"5"-16,0 16-43 15,1 7 12-15,1 8-9 16,2 8-3-16,-2 4-4 16,6 4-3-16,-3 4-1 15,0 2-5-15,2 0-2 0,-1-3 0 16,2-6-2-16,-4-8-2 15,1-12-5-15,-3-11-2 0,0-11-6 16,-2-6 4-16,0-14 10 16,0-12 1-16,0-9-3 15,-2-6-12-15,0-3-5 16,1-3 8-16,1 6 6 16,0 2 6-16,0 8-1 15,-1 7 1-15,5 5 3 0,1 8 0 16,0 4 3-16,0 5 4 15,1 2-3-15,0 5-2 16,-1 7 7-16,0 5-3 16,0 3-2-16,-3 2-4 0,-2 0-1 15,0 0 1-15,0-1-3 16,-7-1 1-16,-3-3 0 16,-6-3 0-16,1-4-1 15,-2-7-5-15,1-3-43 16,0-9-137-16</inkml:trace>
  <inkml:trace contextRef="#ctx0" brushRef="#br0" timeOffset="60538.2142">10314 4137 123 0,'-18'-6'10'16,"-2"0"40"-16,0 2-15 16,2 3-2-16,0 1-22 15,1 0 3-15,0 8 5 0,2 8-7 16,1 5-4-16,1 6-4 16,2 6-3-16,6 4 2 15,3 4 7-15,2 6 3 16,4 1 2-16,10-1-3 15,4 0-8-15,4-4-2 0,7-11-3 16,3-8-1 0,3-12-1-16,3-12-3 0,3-3 9 15,-2-17 4-15,-4-7-4 0,-4-8 0 16,-7-3 1-16,-10-4 3 16,-7 1 0-16,-7-3-2 15,-5 2-4-15,-15 0 0 16,-5 3-2-16,-4 3-1 15,-2 3 2-15,1 7-3 0,4 8 2 16,6 5 2-16,4 12-3 16,7 1-4-16,5 12-14 15,4 8-33-15,0 0-50 16</inkml:trace>
  <inkml:trace contextRef="#ctx0" brushRef="#br0" timeOffset="61288.9328">10959 4083 40 0,'-2'-9'138'15,"-7"-1"-126"-15,-5 2 22 16,0 4-5-16,-4 1-11 16,0 3-4-16,-2 0 0 15,-1 4-1-15,2 9-2 0,-2 5 3 16,3 8-1-16,1 4 0 16,4 5-6-16,2 5 3 15,3 4-3-15,4 4 2 16,4 2-4-16,0 0-1 15,4-2-3-15,9-3 1 0,6-4-2 16,3-9-1-16,2-8 2 16,6-11-9-16,2-9 8 15,2-4 8-15,0-14-5 16,1-10 2-16,-5-9-2 16,-4-8-3-16,-7-3 1 15,-6-6 3 1,-9-2-4-16,-4-1 2 0,-14-1-5 0,-8 3-1 15,-10 5-5-15,-5 8-14 16,-3 11 3-16,0 13 9 16,3 12 0-16,2 8 5 15,6 21-15-15,3 9-98 0</inkml:trace>
  <inkml:trace contextRef="#ctx0" brushRef="#br0" timeOffset="74644.677">17008 4843 169 0,'11'-12'4'0,"-5"-2"-2"15,0 0 16-15,-2 0 6 0,-2 1-5 0,-2 0 1 16,-4 0 1-16,-9 3-5 16,-6 1-5-16,-4 1-4 0,-6 3-5 15,-4 1 1-15,-3 1-4 16,1 2 2-16,3 0 0 16,6 0-2-16,3-1 2 31,7 1 0-31,6-2 0 0,5 0 0 0,2 2 1 0,2 1 3 15,1 0 2-15,0 0-2 16,0 0-5-16,2 4 0 16,2 7 0-16,1 5 0 15,-3 7 1-15,-2 4-2 16,0 7 1-16,-2 6 0 0,-8 8-1 16,-5 3 2-16,0 6-1 15,-1 4-1-15,3 0 3 16,1 3-1-16,5 0-1 15,3 4 2-15,4-1-2 16,1 2 0-16,7 2 1 16,3 2-2-16,1-1 2 0,1 3-1 15,0 2 0-15,-2 0 0 16,-1 1 1-16,-3 3-2 16,-4 1 2-16,-3 1-2 15,0-1 0-15,-3-4 1 0,-6-3-2 16,1-6 1-16,-1-5 2 15,3-5-2-15,0-6 2 16,6-5 1-16,0-5-4 16,4-5 2-16,7-7 2 15,5-5-2-15,7-6 2 16,4-8-2-16,6-3 1 0,4-5 2 16,4-4 0-16,1 0 0 31,1 0 2-31,-2 0-2 15,-5 0-2-15,-7 3-1 0,-6 7-1 0,-10 6-3 16,-7 2-24-16,-6 2-56 16,-5-2-66-16</inkml:trace>
  <inkml:trace contextRef="#ctx0" brushRef="#br0" timeOffset="75479.0585">18569 4770 391 0,'14'-13'-28'16,"1"-2"28"-16,5 5 2 0,7 3 1 15,4 4-3-15,2 3 0 16,1 0 0-16,1 0-1 16,-3 0 2-16,0 4-1 15,0 1-1-15,-3-1 1 16,-3 0 0-16,-3 0 0 16,-5 2 0-16,-4 2-1 0,-4 3-1 15,-5 2-2-15,-3 5-3 16,-2 4 5-1,0 5 2-15,0 5 1 16,-2 4 0-16,0 3 0 0,-1 3-1 0,2 4 0 16,1 4 1-16,0 1-1 15,0 3 1-15,0 4-1 16,0 3 0-16,-1 1 2 16,-1 4-2-16,-1 2 0 15,0 3 1 1,0 0-1-16,2 3 5 15,1 0 1-15,0 2-3 0,0 1-2 16,2 0 0-16,3 1-1 16,0 3 1-16,0-1-1 15,-1-3-1-15,-1-4 3 16,-2-3-3-16,2-5 2 16,-5-8-1-16,2-10 0 15,-1-3 0-15,-6-9 2 0,-1-4-4 16,-3-5 2-16,-1-5 1 15,-4-1 0-15,-3-6 1 16,-1-2 6-16,-3-5-1 16,-3-3 0-16,-1 0-1 15,-2-2-2-15,0-2-2 0,-3 0 0 16,1 0-2-16,1-6 1 16,0-1-1-16,3-3-1 15,4-1-7-15,5-8-33 16,5-5-23-16,9-7-60 15</inkml:trace>
  <inkml:trace contextRef="#ctx0" brushRef="#br0" timeOffset="76316.2623">19398 4814 104 0,'13'-7'8'16,"1"3"-3"-16,3-1 4 0,2 0-1 15,2 2-3-15,2-1 0 16,0 2 2-16,0-1 1 16,-3-1-2-16,-4 2 0 15,-3 0-2-15,-6-2 1 16,-5 1 8-16,-2 0 37 15,-2-1-22-15,-11-2-19 0,-7 0 1 16,-3 1-3-16,-6-1-5 16,-3 2 0-16,0 0 3 15,3-1 4-15,5 1 6 16,6 0-2-16,6 1 0 16,6 2-1-16,3 1-3 0,3 0-9 15,0 2 0-15,0 10 1 16,6 5-1-16,1 5 1 15,0 7-1-15,-2 5 0 16,-1 6 0-16,-2 5 0 16,-2 5 0-16,0 4 0 0,0 3 0 15,-4 4-1-15,-1 0 2 16,1 3-1-16,1 0 0 16,1 1 0-16,2 2-1 15,0 1 3-15,0 0-2 16,0 0 0-16,0 2 0 0,-1 1 0 31,-5 1 0-31,0 1 1 16,1 1-1-16,-4 0-1 0,2 1 2 0,1 0-2 15,3-5 2-15,1-2-1 16,1-7-1-16,1-6 2 0,0-6 0 16,2-7-1-16,8-5 1 31,1-7-2-31,1-3 2 0,6-7 0 0,1-5-1 15,4-3 2-15,3-7 2 16,2-3-3-16,-1-2 0 16,0 0-1-16,-6 0 0 0,-2 0 0 15,-9 0-6-15,-5 0-14 16,-5 0-42-16,-5 8-37 16,-15-3-95-16</inkml:trace>
  <inkml:trace contextRef="#ctx0" brushRef="#br0" timeOffset="77038.3648">19947 4887 281 0,'2'-16'1'0,"0"0"2"0,4 2 5 15,2 0 0-15,1 3-2 16,1 1-2 0,7 0-2-16,0 3 0 15,4 4-1-15,3-1-1 0,-1 4 1 0,0 0-2 16,-4 0 1-16,-1 1 0 16,-4 7-1-16,-4 2 1 15,-3 6-3-15,0 5 2 16,-5 5 0-16,-2 9 0 0,0 5 1 15,0 7 2-15,-3 9 2 16,-4 6-1-16,2 5-1 16,1 5-1-16,1 8 1 15,2 2 0-15,1 5-2 16,0 1 2-16,0 0-2 0,5 0 0 16,0 1 3-16,2 1-6 15,-3-3 0-15,1-1 2 16,1 1 1-16,-1-3 0 15,4-2 0-15,-1-4-1 16,3-4 2-16,1-7 0 16,-1-5-2-16,-3-5 3 0,0-6 0 15,-2-7 1-15,-3-4-2 16,-3-9 0-16,0-7 0 16,-2-7 2-16,-8-7 6 15,-7-5 6-15,-6-5-2 0,-4 0-11 16,-7 0 0-16,-3 0-1 15,-3 0-1-15,-3 0 3 16,-1 0 0-16,2 4-3 16,0 6 1-16,2-2-22 15,-3-2-69-15</inkml:trace>
  <inkml:trace contextRef="#ctx0" brushRef="#br0" timeOffset="87844.9637">6228 11051 216 0,'0'-8'13'0,"0"4"6"15,0 4 6-15,-7 3-7 0,3 13-12 16,-1 12-6-16,-3 12 5 15,-1 11 0-15,0 11 0 16,-2 4-2-16,2 4-3 16,1-4 0-16,0-6 1 15,3-8-2-15,1-12-12 16,2-7-7-16,1-13-6 16,0-6-13-16,1-10-31 15,-2-4-63-15</inkml:trace>
  <inkml:trace contextRef="#ctx0" brushRef="#br0" timeOffset="88173.2826">5982 11185 334 0,'-13'-3'-14'0,"0"-1"16"16,5 0 8-16,6-1 12 15,2-2-16-15,1-4-1 16,12-4-3-16,6-7 0 16,4-3-1-16,4-6 0 0,6 1-1 15,-3-1 3-15,1 4 0 16,-5 5-2-16,-2 7-1 16,-6 8 0-16,-3 7 1 15,-4 0 2-15,0 17 4 16,-5 3-2-16,2 5 0 0,-1 3-1 15,4 3-2-15,-1 1-1 16,0-3 0-16,4-1-2 16,-1-2-20-16,4-4-11 15,-6-6-20-15,-1-4-67 16</inkml:trace>
  <inkml:trace contextRef="#ctx0" brushRef="#br0" timeOffset="88971.304">7392 10514 222 0,'9'-9'4'16,"-3"1"11"-16,-2 1 8 16,0 2-10-16,-4 0-2 0,0 1 12 15,-2 0 1-15,-9 1-14 16,-6-1-6-16,-5 3 0 15,1-2-6-15,-5 2 3 16,-2 1 3 0,1 0 5-16,2 0 2 0,0 1-4 0,3 9 0 15,0 2-1-15,1 7-3 16,2 5-2-16,2 7 1 16,3 5-1-16,1 4-1 15,4 5 3-15,6 1-3 16,3-2 1-16,0-1 1 0,5-5-1 15,12-5-5-15,3-10-13 16,4-8 3-16,2-9 8 16,1-6 1-16,-4-5 2 15,-2-9 1-15,-5-1 1 16,-7-1-1-16,-7 4 4 0,-2 5-4 31,-3 5 2-31,-10 2 5 0,-5 12 1 16,0 11 7-16,1 9 3 0,1 5-3 15,4 4 2-15,5 2 5 16,6-1-4-16,1-5-9 16,6-5-5-16,10-6-1 0,4-9 1 15,5-7-2-15,4-7-5 16,1-3 1-16,1-3-7 16,0-10-9-16,-4-1-12 15,-6 1-12-15,-4 3-19 16,-8 2-47-16</inkml:trace>
  <inkml:trace contextRef="#ctx0" brushRef="#br0" timeOffset="89580.1916">7721 10497 151 0,'0'-10'6'0,"0"5"12"0,-4 5 46 16,-4 5-35-16,-2 15-16 16,2 9 3-16,-1 10 4 15,0 9 1-15,3 9 1 16,2 7-1-16,4 3-4 16,0 0-3-1,0-4-7-15,10-7-4 16,3-8 0-16,3-10 1 0,2-10-4 15,2-10 2-15,3-7-1 16,1-7-4-16,2-4 0 0,-1-5-6 16,-1-12-8-16,-3-5-3 15,-2-5-2-15,-4-4-6 16,-7-5 6-16,-6-1-2 16,-2 0 8-16,-2 2 12 15,-10 6 1-15,-1 5 7 0,-2 7 11 16,2 8 2-16,2 6 8 15,-1 3 4-15,4 10-7 16,1 12-5-16,2 8 3 16,1 5 2-16,4 3-5 15,1-1-9-15,5-1-3 16,6-6-5-16,4-6 0 0,1-6-8 16,2-7-17-16,2-7-13 15,-1-4-23-15,-2-1-59 16</inkml:trace>
  <inkml:trace contextRef="#ctx0" brushRef="#br0" timeOffset="90596.5969">8110 10858 234 0,'3'-2'9'16,"2"1"12"-16,2 1 5 16,2 0-5-16,2 9 2 0,1 6-5 15,-1 5 0-15,-2 7-4 16,-1 2-6-16,-3 5-3 15,-2 2-3-15,2-1-1 16,-5-2 1-16,1-7-8 0,0-5-7 16,-1-10 8-16,0-8 5 15,0-3 6-15,0-12-3 16,-1-9-3-16,1-5 3 16,3-7-2-16,7-1 0 15,4 0 0-15,3 3 4 16,2 5 2-16,-3 7 1 0,0 8 1 15,-3 9-2-15,-4 2-4 16,-2 12 0-16,-4 10-2 16,-3 6 3-16,1 4-4 15,-1 3 1-15,-3-2-1 16,-3-5 0-16,2-6 1 0,2-7-1 16,1-5-1-16,1-9 1 15,0-1-1-15,0-5 2 16,5-7-1-16,4-7 0 0,2-2 0 15,2-3 0-15,2-2-1 16,0 1 2-16,0 2-1 16,-3 3 0-16,-1 7 0 15,-3 5 0-15,-3 8 0 0,1 0-1 16,-3 13-2-16,0 7 1 16,0 5 3-16,0 2-1 31,1 0 0-31,1-3 0 15,3-2 0-15,4-4 0 0,1-5 2 0,5-5-3 16,1-5 2-16,4-3 1 16,2 0-2-16,2-14 2 15,-3-2-2-15,0-4-4 16,-5-4-1-16,-8-2-3 16,-6 0 1-16,-5-1 4 0,-5 1 2 15,-10 3-1-15,-6 4 0 16,-2 3-1-16,2 6 5 15,0 6 6-15,6 4 4 16,2 3-1-16,6 13-6 0,5 6-2 16,2 4 2-16,0 3 2 15,3 1-2-15,7 1-2 16,4-4-1-16,1-1-1 16,0-3-1-16,1-5-1 15,2-4-20-15,-1-4-23 0,-1-6-13 16,-3-4-27-16,0-2-95 15</inkml:trace>
  <inkml:trace contextRef="#ctx0" brushRef="#br0" timeOffset="90973.1378">8743 10955 347 0,'7'0'1'16,"-1"2"11"-16,-1 9 24 15,0 2 0-15,-2 5-11 16,-3 1-10-16,0 2-6 0,1 3-5 16,-1 1-4-16,-5-3 2 15,-1-3-2-15,-3-2-14 16,4-9 3-16,0-6-1 16,4-2 9-16,1-9-31 0,0-8-1 15,10-1 24-15,7-4 12 31,4 0 0-31,0 1 11 0,3 4 1 16,-2 4 1-16,-4 6 2 0,-4 6-3 0,-5 1-3 16,-3 10-4-16,-4 6 3 15,-1 5-7-15,0 3 0 16,-1 2-1-16,2 0-1 16,-2-2-10-16,0-5-12 15,1-4-22-15,0-7-21 16,0-8-34-16,0-2-81 0</inkml:trace>
  <inkml:trace contextRef="#ctx0" brushRef="#br0" timeOffset="91223.1643">9041 10671 290 0,'0'0'4'0,"0"1"15"15,0 16 3-15,0 8 27 16,0 8 4-16,0 7-14 0,1 8-7 16,1 6-11-16,-1 1-10 15,1 2-6-15,0 0-5 16,1-5 2-16,0-5-2 16,3-8-3-16,-3-12-17 15,0-8-20-15,0-13-29 16,-2-6-21-16,-1-13-47 0</inkml:trace>
  <inkml:trace contextRef="#ctx0" brushRef="#br0" timeOffset="91426.0897">8921 10967 373 0,'-4'1'8'15,"3"-1"11"-15,1 0 33 16,5-7-32-16,9-3-14 0,7-4-2 0,5 0-4 16,2 0 0-16,-1 3-14 15,-3 6-45-15,-8 5-56 16,-8 0-80-16</inkml:trace>
  <inkml:trace contextRef="#ctx0" brushRef="#br0" timeOffset="92270.5228">9334 10926 271 0,'-2'-5'5'0,"-4"5"44"16,1 0 11-16,1 15-35 15,0 8-2-15,0 6 6 16,0 5-4-16,4 4-9 16,0-1-11-16,0-5-4 15,4-5 1-15,4-7-1 0,2-8 0 16,5-8 2-16,2-4-3 16,2-5-1-16,-1-9-3 15,1-6-9-15,-1-4-5 16,-7 0 0-16,-1 2 0 15,-3 4 7 1,-3 4 9-16,-4 6 2 16,0 8 4-16,0 0 9 0,0 8-8 0,0 9 4 15,0 4-2-15,0 0-1 16,5-1-3-16,1-3-3 16,1-4 3-16,3-5-2 0,1-8 0 15,1 0-3-15,2-7-2 16,0-7 1-16,0-4-3 15,-2-4-9-15,-4 0-5 16,-4-3 5-16,-2 2-1 16,-2 1-8-16,-4 1 12 0,-4 5 12 15,0 2-1-15,0 5 0 16,0 5 3-16,3 4 3 16,1 0 1-16,2 3-7 15,2 4 0-15,0-1 1 16,5-4 1-16,7-2 0 0,2 0-3 15,6-6 0-15,3-6-1 16,2-2 1-16,2 3-8 16,-1 2-1-16,-2 6 9 15,-6 3 3-15,-4 3 2 16,-5 13 12-16,-6 5 17 0,-1 5-4 16,-2 2-7-16,0 3-2 15,0 0-8-15,0-1 0 16,0-2-6-16,0-5-5 15,2-6 2-15,2-5-5 16,2-7-18-16,-2-5-30 0,1-5-41 16,-3-10-97-16</inkml:trace>
  <inkml:trace contextRef="#ctx0" brushRef="#br0" timeOffset="92426.8796">9709 10846 374 0,'-8'-9'-7'16,"2"-1"9"-16,2 3 5 0,4 2 4 15,0 2-8-15,1 3-2 0,8 0-31 16,3 0-22-16,1 7-59 16</inkml:trace>
  <inkml:trace contextRef="#ctx0" brushRef="#br0" timeOffset="92770.6694">9958 10886 297 0,'-14'3'4'0,"-1"0"34"16,-3 2 12-16,1 7-21 15,-1 0-5-15,5 4-11 0,1 1-4 16,8 1-5-16,4-1-3 15,0 1 0-15,6-3 1 16,9-1-1-16,3 1 0 16,2-4 0-16,3 0-1 15,0-1-3-15,2-1-3 16,-2 1-6-16,-5 0-11 0,-5 3-5 16,-8 2 0-16,-5 2 8 15,-2 1 13-15,-13 3 3 16,-8-2-14-16,-3-3 7 15,-3-3-16-15,3-6-5 0,3-6 24 16,5-1-12-16,9-8-59 16</inkml:trace>
  <inkml:trace contextRef="#ctx0" brushRef="#br0" timeOffset="93006.1223">10152 10914 334 0,'-24'19'6'0,"2"-1"2"0,4 5 56 0,4 2-11 16,7 1-25-16,4 1-13 16,3 0-8-16,0 1-4 15,10-2-2-15,3-1-1 16,2-3 0-16,2-5-7 0,1-6-25 15,1-7-19-15,-1-4-32 16,-3-4-11-16,-3-13-82 16</inkml:trace>
  <inkml:trace contextRef="#ctx0" brushRef="#br0" timeOffset="93213.3841">10117 10961 347 0,'0'0'18'15,"0"0"23"-15,5 0-14 16,8 0-3-16,7 0-4 16,3 0-9-16,2 0-6 0,-4 3-2 15,-3 0-2-15,-5 2-2 16,-8 4-5-16,-5 2-15 16,-6 3-5-16,-14 2-14 15,-9 2-32 1,-7-2-44-16,-4 0-97 15</inkml:trace>
  <inkml:trace contextRef="#ctx0" brushRef="#br0" timeOffset="94146.7884">11078 10582 282 0,'0'-15'5'0,"0"2"39"16,-3 5 15-16,0 4-8 15,0 4-10-15,-1 7-20 16,-1 12-16-16,-2 9 4 16,0 11 5-16,-1 9-7 15,0 8-4-15,0 4-1 16,3 3-1-16,0-3 0 15,2-7-1-15,1-10 0 0,2-14-1 16,0-14-2-16,0-13 2 16,0-5 4-16,0-22-3 15,4-10 0-15,2-11-1 16,1-9-1-16,1-6 1 0,0-2-3 16,1 2-3-16,-1 6 0 15,1 7 4-15,-1 9 2 16,0 12 2-16,1 10-1 15,-1 10 0-15,0 7-1 16,0 9-6-16,-1 13 6 16,0 5 4-16,-2 7-2 15,-1 2 0-15,0 0-1 0,-1-3 0 0,1-5 1 16,2-6-1-16,1-9 0 16,3-10 1-16,4-3 1 15,-1-16 2-15,3-10-2 0,1-7-3 16,-1-7 3-16,-3-2-2 15,-3 1-2-15,-1 5 1 16,-4 6 1-16,-2 6-1 16,0 10 2-16,-3 11-1 0,1 3 3 15,-1 17-5-15,0 12 3 16,0 10 3-16,0 10 0 16,0 6-2-16,1 3 0 15,-1-3-2-15,0-4 0 16,0-8 1-16,4-8-1 15,4-10-2-15,0-8-7 0,1-9-27 16,2-8-44-16,1 0-21 16,0-17-23-16</inkml:trace>
  <inkml:trace contextRef="#ctx0" brushRef="#br0" timeOffset="94946.36">11455 10727 368 0,'0'5'11'0,"-2"8"20"16,-3 6 16-16,1 4 3 0,0 5-20 16,3 0-12-16,1 1-7 15,0-4-8-15,1-5-1 16,7-7-1-16,3-7-1 16,2-6-5-16,2-4 0 15,2-15-3-15,1-4-5 16,2-5-10-16,-1 1-5 0,-4 2-2 15,1 7-7-15,-6 6 16 16,-3 7 18-16,-3 5 2 31,-3 9 14-31,-1 9 9 0,0 7-7 16,0 4-4-16,0 4-3 0,1-5-5 0,6-2-1 16,-1-9-2-16,3-9 0 15,3-8-5-15,0-7 0 16,2-17-2-16,0-10 4 15,1-7-1-15,3-6 3 0,-2-4 0 16,-3-3-4-16,-4-5 2 16,-2 2 1-16,-6 0-4 15,-1 5-2-15,0 4 2 16,0 10 4-16,0 11 3 16,-3 10-1-16,-1 11 11 15,-3 6 17-15,-2 20-16 0,-5 14-5 16,-2 13 10-16,1 9 1 15,3 7-2-15,3 4-7 16,3-1-4-16,6-3-1 16,0-4-1-16,11-7-2 15,2-7 1-15,5-11-2 0,3-9 0 16,1-10-2-16,6-12-9 16,4-3-7-16,1-18-11 15,2-11-16-15,1-6-28 16,-5-8 16-16,-4-4 24 15,-10-3 13-15,-8-2 20 0,-8-2 0 16,-1 3 5-16,-6 2 9 16,-2 7 6-16,0 3 8 15,2 10 3-15,4 5 8 16,1 9-7-16,1 5-11 16,0 8 4-16,0 2-11 0,0 10-12 15,0 13 14-15,3 9 1 16,-2 9 1-16,-1 8 1 15,0 6-9-15,0 6-6 16,-1 1-1-16,-3 0-3 16,2-4 1-1,2-4 1-15,-1-9-2 16,1-9 0-16,0-12-2 16,0-9-11-16,0-8-14 15,2-7-34-15,-2-2-77 16</inkml:trace>
  <inkml:trace contextRef="#ctx0" brushRef="#br0" timeOffset="95404.6825">11910 10683 79 0,'-2'0'318'0,"2"-2"-293"16,0-2 20-16,13 0-25 15,5-2-7-15,9-1-1 0,3-2-7 16,4-2-3-16,0 1-2 15,-5 2 0-15,-4 3-9 16,-8 2-30-16,-7 3-38 16,-8 0-26-16,-2 8-30 15</inkml:trace>
  <inkml:trace contextRef="#ctx0" brushRef="#br0" timeOffset="95617.7346">12245 10751 383 0,'-6'14'4'0,"-4"2"31"0,2 4 16 16,1 1-16-16,1 4-13 16,2 2-13-16,2 2-6 15,2-3-2-15,0-1-2 16,0-7-19-16,5-4-42 15,0-11-42-15,-2-3-29 0</inkml:trace>
  <inkml:trace contextRef="#ctx0" brushRef="#br0" timeOffset="95789.5058">12231 10574 397 0,'0'-17'-1'16,"0"2"6"-16,0 3 3 16,0 3-7-16,0 4-1 15,6 3-27-15,-2 0-63 0,2 0-61 16</inkml:trace>
  <inkml:trace contextRef="#ctx0" brushRef="#br0" timeOffset="96248.1042">12367 10442 359 0,'0'18'4'0,"-3"8"17"31,1 7 40-31,-1 10-9 16,3 7-16-16,0 7-14 15,0 7-7-15,2 2-13 0,5 3 0 16,2-3-2-16,-1-5-19 15,2-7-2-15,-2-11-1 16,-3-12 9-16,-1-11 0 16,-1-13-17-16,-2-7 8 15,-1-4 23-15,0-17-2 0,0-7 1 16,-4-7-3-16,-4-8-3 16,1-2-1-16,1-3 6 15,2 2 1-15,4 4 1 16,0 5 0-16,4 5 0 0,8 7 2 15,5 6-2-15,2 6 0 16,2 6 3-16,1 5-3 16,-2 2 6-16,-4 5 1 15,-4 8-4-15,-5 6 0 16,-6 5 0-16,0 1-2 16,-7 4 1-16,-8-3-3 0,-6-1 0 15,-2-3-15-15,-2-7-5 16,1-7 6-16,4-7 15 0,7-1 0 15,5-11-4-15,6-8-89 16,1-7-99-16</inkml:trace>
  <inkml:trace contextRef="#ctx0" brushRef="#br0" timeOffset="96492.021">12639 10465 333 0,'-5'-1'21'0,"0"1"57"16,1 8-45-16,2 13-12 0,2 5 9 16,0 8-8-16,0 5-3 15,4 2-10-15,4 4-5 16,0 3-1-16,-1-1-3 16,-1 0 0-16,-4-3 0 0,0-8-12 0,0-8-10 15,2-9-19-15,-1-14-21 16,2-5-22-16,0-9 6 15,1-15-87-15</inkml:trace>
  <inkml:trace contextRef="#ctx0" brushRef="#br0" timeOffset="96664.0251">12731 10712 333 0,'1'7'10'0,"-1"6"30"16,0 7 23-16,0 4-20 0,0 3-25 15,0 2-12-15,0-1-4 16,0-2-2-16,0-5-1 16,4-7-32-16,-1-9-24 15,1-5-41-15,0-9-26 16</inkml:trace>
  <inkml:trace contextRef="#ctx0" brushRef="#br0" timeOffset="96836.5653">12777 10583 299 0,'-7'-4'22'15,"1"3"32"-15,1 0-9 16,0 0-25-16,4 1-15 16,1 0-4-16,0 0-5 15,0 0-63-15,5 0-44 0</inkml:trace>
  <inkml:trace contextRef="#ctx0" brushRef="#br0" timeOffset="97256.9854">13036 10694 264 0,'-13'-3'13'0,"0"2"42"16,-4 1-6-16,2 1-6 31,-1 9-12-31,1 4-4 0,1 6-5 0,4 2-9 0,3 3-8 32,4 1-3-32,3 1 0 15,0-1 0-15,1-2 0 16,8-4-3-16,5-5-8 0,0-5-23 0,3-6-19 15,3-4-13-15,0-1-29 16,-2-12-68-16</inkml:trace>
  <inkml:trace contextRef="#ctx0" brushRef="#br0" timeOffset="97885.4296">13195 10737 134 0,'0'-7'128'0,"-5"1"-86"16,-3-1 20-16,2 3-5 15,-2 1-24-15,1 3-19 16,-4 0-2-16,2 7-6 0,-1 6-4 16,1 7-1-16,2 3 0 15,2 3 0-15,4 0 1 16,1-1-2-16,0-3 0 16,2-5 1-16,5-5-2 15,5-4-1-15,0-8-9 16,3 0-2-16,1-11 0 0,3-7-2 15,-3-2 0-15,0-4 4 16,-3-1 3-16,-4 3 1 16,-4 1 7-16,-4 5-1 15,-1 5 1-15,0 5 11 16,0 5 13-16,-2 1 2 0,-3 8-17 16,3 9 2-16,0 4 4 15,3 4-8-15,-1-1-5 16,0-1-1-16,7-3 0 15,2-9-2-15,3-5-9 16,3-6-21-16,1 0-23 0,1-16-41 16,0-6-73-16</inkml:trace>
  <inkml:trace contextRef="#ctx0" brushRef="#br0" timeOffset="98119.3589">13399 10467 355 0,'-6'0'16'16,"4"5"19"-16,1 10 11 15,1 4-7-15,0 7-14 0,1 3-6 16,4 6-5-16,0 2-2 16,0 5-7-16,-3 0-3 15,0-1-2-15,-1-3 1 16,-1-5-1-16,1-7-8 15,1-6-11-15,0-9-19 16,1-8-42-16,1-3-56 0,1-13-85 16</inkml:trace>
  <inkml:trace contextRef="#ctx0" brushRef="#br0" timeOffset="98299.3224">13512 10687 350 0,'0'7'13'15,"0"3"2"-15,0 4 42 16,-4 5-19-16,0 2-16 16,2 3-18-16,1 0-3 15,1-1-1-15,0-5-24 0,0-3-50 16,4-10-45-16,1-5-64 16</inkml:trace>
  <inkml:trace contextRef="#ctx0" brushRef="#br0" timeOffset="98463.0378">13606 10594 347 0,'-2'-7'9'0,"-6"2"33"16,0 2 3-16,-1 3-34 0,2 0-10 16,1 0-1-16,-1 1-21 31,1 1-73-31,-4-2-73 0</inkml:trace>
  <inkml:trace contextRef="#ctx0" brushRef="#br0" timeOffset="98635.1621">13251 10630 242 0,'-2'7'182'16,"2"-5"-181"-16,0 0 8 15,13 0-2-15,9-2-5 0,7 0-2 16,5 0-46-16,4 0-45 16,1-8-62-16</inkml:trace>
  <inkml:trace contextRef="#ctx0" brushRef="#br0" timeOffset="98932.356">13584 10661 106 0,'0'0'225'16,"0"0"-207"-16,0 0 14 15,0 0 3-15,0 0-20 16,0 0-10-16,0 0-5 16,0 101 2-16,0-98-6 0,2-3-29 15,3 0 5-15,-3-6-1 16,3-3-14-16,0-2-4 16,1 3 8-16,0 2 34 15,0 2 20-15,0 4 21 16,-1 0-7-16,-2 0-1 0,-1 8-5 15,0 2-9-15,0 2-8 16,-1 1-4-16,1-2-1 16,-2-1-1-16,2-2-3 15,0-4-33-15,1-2-20 16,-1-2 18-16,0-3 5 0,3-6-54 16,0-2-2-16</inkml:trace>
  <inkml:trace contextRef="#ctx0" brushRef="#br0" timeOffset="99027.1804">13680 10754 36 0,'8'-6'123'16,"2"0"-32"-16,0 5-24 15,0 1-15-15,1 0-23 16,-2 6-8-16,0 1-11 0,0 3-10 16,-2-2 0-16,-3 0-40 15,-2-3-83-15</inkml:trace>
  <inkml:trace contextRef="#ctx0" brushRef="#br0" timeOffset="105579.557">10899 11471 258 0,'0'-9'10'0,"0"-2"35"0,0 2-7 16,4 1-11-16,8 1-7 15,2 3-6-15,4 2-8 16,-3 2 1-16,2 0-5 16,-3 4 0-16,-2 8 0 15,-5 5 0-15,-3 2 0 0,-2 4 1 16,-2 2-1-16,0-4-7 15,0-3-15-15,-2-3 13 16,-1-8 7-16,1-6 2 16,1-1 0-16,1-6-1 15,0-6-1-15,0-4 0 0,6-1 0 16,4-1 0-16,5 0-1 16,1 4 3-16,2 1-3 15,-2 5 2-15,0 4-1 16,-3 4-1-16,-5 0 1 15,-2 11 1-15,-4 5-1 0,-2 2 3 16,0 3-2-16,0-1 0 16,-2-1 2-16,-1-3-2 15,2-4-2-15,0-3 2 16,1-5-1-16,0-2-1 16,1-2-7-1,3 0-39-15,1 0-52 16,0-6-127-16</inkml:trace>
  <inkml:trace contextRef="#ctx0" brushRef="#br0" timeOffset="105829.6121">11286 11421 297 0,'1'0'7'0,"-1"0"26"16,0 0-5-16,0 2-22 15,0 10 15-15,0 3-2 0,0 3-1 16,-3 6-4-16,-7 2-9 16,-1 2-3-16,-2-2 0 15,0-2-1-15,1-4-6 16,1-7 0-16,5-6-23 16,4-7-23-16,1 0-23 0,1-7-16 15,0-8-93-15</inkml:trace>
  <inkml:trace contextRef="#ctx0" brushRef="#br0" timeOffset="106001.4786">11197 11513 217 0,'0'0'9'16,"2"0"14"-16,0 4 15 16,2 3 1-16,2 2-6 15,3 1-15-15,-2 1-8 16,1 2-5-16,-1-1-1 0,0-1-3 15,-3 0-1-15,0-2-32 16,-2-4-46-16,0-4-58 16</inkml:trace>
  <inkml:trace contextRef="#ctx0" brushRef="#br0" timeOffset="106273.6714">11330 11437 292 0,'1'0'30'0,"0"0"23"0,1 0-46 15,4 5 7-15,1 6 12 16,-1 1-4-16,0 2-7 16,-1 3-4-16,-1 2-5 15,-1 3-2-15,-2 2-3 16,-1 1 2-16,0-1-3 0,1-1-8 0,-1-3-32 15,0-6-20-15,0-7-52 16,-1-6-139-16</inkml:trace>
  <inkml:trace contextRef="#ctx0" brushRef="#br0" timeOffset="106783.4826">10897 11400 213 0,'0'-3'22'16,"0"3"46"-16,0 0-21 0,0 4-32 15,0 11-11-15,-2 5 8 16,0 6 3-16,1 6-4 15,1 4-6-15,0 3-3 16,0-4-1-16,0-2 1 16,0-5-3-16,5-6-10 15,3-8-29-15,0-7-59 0,0-7-128 16</inkml:trace>
  <inkml:trace contextRef="#ctx0" brushRef="#br0" timeOffset="107299.8239">11402 11535 240 0,'-4'0'51'0,"2"-4"2"15,2-2-20-15,0 0-10 0,0-1-4 16,0 3-9-16,10-2-5 16,-2 1 1-16,2 3-3 15,0 2-4-15,1 0 3 16,-4 0-2-16,0 9 0 15,-3 3 0-15,0 5 1 16,-3 5 0-16,1 1 1 0,-2 2-1 16,2-1-1-16,2-1-5 15,1-5-42-15,2-5-4 16,2-6-89-16</inkml:trace>
  <inkml:trace contextRef="#ctx0" brushRef="#br0" timeOffset="108284.1151">12323 11512 219 0,'0'-7'45'16,"0"0"25"-16,0 3-31 15,0 0-14-15,7 2 2 16,4 1-14-16,1 1-2 15,3 0 5-15,-3 7-7 16,0 5 1-16,-4 3-6 0,-2 5 1 16,-3 1 1-16,-3 4-1 15,0 1-3-15,0-3 0 16,0-3-2-16,0-5 1 16,0-6 1-16,0-7-2 15,0-2 4-15,0-7-2 16,0-8-3-16,1-2 2 0,5-3 0 15,3 0-2-15,1 2 2 16,3 1-2-16,1 5 2 16,-1 3-1-16,-2 5-1 15,-3 4 0-15,-2 0 2 16,-2 12-2-16,-2 2 1 0,-1 4 1 16,0 2-2-16,-1-1 2 15,0 1-1-15,0-2-2 16,0-6 1-1,0-3-4-15,0-4 1 16,0-5 4-16,0-1 0 0,4-10-1 16,0-3 3-16,1-3-3 0,4 0 1 15,4-2 0-15,1-1-1 16,3 2 2-16,-1 4-1 16,-1 3-1-16,-4 3 2 15,-3 6-1-15,-3 2-1 16,-5 2 1-16,1 10 0 0,-1 3 0 15,1 4 2-15,-1 2-3 16,3-1 2-16,0 0-1 16,1 0-43-16,2-6-13 15,0-2 7-15,1-6-80 16</inkml:trace>
  <inkml:trace contextRef="#ctx0" brushRef="#br0" timeOffset="108534.1101">12860 11531 184 0,'0'-1'179'0,"-5"1"-141"16,-1 0 23-16,-1 2-42 15,0 10-10-15,0 4 1 16,-2 6-5-16,-2 3-2 0,-1 2 0 15,-1 2-3-15,-1-2 2 16,2-3-2-16,2-7-9 16,4-4-3-16,2-9-12 15,4-4-50-15,0-1-41 16,0-13-100-16</inkml:trace>
  <inkml:trace contextRef="#ctx0" brushRef="#br0" timeOffset="108706.8951">12772 11615 297 0,'0'9'34'0,"0"3"20"0,0 0 4 0,2 6-25 15,1 1-12-15,1 0-14 16,2-1-5-16,1-1 1 0,0-3-10 31,0-6-49-31,0-7-31 16,2-1-79-16</inkml:trace>
  <inkml:trace contextRef="#ctx0" brushRef="#br0" timeOffset="109066.7185">12982 11547 374 0,'1'0'29'0,"0"0"21"15,2 3-25-15,-1 6-3 16,1 4-1-16,-1 4-10 15,0 3-5-15,1 4-5 0,-1 1 1 16,2 0 0-16,-3-3-2 16,1-5-2-16,1-5-14 15,-1-8-6-15,1-4 6 16,0-3 5-16,0-10 2 16,2-4 7-16,3-1 1 0,2-4 2 15,4 1 0-15,1 2 6 16,3 2 0-16,1 5-2 15,-2 5 5-15,-2 7-1 16,-4 0-5-16,1 8-3 16,-6 8 0-16,1 5 0 0,-2 5-1 15,0 1 1-15,-1 1-2 16,0-1-15-16,0-3-50 16,-1-7-52-16</inkml:trace>
  <inkml:trace contextRef="#ctx0" brushRef="#br0" timeOffset="110127.0073">9299 11625 189 0,'-2'-13'14'0,"2"2"49"15,0 0-7-15,0 1-15 0,0 3-8 16,1 2-10-16,8 2-13 16,1 3-7-16,2 0-1 15,4 3-1-15,-2 8 1 16,0 4 1-16,-3 4-3 15,-2 4 2-15,-2 2 0 0,-2 3-1 16,-3-3 1-16,0-6-2 16,-2-4 1-16,2-5 0 15,-2-8-1-15,0-2 3 16,1-5 1-16,0-6-5 16,1-4 3-16,-1-2-2 0,3 2 0 15,1-1 0-15,1 3 0 16,2 5 0-16,0 3 2 15,0 5-4-15,0 0 1 16,-1 6 2-16,-1 7-2 16,-2 2 0-16,-1 3 2 15,-1-1-2-15,1-2 2 0,-2-2 0 16,2-4-2-16,-1-5 1 16,0-4 1-16,-1-2-1 15,1-10 2-15,0-5-2 16,1-3-2-16,2-3 2 15,1 0 0-15,3 2-1 0,2 1 2 16,2 5-2-16,0 4 1 16,0 6 1-16,1 4-2 15,-2 1 1-15,-1 5 0 16,-2 10-1-16,-1 3 3 16,0 2-2-16,-2 1-1 0,0-1 2 15,0-2-2-15,0-2-31 16,2-6-14-16,1-4-50 15,0-6-52-15</inkml:trace>
  <inkml:trace contextRef="#ctx0" brushRef="#br0" timeOffset="110352.2329">9832 11564 358 0,'-5'1'10'0,"-2"5"28"16,0 5 1-16,1 4-16 0,-1 3-6 16,-1 4-9-16,2 1-6 15,-2 3 0-15,-1-1-1 16,1-1-1-16,2-4-3 16,2-3-22-16,1-6-11 15,3-7-25-15,0-4-48 0,0 0-41 16</inkml:trace>
  <inkml:trace contextRef="#ctx0" brushRef="#br0" timeOffset="110508.4991">9741 11658 294 0,'0'0'36'16,"0"0"-16"-16,0 8 14 15,3 1-4-15,2 4-15 16,3 0-9-16,0 2-4 15,2-1 1-15,0 0-1 16,-2-5-30-16,2-3-53 0,-2-5-69 16</inkml:trace>
  <inkml:trace contextRef="#ctx0" brushRef="#br0" timeOffset="110865.5079">9889 11619 150 0,'6'0'170'32,"-3"0"-124"-32,2 0-12 15,0 4-1-15,1 6-7 0,0 4-11 0,1 3-9 16,-2 3-2-16,-1 1-3 16,0 2 0-16,-1-3 1 0,-1-3-6 15,-1-4-11-15,1-6 6 16,0-6-4-16,-1-1-11 15,2-4 6-15,0-8 3 16,0-3 8-16,2 0 7 16,2-3 2-16,4 3 13 0,2 0 14 15,1 3-7-15,4 3-11 16,0 5-2-16,-3 4 0 16,-2 0-6-16,-1 10-3 15,-3 5 1-15,0 7 0 16,-2 0-32-16,-2 1-65 0,-2-3-192 15</inkml:trace>
  <inkml:trace contextRef="#ctx0" brushRef="#br0" timeOffset="112677.9735">16075 10128 200 0,'2'-5'12'15,"-2"1"18"-15,2 2 15 16,-1 2-17-16,-1 0-17 16,1 0-7-16,-1 7 3 15,0 4 8-15,0 3-4 0,0 4-4 16,-4 4 1-16,-4 2 3 15,-2 5 1-15,-3 4-3 16,-5 3 0-16,-3 3-2 16,-4 4-4-16,-3 5-1 15,-1 2-1 1,0-3 0-16,5-2 0 16,4-9 0-16,6-5-1 0,5-10 1 0,5-7-1 31,4-6 0-31,0-4 2 0,0-1-3 15,0-3 1-15,2 0 0 16,3-4 4-16,2-8-3 16,-1-5 0-16,2-6-2 15,2-3 2-15,2-7-2 0,1-3 0 16,5-2 2-16,1-2-6 16,4-2 5-16,0 2 1 15,-1 0-1-15,-2-1-1 16,-2 1 2-16,-3 0-1 15,-1 1 2-15,-3 0-2 16,1 2 0-16,-3 5 0 0,1 0 0 16,-1 7 0-16,1 4 1 15,-3 4 1-15,-1 4 3 16,0 3 0-16,1 5-2 16,-2 4 1-16,0 1-4 15,0 0-1-15,-1 4 2 0,-1 8 1 16,-1 1-1-16,-2 5 2 15,0 5 0-15,0 4 1 16,-6 6 3-16,-1 4-2 16,1 6 1-16,2-2 5 15,2 3-2-15,2-2-2 0,0-1-1 16,2-4-4-16,4 1 2 16,0-1-1-16,1-2-1 15,-1-1 0-15,2-3-1 16,-4-3-1-16,-2-4 1 15,-1-6 0-15,-1-2-2 0,0-5 2 16,0-2-1-16,0-4-11 16,-3-3-15-16,-2-2-30 15,-2-3-25-15,-1-10-67 16</inkml:trace>
  <inkml:trace contextRef="#ctx0" brushRef="#br0" timeOffset="112914.6229">15948 10474 201 0,'-2'0'119'0,"1"0"-108"16,1 0 29-16,0 0-8 16,6-2-9-16,9-2-2 0,5-2-1 15,5-2-2-15,2 2-12 16,-2 0-2-16,0 1-3 15,-7 1-2-15,-5 4 3 16,-5 0-2-16,-4 0-19 0,-4 2-21 16,0 5-11-16,0-1-27 15,-8-2-108-15</inkml:trace>
  <inkml:trace contextRef="#ctx0" brushRef="#br0" timeOffset="114008.7635">14754 10068 241 0,'-11'-15'13'15,"-3"1"24"-15,-3 3-8 0,-4 4-8 16,-2 4 1-16,-6 3-7 16,-2 1 1-16,-3 11-2 31,-1 5-4-31,2 6 3 15,1 5 7-15,2 5-3 0,6 4-2 0,4 1-6 0,3 4 4 16,9 3-5-16,4-3-2 16,4 3 1-16,1-1-4 15,10-1 0-15,6-3-1 32,0-3-1-32,5-6 1 0,1-5-1 0,1-7-1 0,-1-7 3 15,1-4-5-15,-2-5-9 16,-1-3-21-16,-5 0-35 15,-2-7-15-15,-3-6-106 16</inkml:trace>
  <inkml:trace contextRef="#ctx0" brushRef="#br0" timeOffset="114228.6173">14760 10529 317 0,'0'8'33'16,"-2"2"-15"-16,-4 3 29 16,1 3-14-16,1 5-12 15,0 0-8-15,0 0-10 0,2 0 0 16,0-4-3-16,2-3 1 31,0-5-15-31,0-5-35 16,0-4-25-16,5 0-54 15,0-11-68-15</inkml:trace>
  <inkml:trace contextRef="#ctx0" brushRef="#br0" timeOffset="114400.5898">14770 10419 330 0,'0'-4'18'15,"0"2"21"-15,0 2-12 16,0 0-26-16,0 0-3 16,0 7-17-16,0 2-23 15,3-1-43-15,1 2-132 16</inkml:trace>
  <inkml:trace contextRef="#ctx0" brushRef="#br0" timeOffset="114666.169">14891 10667 302 0,'2'26'15'0,"-2"1"24"15,0 2-2-15,0 2-6 16,0 0-8-16,-4 1-7 16,-1-1-1-16,-3-2-5 15,1-2-5-15,-1-4-1 0,0-5-3 16,-1-7-1-16,2-4 4 15,1-7-2-15,0 0 8 16,-1-11-3-16,1-6-7 16,-2-4-1-16,-2-5-9 15,1-2-19-15,-1-1-29 0,2-1-38 16,1 2-110-16</inkml:trace>
  <inkml:trace contextRef="#ctx0" brushRef="#br0" timeOffset="114854.0937">14869 10492 268 0,'-2'-1'9'0,"-2"1"-6"0,0 0-3 16,1 0 0-16,2 0-40 15,1 0-84-15</inkml:trace>
  <inkml:trace contextRef="#ctx0" brushRef="#br0" timeOffset="115119.5999">15194 10368 365 0,'10'0'8'15,"2"0"8"-15,5 0 17 16,4-3-8-16,1 0 8 16,7 1-3-16,-5 0-19 0,1 1-6 15,-7 1 0-15,-1 0-4 16,-7 0-1-16,-2 0-4 15,-3 0-29-15,-5 0-30 16,0 0-17-16,-9 0-71 16</inkml:trace>
  <inkml:trace contextRef="#ctx0" brushRef="#br0" timeOffset="115306.7729">15283 10506 311 0,'0'8'15'16,"0"-6"8"-16,0-1 46 16,7-1-28-16,4 0-19 15,5 0-10-15,2-1-9 16,1-1-4-16,-2-2-26 0,-1 2-61 16,-7 1-80-16</inkml:trace>
  <inkml:trace contextRef="#ctx0" brushRef="#br0" timeOffset="115854.049">16419 10617 241 0,'0'2'50'16,"0"5"-34"-16,0 3 31 15,0 4-4-15,-4 3-4 16,-3 2-13-16,1 2-14 0,2-2-8 16,2-1-2-16,1-4 1 15,1-3-3-15,0-5-13 16,5-5-47-16,1-1-34 15,2-5-118-15</inkml:trace>
  <inkml:trace contextRef="#ctx0" brushRef="#br0" timeOffset="116026.0867">16428 10530 332 0,'-6'-9'21'0,"0"2"16"16,3 3-11-16,3 2-18 16,0 2-7-16,0 0-23 15,2 4-26-15,2 2-45 0,3 4-75 16</inkml:trace>
  <inkml:trace contextRef="#ctx0" brushRef="#br0" timeOffset="116341.2628">16556 10695 321 0,'0'12'25'16,"0"2"38"-16,2 2 0 16,0 5-26-16,0 5-20 15,0 1-5-15,-1 1-5 0,0 2-4 16,-1-1-1-16,0-1 0 15,-2-4-2-15,-6-4 2 16,1-4-1-16,-3-5-1 16,1-4 3-16,-1-6-2 0,-2-1 1 15,1 0-1-15,-1-6-2 16,-1-6 2-16,1-1-1 16,1-3-25-16,3-2-42 0,2-2-69 15,4-3-175-15</inkml:trace>
  <inkml:trace contextRef="#ctx0" brushRef="#br0" timeOffset="116510.7907">16571 10554 386 0,'0'-3'10'0,"0"1"8"15,0 2 13-15,0 0-31 16,0 0-2-16,0 6-25 0,0-1-38 16,0-3-83-16</inkml:trace>
  <inkml:trace contextRef="#ctx0" brushRef="#br0" timeOffset="116948.7517">17054 10086 89 0,'4'-8'135'16,"-2"2"-70"-16,-2 4 13 15,0 2-31-15,0 3-16 0,0 11-6 16,-6 7 8-16,-1 7-8 15,-1 7-9-15,0 4-8 16,2 4-3-16,0 1-1 16,3-1-3-16,1-2 1 15,0-5-1-15,0-6-1 16,1-3-2-16,-1-7-12 0,-1-6-17 16,0-6-22-16,3-5-41 15,-2-3-53-15</inkml:trace>
  <inkml:trace contextRef="#ctx0" brushRef="#br0" timeOffset="117495.645">16800 10215 378 0,'-8'-12'5'15,"3"-8"-1"-15,5 1 20 16,0-1-6-16,16-4-7 16,6 0 0-16,5 0 0 15,4 2-3-15,6 4-3 0,1 4 0 16,1 7-4-16,-3 6 1 16,-1 1-1-16,-8 4 0 15,-5 10 0-15,-4 3-2 16,-8 5 2-16,-6 3 1 15,-4 3 0-15,0 1-1 16,-7-1-3-16,-7-2-13 0,-1-5 4 16,-3-2-1-16,0-7 10 15,1-5 2-15,3-1 0 16,2-3 0-16,5-3 2 16,5 0-2-16,2 0 2 15,0 0 1-15,12 0-3 0,4 0 0 16,6 0 1-16,5 6-1 15,3 2 2-15,2 4-2 16,-3 2 0-16,-7 2 1 16,-4 3-1-16,-9 3-1 0,-8 3 4 15,-1 1-3-15,-11 0 1 16,-6 0 0-16,-3-3-2 16,-6-3 2-16,-1-6 0 15,1-6-1-15,3-2 1 16,5-6-1-16,4 0 2 15,10 0 0-15,4-7-3 0,0 0-41 16,7-2-70-16,5 1-59 16</inkml:trace>
  <inkml:trace contextRef="#ctx0" brushRef="#br0" timeOffset="117729.9486">17329 10426 380 0,'0'7'23'0,"0"3"20"0,0 3-1 15,-2 3-19-15,0 5-10 16,0 2-5-16,-2 2-5 16,1-1-1-16,-1-3 0 15,1-2-2-15,2-5-7 16,1-8-38-16,0-6-33 15,0 0-40-15,7-15-107 16</inkml:trace>
  <inkml:trace contextRef="#ctx0" brushRef="#br0" timeOffset="117902.1384">17368 10348 414 0,'0'0'9'15,"-1"0"19"-15,-2 0-19 16,2 6-7-16,1 2-2 16,0 2 1-16,0-2-32 0,2-2-74 15,5-3-116-15</inkml:trace>
  <inkml:trace contextRef="#ctx0" brushRef="#br0" timeOffset="118183.4156">17504 10517 165 0,'0'0'178'16,"0"0"-158"-16,0 0 44 15,0 0-21-15,0 0-15 16,0 0-7-16,0 0-11 16,-29 241-4-16,23-210-2 0,-2-2-4 15,2-7 2-15,-1-2-1 16,1-8-1-16,-4-4 2 15,3-2-2-15,-3-6 1 16,-2 0 1-16,1-3-2 0,-2-8 2 16,-3-4-2-16,3-2-1 15,-1-1 1-15,5-1-28 16,3 0-39-16,4-1-34 16,2-2-96-16</inkml:trace>
  <inkml:trace contextRef="#ctx0" brushRef="#br0" timeOffset="118354.8191">17489 10439 403 0,'-9'0'9'0,"0"0"8"15,0 0-2-15,3 1-12 16,0 4-1-16,1 0-5 15,0-4-62-15,0-1-129 16</inkml:trace>
  <inkml:trace contextRef="#ctx0" brushRef="#br0" timeOffset="119184.1166">7845 6179 253 0,'-15'-82'-87'16,"-34"21"29"-16</inkml:trace>
  <inkml:trace contextRef="#ctx0" brushRef="#br0" timeOffset="122276.2512">14533 1917 40 0,'0'-6'162'0,"-1"-1"-142"0,1 0 32 16,-1 0-14-16,-5 1-10 16,1 1-3-16,-1-1-5 15,-2 3-5-15,2-1-3 16,-1 1-6-16,-1 0 0 15,-2 3-1-15,1 0-2 0,-3 3-2 16,-3 8 3-16,2 5 0 16,-1 4-1-16,2 4-2 15,1 4-1-15,3 4 5 16,5 0 0-16,3 1-1 16,0-3-3-16,3-2-2 0,11-4 1 15,1-5-4-15,7-8 4 16,2-7 9-16,2-4-5 15,0 0-1-15,-1-12 1 16,-1-5-2-16,-2-2-1 16,-5-5 2-16,-1-3-1 15,-5-3-1-15,-5-1 1 0,-4-2-2 16,-2 2 2-16,-5 0-1 16,-9 1-1-16,-4 6-2 15,-1 2 2-15,-1 8 4 16,0 6-5-16,5 5-2 0,3 3-24 15,2 7-48-15,4 4-53 16</inkml:trace>
  <inkml:trace contextRef="#ctx0" brushRef="#br0" timeOffset="124309.7595">18011 2037 275 0,'-11'-7'6'16,"-6"5"2"-16,-2 2 22 15,-1 4-5-15,-3 13-15 16,2 10 1-16,-2 7-2 15,3 7-6-15,6 7 3 0,3 2 1 16,7 0-5-16,4-5-1 16,6-5-1-16,14-10 0 15,8-9 1-15,6-11-10 16,5-8 8-16,4-4 2 16,0-16-1-16,-3-8 1 15,-3-5 2-15,-9-6-3 0,-9-4 1 16,-7 1 0-16,-8-1 1 15,-4 1 8-15,-12 6 5 16,-7 4-3-16,-8 7-7 16,-4 6-3-16,-3 9-2 15,1 8-1-15,3 3-4 0,6 15-17 16,8 2-32-16,9 0-80 16</inkml:trace>
  <inkml:trace contextRef="#ctx0" brushRef="#br0" timeOffset="125453.5493">22520 1961 278 0,'-21'-9'3'0,"-3"2"23"16,0 4 11-16,0 3-20 15,-4 2-11-15,1 11 2 16,-1 7-5-16,2 5-1 16,2 8-2-16,6 5 0 0,6 2 0 15,6 1-2-15,6 0 1 16,4-1-2-16,14-9-8 16,8-5-55-1,7-9 59-15,7-9 7 16,4-6-1-16,0-8 4 0,-4-9 2 15,-6-7-1-15,-7-5-2 16,-10-1 15-16,-7-3 13 16,-8-2-4-16,-2-1 3 0,-7 0-17 15,-12 4-4-15,0 0-1 16,-5 6-3-16,-2 10 4 16,-1 5-3-16,-2 9-11 15,-2 0-63-15,-1 3-105 16</inkml:trace>
  <inkml:trace contextRef="#ctx0" brushRef="#br0" timeOffset="135381.8724">10905 4672 22 0,'-17'2'3'16,"-3"-2"0"-1,0 0 27-15,2-3-12 16,0-7 8-16,1-3 0 0,0-4-4 0,2 0-9 15,-2 1-2-15,-1-1-5 0,1 3 1 16,-3 0-2-16,1 2 1 16,-2 1-5-16,-4 3 2 15,3-1-2-15,-3 2 1 16,-3-1-1-16,-1-1 1 16,-4 2-2-16,-3 0 0 0,-5-2 1 15,-2 2-2-15,-3 0 2 16,-4 0-1-16,-5 1 0 15,-3 3 0-15,-3 1 0 16,-2-1 1-16,-4 3 0 16,-2 0-1-16,-3 0 1 0,-1 0-1 15,1 3 1-15,-3 2-1 16,2 1 0-16,0 0 0 16,0-1 1-16,6 1-1 15,-1 0 1-15,3-1 0 16,1 4 2-16,1-2 2 0,1 4-4 15,2 4 0-15,-1 0-1 16,2 3 0-16,2 4 0 16,1-1 1-16,4 2-1 15,3-2 0-15,0 2 1 16,5 0-2-16,0 1 1 0,5-2 1 16,0 3-1-16,3 0 0 15,0 2 0-15,1-1 0 16,3 1 0-16,1 0-1 15,3-2 3-15,3 1 0 16,3-2-2-16,6 0 0 16,7-1 3-16,3 1-3 0,6 0-3 15,0 6 3-15,4 1 0 16,7 8 0-16,3 5 0 31,1 4 0-31,4 3 0 16,2 2 0-16,3 1 0 0,4 1-2 15,3-1 1-15,3-3 0 16,5-1 1-16,3-3-2 16,7-3 2-16,6-3-1 15,8-3-1-15,6-2-2 16,6-3 4-16,8-1-2 0,4-1 2 16,3 2 1-16,5-4-2 15,5-1 1-15,3-5-3 16,3-2 4-16,6-4-1 15,5-6-1-15,4-5-2 16,4-6 5-16,2 0-3 0,3-13 2 16,2-5-2-16,-3-6 1 15,-4-6 0-15,-5-2-1 16,-8-3-10-16,-7-2 17 16,-10-6-6-16,-7-3 1 15,-10-6 1-15,-7-4-1 16,-15-7 0-16,-9-2 1 0,-14-6 5 0,-10-2 10 15,-14 1-5-15,-10 4-3 0,-3 0 0 16,-20 2-6-16,-8 4-1 16,-6 1 0-16,-8 2-2 15,-2 3 0-15,-2 2 1 16,0 4-1-16,-2 2 0 0,0 1 0 16,3 3 0-16,0 1 1 15,3 5-1-15,3 4 0 16,5 8 0-16,7 11 0 15,8 10-14-15,8 5-36 16,4 19-22-16,5 4-34 16</inkml:trace>
  <inkml:trace contextRef="#ctx0" brushRef="#br0" timeOffset="170819.6543">21658 9794 29 0,'1'0'59'0,"-1"0"-15"16,0 0-26-16,0 0 2 15,0-6-3 1,0 0-3-16,-1 0 4 15,-3 0-1-15,0 0-5 16,0-1 0-16,-1-1-5 0,-1 1-3 16,-1-1 2-16,-3 1 1 15,-2 0 1-15,-1 0 1 16,-1-1-2-16,3 2-2 16,-1 0 1-16,1-1 1 0,1 1 4 15,0 1 2-15,2 1-5 16,-2 0-2-16,0 2-1 15,0 2-1-15,1 0-1 16,-3 0-2-16,0 0 0 16,0 0-1-16,-2 2 0 15,1 3 1-15,-4 2-1 0,0 1 1 16,-4 2-2-16,4 1 3 16,-2 2-3-16,-1-1 1 15,6 1 1-15,-2 1-2 16,1 1 1-16,3 0 1 0,1 1 1 0,-2 2 0 15,4 0-1-15,1 2 2 16,2 3-1-16,1-1-1 16,3 2 0-16,2 1 2 15,0-1-3-15,0 3 1 0,8-3 0 16,-1 2-2-16,3-1 1 16,2 0 1-16,0-3-3 15,2-1 4-15,-1-2-3 16,2-2 0-16,3-3 1 15,0-1 3-15,4-5 5 0,2-3-4 16,3-2-2-16,0-3-1 16,4 0 1-16,-1-10-1 15,1-3 0-15,2-4 0 16,-4-3-2-16,1-5 2 16,-3-1-1-16,-1-3-4 0,-6-2 2 15,-1-3-1-15,-7 0-1 16,-7-5 0-16,-5-1 3 15,-1 3 0-15,-12 2 3 16,-5 4-2-16,-3 5 3 16,-2 9 1-16,-1 5 0 0,2 9 3 15,-3 3-1-15,2 4-5 16,-1 9 1-16,1-3-41 16,5-9-127-16</inkml:trace>
  <inkml:trace contextRef="#ctx0" brushRef="#br0" timeOffset="175730.5565">21627 13072 75 0,'0'-5'101'16,"-7"0"-95"-16,-6-2 3 15,-2 0 17-15,-3 1 7 0,-4 0-6 16,0-1-6-16,-1 3-3 15,-4 1-4-15,0 2-1 16,0 1-2-16,0 0 6 16,0 4-7-16,1 4-5 15,2 3-1-15,1 2-2 0,0 5-1 16,4 3 2-16,1 5-1 16,1 5 1-16,3 5 2 15,5 3-3-15,2 2 2 16,6 0-2-16,1 0-2 15,2-2 1-15,11-4-1 0,3-5 0 16,8-2 2-16,2-6-2 16,6-6-1-1,6-5 3-15,5-8-1 16,1-3 4-16,6-1-2 16,-1-11-1-16,1-5-1 0,-1-3 0 15,-4-3-2-15,-7-1 3 16,-5-2-2-16,-6-2 0 15,-8-2 2-15,-10-4-2 16,-9-3 0-16,-1-3 0 16,-19-2-2-16,-8-1 0 15,-6 6 1-15,-4 4-1 0,0 9 4 16,4 7-2-16,2 10 0 16,4 7 1-16,1 0 0 15,6 15-1-15,1 3 0 16,3-4-68-16,6-5-181 15</inkml:trace>
  <inkml:trace contextRef="#ctx0" brushRef="#br0" timeOffset="178185.2575">21681 16473 107 0,'0'0'-55'16,"0"-1"149"-16,-4-2-75 16,-1-1 7-16,-5-1-2 15,2 0 10-15,-2-1-5 16,-1 0-4-16,-3-3-10 16,1 1-2-16,-2-2-6 0,0 0-1 15,-4 0-4-15,1 1 0 16,-2-1-3-16,-2 1 2 15,1 2-1-15,-4 0 0 16,0 1 1-16,-4 3-1 16,0 2 0-16,-2 1 1 0,-2 0-2 15,1 0 4-15,1 7-3 16,2 0 4-16,4 3 5 16,2-3 1-16,3 2-7 15,3-1 1-15,2 2-4 16,3 1 2-16,4 1-1 15,1 3-1-15,3 3 0 0,1 3 1 16,3 6-3-16,0 4 4 16,0 5-1-16,3 3 2 15,6 1 3-15,4-1-3 16,3-1 0-16,4-2 1 16,3-3-2-16,4-3 0 0,2-3 1 15,0-2-2-15,0-1-1 16,-1-2 2-16,1-3-3 15,-3-2 2-15,1-4 0 16,-1-5-3-16,0-4 4 16,1-4-2-16,0 0 0 0,3-13 5 15,2-7-7-15,3-6 2 16,2-7 3 0,-1-4-3-16,1-6 1 15,-3-4 0-15,-5-3-2 0,-7-2 2 16,-10 1-1-16,-10 1-1 15,-3 4 2-15,-19 6-2 16,-8 6 1-16,-10 10 2 0,-3 7-2 16,0 8-1-16,-1 6 2 15,6 3-2-15,3 2 1 16,7 9 0-16,8 0-3 16,7-5-76-16,11-6-224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2-07T07:11:24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7460 4591 202 0,'-6'-10'16'0,"2"-1"17"16,1-2-2-16,2-3-3 0,1-2-8 15,0-3-11-15,2-6 0 16,10-3 4-16,0-5-1 15,3-5-2 1,3-4-6-16,4-5-1 0,0 2-1 16,3-2-1-16,-1 2-1 0,1 4 0 15,-4 8 0-15,-6 9-1 16,-3 8 1-16,-5 8-18 16,-6 10-23-16,-1 0-47 15,0 3-2-15,-8 7-65 16</inkml:trace>
  <inkml:trace contextRef="#ctx0" brushRef="#br0" timeOffset="240.3632">7596 4017 25 0,'-1'-11'173'0,"0"0"-145"16,-3 4 10-16,3-1 3 15,1 2-14-15,0 1-14 16,0 1-10-16,7 1-2 15,5-2 0-15,3 3-1 0,4-1 1 16,1 2 0-16,1 1-1 16,-4 0 0-16,0 11 0 15,-5 3-5-15,-4 8-12 16,-5 3-6-16,-3 5-2 16,0 3 5-16,-5-1-1 0,-1 0-9 15,1-4-32-15,3-7-47 16</inkml:trace>
  <inkml:trace contextRef="#ctx0" brushRef="#br0" timeOffset="718.7153">8484 4299 257 0,'8'-9'18'0,"1"-11"-16"16,7-7-1-16,6-7 3 0,3-4 3 15,1-2-3-15,0-4-2 16,-1 3-2-16,-1 4 0 16,-7 3 0-16,-3 8-2 15,-8 6-20-15,-5 7-67 16,-1 5-93-16</inkml:trace>
  <inkml:trace contextRef="#ctx0" brushRef="#br0" timeOffset="953.9685">8641 3864 280 0,'0'-6'19'16,"0"1"-1"-16,1-1 3 16,6 0-12-16,5-1-6 15,5 0-2-15,5-3 1 16,3 0 3-16,4 2-3 0,-3 2-1 15,-1 6 1-15,-4 0-2 16,-8 14 0 0,-4 13 1-16,-9 10-1 15,1 10 1-15,-12 10-5 0,-3 2-31 16,-3-6-68-16</inkml:trace>
  <inkml:trace contextRef="#ctx0" brushRef="#br0" timeOffset="7037.8964">12516 2695 57 0,'2'-3'-9'0,"0"0"12"31,0-1-1-31,0 0 26 16,-1 1-18-16,-1 0 9 0,0 2 8 0,0-2-4 0,0 3-3 16,0 0-2-16,0 0-7 15,0 0-5-15,0 0-5 16,0 0-2-16,1 0 0 16,-1 0-1-16,2 0 0 15,-1 0 0-15,1 0-8 16,-2 0-8-16,0 0 4 0,0 0 0 15,0 0-3-15,0 0 10 16,0 0 7-16,0 0 1 16,0 2 2-16,0-2-3 15,0 1 3-15,0-1 2 16,0 0 4-16,0 0 1 0,0 0-2 16,0 0 3-16,0-3-1 15,0 3 0-15,0-2 4 16,0 0-2-16,-1 2 4 15,0-3-2-15,-2 3-1 16,1 0-1-16,-2 0-3 0,-3 0-6 16,-5 0-1-16,-1 7 0 15,-4 4 0-15,-2 2 4 16,-3 4 0-16,-1-1-2 16,0 5 4-16,2 2-4 15,-1 2 1-15,3 5-3 0,1 6 1 16,2 4 2-16,4 5 5 15,3 2-4-15,0 2-1 16,5-2-1-16,3-1-2 16,1-5 0-16,0-7 2 15,1-1-1-15,7-6 0 16,4-3 0-16,3-7-2 0,2-1 0 16,4-6-1-16,-1-3 0 15,3-4 6-15,-1-3-4 31,-3 0-2-31,-4 0-6 16,-4 0-15-16,-5-1-17 0,-3-3-38 0,-3-2-62 0</inkml:trace>
  <inkml:trace contextRef="#ctx0" brushRef="#br0" timeOffset="7570.1971">12672 2928 129 0,'0'-11'72'0,"-4"-2"-59"0,-4 3 39 16,-1 0-6-16,1 3-20 16,-4 1-1-16,-2 5-6 31,1 1 1-31,-3 0-10 0,-2 6-6 0,1 9-2 15,2 6 2-15,-1 6-2 0,2 5 0 16,3 7 2-16,5 0-3 16,2 2 0-16,4-4 1 15,0-7-3-15,4-6 1 16,9-5-3-16,2-7-1 16,3-9 0-16,3-3 1 15,1-2 0-15,3-11 7 0,-4-6-6 16,0-4-4-16,-4-4 2 15,-5-1 1-15,-5-5 4 16,-4-1 0-16,-3 0-1 16,0 3 1-16,0 5 0 15,0 6-1-15,-1 6 1 0,-1 7 8 16,2 7 8-16,0 0-8 16,0 15-9-16,0 7-1 15,4 8 3-15,1 1-2 16,2 4 1-16,-3 0 1 15,1-4-1 1,-2-1-1-16,0-4 1 16,0-4-1-16,-1-5-5 0,2-3-23 0,-1-5-15 15,0-6-55-15,1-3-87 32</inkml:trace>
  <inkml:trace contextRef="#ctx0" brushRef="#br0" timeOffset="7773.2132">12887 3188 350 0,'0'10'30'0,"-5"3"-24"32,-4 1 30-32,2 4-7 15,0 4-18-15,0 0-6 0,0 3-2 0,1-1-2 16,3 0 1-16,0-3-2 0,1-2-24 31,1-5-57-31,0-8-68 0</inkml:trace>
  <inkml:trace contextRef="#ctx0" brushRef="#br0" timeOffset="8367.5554">13134 2725 199 0,'2'-8'48'0,"-1"2"8"16,-1 5 1-16,2 1-28 16,-1 8-28-16,0 9 5 15,0 10 24-15,0 3-7 16,-1 8-9-16,0 6-8 0,0 4-3 16,0 2-1-16,-2-2 0 15,0-5-2-15,0-10 4 16,2-6-4-16,0-10 1 15,0-10 1-15,0-7-1 16,2-1 0-16,4-14 4 0,0-6-5 16,2-5 1-16,-1-2-2 15,2 0 0-15,1 5 1 16,-1 3-1-16,0 10 0 16,0 7 1-16,1 3-2 15,1 9 1-15,1 9 1 0,-3 3 0 16,0 5 0-16,-2 1 1 15,-4 0-1-15,-3 0 2 16,0-4-1-16,-1-1-1 16,-7-3 0-16,-1-5 0 15,-1-2-2-15,-2-4 3 16,2-5-3-16,-2-1-6 0,2-2-4 16,4 0-21-16,2-4-34 15,4-3-55-15,0 0-67 16</inkml:trace>
  <inkml:trace contextRef="#ctx0" brushRef="#br0" timeOffset="8571.6763">13414 3148 347 0,'0'10'32'0,"0"3"-24"16,-2 1 25-16,-4 5-6 15,-1 2-18-15,1 2-1 16,0 1-5-16,2 0 0 16,0 0-2-16,1-4 0 0,0-3 0 15,2-4-25-15,1-6-36 16,-3-4-51-16,1-3-166 16</inkml:trace>
  <inkml:trace contextRef="#ctx0" brushRef="#br0" timeOffset="8993.3963">13817 2779 37 0,'3'0'166'0,"-1"0"-107"15,-2 3-15-15,0 14-26 16,0 4 23-16,-3 8-10 16,-2 6-5-16,-1 3-15 15,-2 4-3-15,2-3-4 16,1-3-2-16,0-5 0 0,1-8-2 16,0-6-3-16,2-10-26 15,-1-6-37-15,2-1-51 16,-2-8-84-16</inkml:trace>
  <inkml:trace contextRef="#ctx0" brushRef="#br0" timeOffset="9178.8284">13633 3006 245 0,'0'6'122'0,"0"-6"-114"15,0 1-4-15,8-1 13 16,11 0-11-16,6 2 1 0,6-5-4 15,3-4 1-15,2 0-6 16,-2-2-41-16,-5 2-47 16,-8 3-113-16</inkml:trace>
  <inkml:trace contextRef="#ctx0" brushRef="#br0" timeOffset="9867.2101">14329 2894 274 0,'0'-10'21'0,"-6"0"4"0,-4-3 18 16,1 0-21 0,-5 2-10-16,0 1 3 0,-2 3 2 0,0 6-3 31,-2 1-7-31,0 4-4 16,-2 12-2-16,1 8 1 0,-1 7-1 0,2 3 2 0,6 3-1 31,1-1-2-31,7-4 1 15,4-5 1-15,1-6-2 0,6-8 1 0,5-7-2 32,4-6-2-32,6 0 8 15,1-17-3-15,2-4-2 0,-2-6-3 0,-2-3-7 0,-4 0 2 16,-5 0 0-16,-6 5 5 31,-3 3 4-31,-3 5 2 16,0 6-1-16,0 5 14 15,-3 6 6-15,-1 0-11 16,2 10-8-16,-1 10-3 0,2 4 0 0,1 6 0 0,0 3 0 16,0-2 0-16,4-4 0 15,5-4-5-15,-1-5-15 16,1-4-8-16,-1-5-33 16,2-5-23-16,-3-4-59 31</inkml:trace>
  <inkml:trace contextRef="#ctx0" brushRef="#br0" timeOffset="10165.0038">14392 3069 299 0,'3'3'82'0,"1"-2"-67"16,-1-1 8-16,1 1 1 15,0 0-5-15,3 0-1 16,1 2-7-16,-2 0-7 15,0 2-3-15,-1 4 0 0,-3 2-1 16,-2 6 2-16,-1 3 3 16,-8 3-6-16,-3 5 3 15,0 0-1-15,0 0-1 16,4-3 2-16,1-2-2 16,5-6-1-16,2-6 2 0,0-1 0 15,5-7-1-15,6-3-1 16,2 0 1-16,3-7-6 15,4-6-22-15,-2-2-46 16,-4-4-45-16,-1-1-85 16</inkml:trace>
  <inkml:trace contextRef="#ctx0" brushRef="#br0" timeOffset="10618.2487">14590 2702 258 0,'0'-2'123'0,"-1"2"-103"15,-3 1-2-15,1 15-12 16,0 8-4-16,0 7 6 0,0 7-1 16,-2 6-3-16,2 2-1 15,0 2 0-15,1-7-2 16,0-5 1-16,2-8 0 15,0-9-2-15,0-11 2 16,7-8 1-16,4-5-12 0,2-14-4 16,3-5-2-16,0-3 1 15,1-3-3-15,-2 7 16 16,-4 5 2-16,-1 5 8 16,-3 9 15-16,-2 4-7 15,0 0-14-15,-2 13 0 16,-2 5 4-16,1 3 2 0,-2 5 0 15,0 2-1-15,0 1-6 16,-8-4-1-16,0-2 1 16,-2-3-3-16,-1-6-2 15,1-7 1-15,0-4 1 16,-1-3 0-16,2 0 2 0,1-7-4 16,4-4-38-16,1-2-20 15,3-3-89-15</inkml:trace>
  <inkml:trace contextRef="#ctx0" brushRef="#br0" timeOffset="10993.2854">14866 3089 365 0,'-5'1'18'15,"0"-1"15"-15,3 0 3 16,2 1-28-16,0 0-6 16,0 1 0-16,2 0-1 15,4 2-1-15,0 3 1 0,0 2-1 16,-2 1 0-16,-3 2 1 16,-1 2-3-16,0 1 3 15,-1 2-1-15,-6 1 0 16,-1-2 0-16,0 1 0 15,-2-1-1-15,5-4 3 16,2 0-3-16,3-5 1 0,0 0 0 16,0 0 1-16,7-6-1 15,6-1 1-15,3 0-4 16,4 0 4-16,2-8 0 16,2-1-22-16,-2 1 5 15,-4 2-12-15,-6 2-20 0,-8 1-52 16,-4 3-104-16</inkml:trace>
  <inkml:trace contextRef="#ctx0" brushRef="#br0" timeOffset="11317.259">15733 3090 75 0,'0'0'374'0,"0"0"-366"0,1-1 1 15,3-1 0-15,5-2-8 16,1 2-7-16,2 1-17 16,2 0-25-16,-2-2-17 15,0-1-69-15</inkml:trace>
  <inkml:trace contextRef="#ctx0" brushRef="#br0" timeOffset="11489.1432">16075 3046 431 0,'0'3'39'0,"0"-3"-29"15,-1 0 18-15,-4 1-21 16,1 2-7-16,0 0 2 16,0 0-5-16,0-2-49 15,1-1-62-15,2-1-168 0</inkml:trace>
  <inkml:trace contextRef="#ctx0" brushRef="#br0" timeOffset="11883.6785">16702 2634 224 0,'3'0'60'0,"-2"0"-21"0,-1 11-36 16,0 8 14-16,0 5 23 15,-2 4 0-15,-2 5-19 16,-3 4-10-16,1 4-3 16,-2 0-5-16,2-2-2 15,-3-1 3-15,2-8-3 16,-1-6-1-16,1-10-24 0,2-8-46 15,-3-6-82-15</inkml:trace>
  <inkml:trace contextRef="#ctx0" brushRef="#br0" timeOffset="12072.0089">16435 2907 422 0,'6'0'12'0,"6"0"-4"16,6-2 4-16,7-3-4 0,7-2-7 16,3-1-1-16,1 3 2 15,-2-1-2-15,-8 3-47 16,-8 2-64-16,-9 1-184 16</inkml:trace>
  <inkml:trace contextRef="#ctx0" brushRef="#br0" timeOffset="12649.9251">17240 2655 295 0,'-1'-20'14'0,"0"2"1"16,1 4 11-16,0 5-5 16,-1 4 5-16,-5 5 8 15,-5 9-15-15,-5 14-15 0,-6 10-3 16,-5 8 0-16,-1 9 5 15,0 1-4-15,3-1-1 16,8-5 1-16,8-8-1 16,8-7-1-16,1-10 2 15,13-10 1-15,8-9-1 0,3-1 1 16,5-11 1-16,1-12 0 16,0-5-2-16,-2-6-3 15,-6-2 0-15,-3-1 0 16,-7 2-1-16,-6 2 0 15,-2 4 1-15,-3 6-2 16,-1 7 2-16,0 7 2 0,0 9-1 16,-2 3 5-16,-2 17-5 15,4 4-2 1,0 6 3-16,0 3-2 16,1-1 1-16,8-2 1 0,-1 0-2 15,2-4 2-15,0-4-4 16,-2-2-31-16,0-6-33 15,1-6 0-15,0-6-81 16</inkml:trace>
  <inkml:trace contextRef="#ctx0" brushRef="#br0" timeOffset="12998.4697">17391 2931 345 0,'2'10'28'16,"0"-1"-19"-16,0 3 31 0,2 1-3 15,0 4-22-15,1 1-4 16,-1 1-9-16,0 1 0 16,-2-3 0-16,-1 0-1 0,1 0 2 15,-2-6-3-15,0-2 0 16,0-5 1-16,0-4-4 16,1 0 1-16,2-11-6 15,1-5-13-15,1-2 5 0,5-2 7 16,-1 1 6-16,4 4 2 15,-1 2 6-15,0 6 11 16,-1 5-5-16,-2 2-7 16,-2 2-3-16,-3 8 0 15,-1 2 0-15,-3 3 1 16,0 0 1-16,0 1-2 0,0 0-1 16,0-5 3-16,-5-1-12 15,0-6-25-15,2-2-37 16,0-2-95-16</inkml:trace>
  <inkml:trace contextRef="#ctx0" brushRef="#br0" timeOffset="13479.2373">17730 2427 402 0,'0'-7'9'0,"0"4"23"16,0 3-8-16,3 10-24 16,1 11 1-16,1 5-1 15,2 9 0-15,-3 8 1 16,-3 4 1-16,-1 2-1 16,0 1 1-16,-4-3-2 15,-6-7 2-15,3-9 0 0,1-11-2 16,2-8 2-16,3-10-1 15,1-2 2-15,0-8 5 16,0-11-4-16,8-2-5 16,1-6 1-16,5 3-2 15,0 1 1-15,0 3 1 0,1 7-1 16,-1 6 2-16,1 4 4 16,1 3-4-16,-2 3-1 15,1 8 0-15,-3 4 0 16,-4 2 0-16,-4 4 2 15,-4 2-2-15,0-2 4 0,-4 2-3 16,-7-3 1-16,-5-3 0 16,1-3-2-16,-5-4 1 15,3-3 0-15,0-4-4 16,3-2-3-16,4-1-20 16,7 0-39-16,3-7-81 0</inkml:trace>
  <inkml:trace contextRef="#ctx0" brushRef="#br0" timeOffset="13855.305">17959 2800 392 0,'0'7'16'0,"3"2"-14"15,-3 1 15-15,5 4-1 16,-2 3-9-16,1 3-2 0,-1 3 0 15,-2 4-5-15,-1 0 2 16,0 0-1-16,-3-3-1 16,-3-4-1-16,2-7-9 15,-3-7 5-15,6-6 5 16,1-2 3-16,0-15-3 0,2-3 1 16,8-1-2-16,3-2 1 15,2 0 1-15,0 6 0 16,1 6 7-16,-2 2 0 15,1 8-2-15,-5 1-4 16,0 0-1-16,0 14-1 16,-4 3 3-16,-1 2-1 0,-3 3-1 15,-2 2 2-15,0-1-2 16,0-3-4-16,0-6-30 16,0-4-27-16,0-10-33 15,5-3-59-15</inkml:trace>
  <inkml:trace contextRef="#ctx0" brushRef="#br0" timeOffset="14121.1461">18144 2299 393 0,'0'0'29'0,"4"0"15"16,10 8-39-16,10 12-2 0,8 6 9 16,5 8 4-16,4 6-3 15,-1 8-6-15,-6 7-1 16,-8 7-3-16,-12 4-2 16,-11 5 1-16,-3 3 1 15,-14-3-3-15,-11-4-2 16,-6-5-22-16,-6-9-43 0,-6-13-69 15</inkml:trace>
  <inkml:trace contextRef="#ctx0" brushRef="#br0" timeOffset="24878.1106">20005 2217 229 0,'0'-12'68'0,"-13"2"-66"16,-3 6 0-16,-1 4 1 0,-4 3 0 15,-2 12 0-15,-6 11 0 16,-2 10 4-16,0 6 10 16,-1 8 1-16,3 4-10 15,6 0-5-15,9-3-2 0,8-7 2 16,6-6 1-16,8-11-2 15,12-10 0-15,6-13-3 16,5-4-3-16,2-15 1 16,2-12 1-16,-1-6 0 15,-4-6 1-15,-2-4 1 16,-6 0 1-16,-3 1-2 0,-7 2 0 31,-4 6 0-31,-4 7 5 16,-4 7 9-16,0 9 15 0,0 8 2 0,0 3-14 15,0 10-15-15,0 11-2 16,0 9 4-16,0 4 3 16,4 3-1-16,0 1-1 15,3-1-3-15,1 0 0 16,1-6-1-16,2-4 0 0,4-4-1 16,1-7-17-16,3-9-34 15,3-7-52-15,3-7-98 16</inkml:trace>
  <inkml:trace contextRef="#ctx0" brushRef="#br0" timeOffset="25065.642">20441 2334 456 0,'2'5'6'0,"4"0"-11"0,6 2 13 16,7-1 1-16,8 0-3 15,5-2 0-15,4-2-4 16,0-2 0-16,-2 0-3 16,-5-6-4-16,-7-3-35 15,-7 1-30-15,-12 2-30 0,-3-1-72 16</inkml:trace>
  <inkml:trace contextRef="#ctx0" brushRef="#br0" timeOffset="25245.9405">20544 2445 347 0,'0'7'1'0,"0"-1"10"16,5 0 40-16,7-1-18 15,4 1-16-15,8-3-7 16,4-2-3-16,3-1-3 16,2 2-3-16,-2-2-3 0,-3 0-48 31,-10-4-100-31</inkml:trace>
  <inkml:trace contextRef="#ctx0" brushRef="#br0" timeOffset="25849.0432">21320 1978 302 0,'26'-16'8'0,"1"1"-6"15,1-1-1-15,-1 2 2 16,-4 5-2-16,-8 2 0 0,-6 1-1 16,-8 2 5-16,-1 3 15 15,-10 1-11-15,-9 0-14 16,-6 0 1-16,-8 1 9 16,-2 5-3-16,0 1-2 15,6-1 0-15,3 0 1 16,11-2 0-16,7 3 0 0,4 0-1 15,4 3 0-15,0 4 6 16,6 6-2-16,0 7 3 16,2 3 1-16,-3 9-2 15,-3 4 1-15,-2 7-2 16,0 2-2-16,-3 1-1 0,-7-2 0 16,6-4 0-16,0-7-1 31,4-6-1-31,0-9 2 0,11-5-1 15,10-6 3-15,4-5 0 0,5-5 2 16,0-4-3-16,1 0-2 16,-4-7 1-16,-6-4-4 0,-5 1-7 15,-9-1-34-15,-7 0-57 16,0 0-111-16</inkml:trace>
  <inkml:trace contextRef="#ctx0" brushRef="#br0" timeOffset="26083.516">21608 2097 302 0,'0'-1'45'16,"-5"1"-36"-16,-3 0 22 15,0 15-16-15,2 8-3 16,0 7 0-16,1 7 7 15,1 3-10-15,0 1-1 0,4 0-7 16,0-5 0-16,0-5 0 16,0-7 0-16,3-7-2 15,7-7-22-15,0-7-56 16,2-3-106-16</inkml:trace>
  <inkml:trace contextRef="#ctx0" brushRef="#br0" timeOffset="26582.8883">22243 2073 269 0,'11'-10'15'0,"2"-1"-9"0,8 1 8 15,3 3 7-15,5 1-2 16,2 5-9-16,0 1 1 15,-2 0-6-15,-5 7-4 16,-3 7 1-16,-7 3-2 16,-7 6-9-16,-7 4 3 0,-1 4 8 15,-16 6 2-15,-7 0 2 16,-4 3-2-16,-3-3-5 16,2-5-6-16,4-6 6 15,4-5 1-15,9-9 2 16,8-3 2-16,4-3-1 15,2-3 9-15,15 0 1 0,7-3-2 16,6 0-5-16,7-2 0 16,1-5-5-16,-1 0-4 15,-4 0-10-15,-9 0-64 16,-7-3-88-16</inkml:trace>
  <inkml:trace contextRef="#ctx0" brushRef="#br0" timeOffset="27068.1575">22790 2059 456 0,'-5'-3'7'0,"3"-1"0"15,2 0 30-15,2 1-27 16,12 0-8-1,6 0 5-15,9 0-3 16,6 2-4-16,2 1 0 0,-3 0 1 0,-6 0-2 16,-10 3-3-16,-9 5-8 15,-9 5-21-15,0 1 22 16,-14 2 9-16,-6 1-7 0,-1 0-2 16,4-3 3-16,3-3 8 15,2-2 1-15,8-4-4 16,4 0-1-16,0-1 0 15,6-1 4-15,8 0 3 16,3-2 1-16,6 5 1 0,2-2-3 16,1 3-1-16,-7 3-2 15,4 1 2-15,-9 4-2 16,-9 2-2-16,-5 4-2 16,0-1 6-16,-14 3-2 15,-4-5 0-15,-4-2 2 0,1-3-4 16,2-8 8-16,2-2-2 15,3-3-1-15,4-1 0 16,5-15-16-16,5-7-66 16,0-8-131-16</inkml:trace>
  <inkml:trace contextRef="#ctx0" brushRef="#br0" timeOffset="27459.4686">23277 1867 424 0,'-7'-4'3'0,"6"0"47"15,1 1-8-15,4 0-42 16,12 2 4-16,4-1-1 16,8 1 1-16,2 1-2 0,4 0-1 31,-3 0-2-31,-2 3 1 0,-5 7-3 15,-7 4-1 1,-3 4 0-16,-9 2 1 0,0 7 4 0,-5 4-3 16,0 6 3-16,0 4 0 15,-5 5-1-15,1 5 1 0,0 3 0 16,-1-3-2-16,5-1 2 16,0-6-1-16,0-3-2 15,0-8-9-15,6-8-4 16,-2-5-1-16,-4-4 11 0,0-6 2 15,-4-3-4-15,-13-6 9 16,-6 1-1-16,-6-2-2 16,-7 0 2-16,-4 0-2 15,-2-3-44-15,0-4-107 16</inkml:trace>
  <inkml:trace contextRef="#ctx0" brushRef="#br0" timeOffset="28194.499">19788 3023 154 0,'2'-14'33'0,"-2"1"-7"16,0 3 26-16,0 5-6 15,0 2-6-15,0 3-8 0,0 10-26 16,0 8-2-16,0 11 2 15,0 6 1-15,-2 8-2 16,-2 4-2-16,-4 5-1 16,2-2-1-16,-1 1 0 15,3-10 0-15,0-7-1 0,2-10 0 16,2-12 3-16,0-12-1 16,0 0 11-16,5-17-5 15,5-9-6-15,5-2 0 16,3-2 0-16,5-1-1 15,1 5 0-15,1 6 5 0,-3 8-3 16,1 6-2-16,-5 6-2 16,-3 6-1-16,-2 9-2 15,-7 7 1-15,-4 3-2 16,-2 3 1-16,-2 1 5 16,-12-1-1-16,-1-2 1 15,-4-4-2-15,-2-3 0 0,-1-5 3 16,-1-7 0-16,1-3-1 15,5-4-1-15,3 0 0 16,7-7-9-16,6-7-56 16,1-1-48-16,16-5-43 15</inkml:trace>
  <inkml:trace contextRef="#ctx0" brushRef="#br0" timeOffset="28382.952">20379 3207 363 0,'1'7'12'0,"1"0"-1"16,6 2 23-16,4-1-12 16,8 0-14-16,7-2-1 15,7-3-1-15,4-3-6 0,2 0 0 16,-4-3-8-16,-6-3-34 15,-8 2-58-15,-14-3-46 16</inkml:trace>
  <inkml:trace contextRef="#ctx0" brushRef="#br0" timeOffset="28554.5934">20405 3357 377 0,'-2'7'2'16,"2"-1"10"-16,2-5 24 0,12 2-19 15,6-3-11-15,6 0-2 16,6-4-2-16,3-5-4 16,-1 1-18-16,-5-1-94 15,-9 1-68-15</inkml:trace>
  <inkml:trace contextRef="#ctx0" brushRef="#br0" timeOffset="29141.2896">21405 2894 206 0,'2'-13'7'0,"-1"2"21"0,-1 0 6 16,0 2-4-16,0 2-1 15,-8-1-11-15,-6 2-7 16,-6 0-9-16,-3 2-3 15,-2-1 2-15,-2 4-1 0,5-2 0 16,3 3 2-16,6 0-2 16,7 0-1-16,4 0 1 15,2 3-5-15,0 7 7 16,1 3-4-16,5 4 4 16,0 4-2-16,-2 6 1 15,-3 6-2-15,-1 5 1 0,-3 5 0 16,-9 2 0-16,-4 2 0 15,-3-2 0-15,3-2 0 16,3-3 0-16,1-6 1 16,8-6-1-16,4-2 0 15,1-5 3-15,11-2 7 0,4-4-4 16,7-2-2-16,3-3 0 16,-2-4-2-16,5-3 1 15,-2-3-3-15,-4 0 0 16,0 0 0-16,-9-2 0 15,-3-1-10-15,-9 0-56 0,-2-2-79 16</inkml:trace>
  <inkml:trace contextRef="#ctx0" brushRef="#br0" timeOffset="29477.4805">21725 2905 419 0,'-7'-5'7'15,"-5"3"-3"-15,2 2 25 16,-4 3-24-16,0 13-3 0,-4 5-1 16,0 5 2-16,-2 3 0 15,1 3-2-15,5-1-1 16,5 0 0-16,4-4 2 15,5-1-2-15,0-5 2 0,9-4-3 16,6-7 5-16,8-1 1 16,2-7 0-16,5-2-3 15,0 0 0-15,-2 0-2 16,-4 0-6-16,-9-1-14 16,-7 0-34-16,-8 1-46 0,0 0 14 15,-8-2-77-15</inkml:trace>
  <inkml:trace contextRef="#ctx0" brushRef="#br0" timeOffset="29665.2646">21760 3100 193 0,'4'-6'100'16,"-4"4"-39"-16,0 2 10 16,0 1-45-16,-4 11-12 15,-2 6 11-15,-3 5-5 16,-3 5-12-16,2 4-4 15,0 3-2-15,1-1-2 0,5-3 1 16,4-3-3-16,0-9-37 16,1-9-59-16,6-10-89 15</inkml:trace>
  <inkml:trace contextRef="#ctx0" brushRef="#br0" timeOffset="30181.2066">22366 2898 271 0,'0'-5'7'16,"0"-1"23"-16,0 3 0 0,-3 3-19 16,-5 0-6-16,-4 0-4 15,-3 0-2-15,-1 7 2 16,-2 2 2-16,4 2-5 15,1 2 2-15,6 4-1 16,5-1 1-16,2 3 3 0,4 4 2 16,12 0-2-16,2 2 0 15,6 0 1-15,-3-1-3 16,-4 0 0-16,-3-3-2 16,-9 1-2-16,-5-1-1 15,-5-3 0-15,-15-1 4 16,-5-4-2-16,-8-3 4 0,0-3-9 15,-2-5 5-15,4-2 1 16,4-2-6-16,11-8 5 16,8-4-5-16,8-3-48 15,16-3-61-15</inkml:trace>
  <inkml:trace contextRef="#ctx0" brushRef="#br0" timeOffset="30571.5618">23050 2806 380 0,'-18'0'7'16,"-5"0"4"-16,-1 4 37 15,-1 16-32-15,-2 6-11 0,-2 7 0 16,2 6 1-16,4 6-1 15,2 1-2-15,7-3-1 16,7-5-2-16,6-7 1 16,1-7-1-16,6-8 7 15,8-7-5-15,3-8 0 16,4-1 0-16,-1-3-7 0,-2-8-7 16,-3-6-1-16,-8-2-2 15,-3 1-4-15,-4-1 6 16,-10 2 4-16,-11 6-1 15,-6 1 3-15,-4 6 5 16,0 4 1-16,0 0 2 0,5 4-2 16,7 7 1-16,11 1-7 15,8-4-60-15,13-6-52 16,17-2-56-16</inkml:trace>
  <inkml:trace contextRef="#ctx0" brushRef="#br0" timeOffset="30933.3578">23190 2789 367 0,'-13'-4'11'16,"6"-2"0"-16,3 2 55 16,4 1-32-16,0 0-28 15,9 0-2-15,7 0-3 16,7 0 9-16,5 2-11 15,1 1 8-15,2 0-5 0,0 0-1 16,-8 6-2-16,-1 6 2 16,-8 4-3-16,-8 5-1 15,-3 6 1-15,-3 6 2 16,-1 7 2-16,-10 4 6 16,0 4-5-16,0-1 0 15,0 0-2-15,3-4 0 0,2-5 0 16,3-7-1-16,1-5-3 15,1-6-6-15,-1-5-13 16,-3-2-13-16,-4-2-18 0,-9-2-6 16,-9 1-33-16,-13-3-144 15</inkml:trace>
  <inkml:trace contextRef="#ctx0" brushRef="#br0" timeOffset="31603.8316">19728 3867 154 0,'7'-3'125'0,"-5"3"-122"16,-2 0 21 0,0 6 0-16,-10 11-8 0,-9 7 5 15,-6 9-2-15,-7 4-7 16,-6 5-4-16,-7 2-6 15,-3-1-1-15,0-2 1 16,1-8-2-16,5-8 1 0,7-9 0 16,9-8 0-16,7-8 2 15,10-1 0-15,9-15 3 16,0-9-1-16,14-5-5 16,7-1-4-16,5 0 1 15,2 2-1-15,1 8 4 0,-4 7 0 16,-1 7 2-16,-3 7-5 15,-6 2 4-15,-1 14-1 16,-5 8 4-16,-3 3-2 16,3 4 1-16,-2 2-1 15,0-2-1-15,4-1 0 0,2-6 0 16,4-4-2-16,4-9 2 16,4-2-1-16,3-9-16 15,1 0-67-15,-1-7-87 16</inkml:trace>
  <inkml:trace contextRef="#ctx0" brushRef="#br0" timeOffset="31836.0329">20012 4034 438 0,'18'1'6'15,"5"-1"-5"-15,11 0 2 16,7 0-2-16,2 0 0 16,1 0 0-16,-6-5-1 0,-7 1-1 15,-8 2 0-15,-11 2-25 16,-10 0-71-16,-2 0-31 16</inkml:trace>
  <inkml:trace contextRef="#ctx0" brushRef="#br0" timeOffset="31995.472">20097 4225 409 0,'12'7'6'0,"8"-4"5"0,6-2 29 16,6-1-28-16,5 0-8 15,3 0-1-15,-1-5-3 16,-4-3-52-16,-9-1-155 15</inkml:trace>
  <inkml:trace contextRef="#ctx0" brushRef="#br0" timeOffset="37062.1977">20831 3833 133 0,'-8'-1'28'16,"6"0"-1"-16,-2 0-2 15,3 1-4-15,0 0-6 0,1 0-8 16,0-3-5-16,0 0 0 16,1-1 0-16,4 0 0 15,4-5-2-15,-3 1 2 0,4-1 2 16,2-1 6-16,1 0 2 15,3 2 2-15,-2-2-1 16,4 4-7-16,-2 1-4 16,1-1 1-16,-2 4-3 15,-1 1 1-15,-4 1 0 0,-2 0-1 16,-3 0 0-16,1 0 1 16,-5 1-1-16,1 4 1 15,-1-1 1-15,0 3-2 16,-1-1 0-16,1 1 1 15,-1 1-1-15,0 1 0 16,0 1 1-16,0 1-1 0,0 2 0 16,0-3 0-16,0 4-1 15,-3-2-3-15,-4 0-3 16,-2 1 6-16,-2 0-1 16,-3-2-1-16,-2 2 1 15,-2-3 2-15,-1 0-1 0,1-3 2 16,0 0-1-16,5-4 1 15,2 0-1-15,1-2 1 16,5-1 0-16,2 0 2 16,3 0 5-16,0 0-4 15,0 0-3-15,4 0-3 0,5-3 1 16,3 2 1-16,3 1-1 16,2 0 1-16,0 0 0 15,3 0 0-15,2 7 0 16,-2 3 0-16,0 3-1 15,-4 1 2-15,-2 6-1 0,-6 0 0 16,-4 2 1-16,-4 1 0 16,0 0 0-1,-9-2 0-15,-6-1-1 16,-5-4 2-16,-7-4-1 0,-2 0 0 16,-4-5 1-16,2-4-1 0,1-3 0 15,2 0 5-15,7-5 11 16,5-4-2-16,8-3-6 15,3 2-8-15,5 2 0 16,0 2-2-16,0 2-3 16,10 4-26-16,2 0-16 0,2 0-44 15,2 0-41-15</inkml:trace>
  <inkml:trace contextRef="#ctx0" brushRef="#br0" timeOffset="37500.8359">21186 3803 323 0,'5'-14'1'15,"3"-2"11"-15,1 2 25 16,5 3-13-16,3 2-10 0,3 5-5 15,2 4-5-15,0 0-3 16,2 6 1-16,-5 9 0 16,-1 8-2-16,-9 2 1 15,-5 8 0-15,-4 3 2 0,-9 3-2 16,-10 6-7-16,-6 0-8 16,-4 3-1-16,-3-2-4 15,1-4 5-15,4-2 10 16,3-9 4-16,11-7 0 15,9-5 1-15,4-5 1 16,3-7 3-16,16-4 2 0,9-3-2 31,7 0 5-31,12-6-2 16,8-5-3-16,1-3-3 0,2 0-2 0,-5 1 0 16,-10 6-8-16,-11 4-13 15,-15 3-24-15,-12 1-73 16,-6 8-89-16</inkml:trace>
  <inkml:trace contextRef="#ctx0" brushRef="#br0" timeOffset="47899.1536">14060 6257 200 0,'0'0'41'0,"-1"0"-25"15,-8-7 0-15,-3-1 8 16,0-2-8-16,-2-2-7 16,-2 1-5-16,-3-3 0 15,-6-3-2-15,1 2-1 0,-7-1 0 16,-7 0 1-16,-4 0-3 31,-4 0 1-31,-3-2 1 0,-2-2-1 0,-5-2 1 16,0 0 7-16,-4-2-3 15,-2 1-2-15,-3 2-1 0,-5 3-2 16,-1 1 0-16,-5 2 0 31,0 4 0-31,-7 4-1 16,-5 0-4-16,-2 5-7 0,-5 1 2 0,-4 1 3 16,-3 0 5-16,-1 0 2 15,-2 4-1-15,0 2 2 0,-1 1-1 16,0-1 1-16,0 2-1 15,1 1 0-15,1 2 0 32,4 2 2-32,1 1-2 15,3 3-1-15,4 1 2 0,4 1-1 16,2 2-1-16,3 1 1 16,4 2-2-16,4 0 1 15,3 0 1-15,4 3-1 16,4-3 0-16,0 5 1 0,3-2-2 15,3 4 4-15,0-1-4 16,2 1 1-16,1 2 2 0,3 2-1 16,3 0 0-16,2 0 0 15,2 2-1-15,6 0 1 16,4 1 1-16,3 0-2 16,5 4 1-16,1 1 0 15,4 3 0-15,1 4 0 0,0 2 0 16,4 1-1-16,0-1 2 15,3 2-2-15,1 1 1 16,1 0 0-16,2 0 1 16,3 0-2-16,3 2 1 15,4 1 0-15,0 5-1 16,0 0 2-16,13 6-1 0,3 2 0 16,7 3 0-16,5-1 1 15,8 2 3-15,7-3-3 16,8-1 1-16,5-4-1 15,8-3 1-15,6-3-1 16,6-6 0-16,6 0-1 0,6-3 2 16,7-5 2-16,9-4-3 15,5-6 0 1,6-5 1-16,7-8 1 0,5-6-1 16,1-5 0-16,3-5 0 15,4-4-1-15,1-4 0 16,0 0-1-16,-1-12 1 15,3-5-1-15,-2-4 1 16,0-9 0-16,-3-7-2 0,-2-7 2 16,-3-6-1-16,-4-6 1 15,-4-4 3-15,-4-5 3 16,-4-5-4-16,-2-4 1 16,-6-4-4-16,-5-2 2 15,-6-6-2-15,-7-4-1 16,-10-1 0-16,-11-1 1 0,-11-2 0 15,-13-2-6-15,-11 2 6 16,-11 1-1-16,-10 1 4 16,-7 0-3-16,-2 7 0 15,-3 4 0-15,-9 3 0 16,-4 3 0-16,-3 3-3 0,-2 3 3 16,-3 2-8-16,0 6-7 15,-2 6 0-15,0 8-1 16,-2 8-14-16,-1 10-22 15,-2 5-35-15</inkml:trace>
  <inkml:trace contextRef="#ctx0" brushRef="#br0" timeOffset="48264.9966">13968 6065 331 0,'0'-21'4'16,"5"-3"-2"-16,16 1 6 16,9-2-3-16,10-1-4 15,10-1 1-15,2 0-2 16,3 0 1-16,-3 2 0 16,-4 2-1-16,-7 5-1 0,-8 2 0 15,-9 7-7-15,-9 4-17 16,-7 3-19-16,-6 2-37 0,-2 0-32 15</inkml:trace>
  <inkml:trace contextRef="#ctx0" brushRef="#br0" timeOffset="48515.0229">14416 5654 332 0,'1'-2'20'0,"-1"-2"-14"15,6 0 5-15,6 4-5 0,4 0-4 16,4 1-1-16,4 8-2 16,3 3 2-16,-3 4-2 15,-2 5-1-15,-3 5 1 16,-6 4-17-16,-5 2-19 16,-8 1-18-16,0 0 26 15,-12-1 2-15,-4-1 1 0,-4-5-5 16,0-4 4-16,4-6-35 15</inkml:trace>
  <inkml:trace contextRef="#ctx0" brushRef="#br0" timeOffset="49743.9701">15082 5458 283 0,'0'0'10'15,"0"0"-2"-15,-2 5 6 16,-3 14 1-16,-2 8 4 0,-4 7-3 15,-1 7-4-15,-3 7-5 16,0 3-2-16,-1-1-3 16,6-4-2-16,2-5-1 15,3-12-6-15,3-7 2 0,2-8 2 16,0-8-7-16,0-6-2 16,0-6 14-16,0-11-1 15,2-6 1-15,1-9 4 16,1-8 1-16,0-6-1 15,3-6 1-15,4-3 0 0,1-2-2 16,1 4-3-16,4 3-1 16,-2 8-1-16,-1 11 1 15,-4 8-1-15,-2 9 8 16,0 10 3-16,-6 4-7 16,0 15-5-16,-2 13 4 0,0 8-1 15,0 6 0-15,0 7-1 16,0 1-1-16,-2-2 2 15,2-4-2-15,0-9-1 16,0-8 1-16,3-10-2 16,4-11-1-16,0-6 4 0,0-8-1 15,2-15 2-15,0-8-2 16,2-8 1-16,2-3 0 16,0-2-2-1,1 2 1-15,-3 6 2 0,-1 4-3 16,1 11 2-16,-5 7 0 15,0 11 7-15,0 3-2 16,-2 13-6-16,-3 14 3 16,0 10 4-16,-1 10-2 15,0 5-3-15,0 1-1 0,0-2-2 16,1-4 1-16,-1-8-8 16,4-7-11-16,4-8-2 15,1-7-20-15,2-9-19 16,1-6-56-16</inkml:trace>
  <inkml:trace contextRef="#ctx0" brushRef="#br0" timeOffset="50808.6851">15452 5598 353 0,'-11'0'55'15,"-3"0"-49"-15,-1 9 18 16,0 9 0-16,1 9-10 15,1 2-4-15,3 2-6 16,4-1-2-16,3-2-1 16,3-5 1-16,0-8-9 0,6-5-11 15,4-5-3-15,3-5 1 16,2-3 6-16,0-13-11 16,0-2-6-16,0-2 9 15,-3-1 5-15,-4 1 8 16,-3 4 7-16,-1 3 3 0,-4 9 14 15,0 4 24-15,0 3-5 16,-1 12-17-16,-3 4-1 16,1 4-10-16,3-1-5 15,0-3 1-15,0-5-1 16,2-4-1-16,5-6-4 16,2-4-4-16,2-1-1 0,5-16-1 15,2-5 3-15,1-7 6 16,1-5 1-16,1-6 1 15,-4-6-2-15,-3-2 0 16,-4-3 2-16,-4 0-1 0,-2 0 0 16,-2 4 0-16,1 4 0 15,-2 9 3-15,2 8 2 16,-1 9 9-16,-2 10 3 16,0 7-4-16,0 10-11 0,0 13 2 15,0 11 1-15,0 9 5 16,-2 5 5-16,-1 6-3 0,-1 3-6 15,2 1-4-15,1-3-3 16,0-5 2-16,1-7-1 16,0-9 1-16,3-10-1 0,4-11 0 15,3-9-6-15,3-4-8 16,-1-11-4-16,4-13 0 16,-1-5-2-16,2-6 1 15,-5-2-5-15,1 1 2 16,-5 5 18-16,-4 4 6 0,-2 6 5 15,-2 8 17-15,0 3 6 16,-2 6-7-16,-3 4-8 16,1 0-11-16,0 2-4 15,3 8 0-15,1-1-1 16,0 2-2-16,0-2-19 16,4-2-11-16,5-3-14 0,1-2 8 15,3-2 1-15,1 0 17 16,4 0 9-16,1 0 13 15,-3 1 3-15,3 5 7 16,-7 4 19-16,-3 4 8 0,-5 4 7 16,-4 4 4-16,0 6-18 15,-1-1-5-15,-4 3-11 16,1-3-7-16,0-4-6 16,1-5-1-16,3-5 0 15,0-6-1 1,0-6-1-16,0-1-6 15,4-12 1-15,4-11-19 16,5-8 6-16,0-6-8 0,2-2-5 16,1 1 9-16,2 4 13 15,-4 4 11-15,-1 9 1 16,-2 7 3-16,-4 6 22 0,-4 8 3 16,-2 0-6-16,-1 10-7 15,0 10 3-15,0 6-7 16,0 2-8-16,-4 5-4 15,1-2-1-15,1-4 0 16,1-3-13-16,1-5-12 0,0-9-18 16,0-6-36-16,3-4-59 15</inkml:trace>
  <inkml:trace contextRef="#ctx0" brushRef="#br0" timeOffset="50965.2084">16087 5496 331 0,'-8'-6'10'0,"2"2"24"15,1 3 5-15,1 0-29 16,1 1-8-16,1 0-2 0,1 0-28 16,-1-1-82-16,0-4-144 15</inkml:trace>
  <inkml:trace contextRef="#ctx0" brushRef="#br0" timeOffset="51153.1175">15536 5465 425 0,'-12'0'2'0,"6"-3"3"0,6-3 10 16,7-1-3-1,15 0-9-15,6 1-20 0,8 2-31 16,1 0-36-16,5 4-82 16</inkml:trace>
  <inkml:trace contextRef="#ctx0" brushRef="#br0" timeOffset="51378.7433">16308 5510 346 0,'-1'7'23'16,"-12"5"13"-16,-3 5 10 15,-6 4-11-15,-3 5-26 16,1 5-8-16,-1 0 0 16,2-1 0-16,4-2-2 0,6-6-5 15,6-5-33-15,2-9-53 16,1-8-53-16</inkml:trace>
  <inkml:trace contextRef="#ctx0" brushRef="#br0" timeOffset="51550.752">16096 5666 288 0,'0'13'19'16,"0"-1"-3"-16,0-1 25 0,6-2-3 15,2-1-18-15,4 0-15 16,2-3-2-16,1 0-1 16,-2-1-27-16,-2-2-89 15</inkml:trace>
  <inkml:trace contextRef="#ctx0" brushRef="#br0" timeOffset="52148.4071">16620 5506 273 0,'4'-14'3'0,"0"1"6"15,2 9 32-15,4 2-11 16,0 2-17-16,0 9 7 15,1 8 3-15,-2 7-6 16,-1 4-8-16,-5 5-5 0,-2 4-2 16,-1 0-1-16,0 0-2 15,-6-6-3-15,-1-5 6 16,1-9-15-16,1-10 4 16,1-7 12-16,1-5 4 15,3-16-5-15,0-4 0 16,4-5 1-16,7-4-2 0,4 0 1 15,4 4-2-15,2 3 3 16,1 7 4-16,0 8 2 16,-1 8-6-16,-6 4 0 15,-3 6-2-15,-6 14-1 0,-6 6-1 16,0 5-1-16,0 3 2 16,0 0-1-16,0-4 1 15,0-3-7-15,5-7-13 16,9-9-16-16,1-7-29 15,7-4-16-15,1-10-47 16</inkml:trace>
  <inkml:trace contextRef="#ctx0" brushRef="#br0" timeOffset="52482.1254">17077 5560 305 0,'-16'-2'16'15,"-2"2"14"-15,-1 0 8 16,1 8-3-16,2 4-16 15,3 3-6-15,1 2-1 16,7 1-4-16,3 0-2 16,2 0-4-16,0-1-1 0,6-3 0 15,7-4-2-15,1-5-2 16,5-5-4-16,4 0 0 16,-1-8-4-16,1-6-1 15,-5-3 1-15,-3-2 2 16,-9-2 7-16,-6-1-1 15,0-1 1-15,-7 1-2 0,-6 1 3 16,0 5 1-16,0 2-1 16,0 8-1-16,4 6-2 15,2 0-3-15,4 2-23 16,3 3-34-16,0 0-12 16,11-5-4-16,7 0-46 0</inkml:trace>
  <inkml:trace contextRef="#ctx0" brushRef="#br0" timeOffset="52699.8038">17311 5327 236 0,'-6'-10'25'16,"-1"6"44"-16,1 4-16 16,1 0-25-16,-1 15-15 15,2 7 4-15,0 9 5 16,1 6-7-16,0 7-5 0,0 3-5 15,0-2-3 1,1-1-1-16,0-5-2 16,1-8 1-16,1-6-12 0,0-8-25 15,0-10-28-15,0-7-32 16,1-6-87-16</inkml:trace>
  <inkml:trace contextRef="#ctx0" brushRef="#br0" timeOffset="52856.2217">17121 5486 141 0,'0'0'176'0,"0"1"-172"15,5-1 10-15,10 0 7 16,7 0-8-16,6-2-9 16,5-4-2-16,3 0-6 15,-4-2-37-15,-5 4-83 16</inkml:trace>
  <inkml:trace contextRef="#ctx0" brushRef="#br0" timeOffset="53597.2976">17495 5526 355 0,'-5'-14'6'15,"-1"1"0"-15,1 7 49 16,-1 6-10-16,-1 3-30 0,-1 14-14 15,-2 9 2-15,0 8-1 16,-3 3-1 0,4 4 2-16,2-4-4 0,3-5 1 15,4-6 0-15,0-9 1 0,4-9-3 16,6-8-2-16,3 0-1 16,1-14 2-16,1-4 2 15,1-8-6-15,-3-1-6 16,-2 0-4-16,-3 0-10 0,-2 5 4 15,-4 6 12-15,-2 6 9 16,0 7 3-16,0 3-5 0,0 12 5 16,-2 6 2-16,0 5 0 15,2 0-2-15,0-2 0 16,0-4 1-16,6-6 0 16,6-5 2-16,1-6-1 15,4-1 1-15,2-12-2 16,0-7-2-16,2-6 0 0,-1-5-2 15,-2-2 2-15,-4-5 0 16,-4 1 0-16,-2-7-1 16,-5 0 1-16,-3-2 0 15,0 5 0-15,0 6-1 16,0 8 1-16,0 10 1 0,0 15 13 16,0 8 8-16,0 20-19 15,-2 12 1-15,0 9 1 16,0 7 1-16,1 4-2 15,1-1-3-15,0-3 0 16,0-7-1-16,0-9 2 0,4-7-2 16,0-10-7-16,2-9-26 15,-1-12-27-15,-1-4-30 16,-1-16-145-16</inkml:trace>
  <inkml:trace contextRef="#ctx0" brushRef="#br0" timeOffset="53748.8157">17607 5423 405 0,'0'0'4'0,"0"0"11"16,10-1-6-16,9 0-7 16,5-1 0-16,6 1-1 15,3-2-1-15,-3 1-22 16,-4 0-61-16,-6 0-81 0</inkml:trace>
  <inkml:trace contextRef="#ctx0" brushRef="#br0" timeOffset="53920.7537">17847 5553 340 0,'0'15'10'15,"0"0"16"-15,0 0 24 16,0 4-28-16,-2 2-18 15,-3 0-2-15,-1-2-2 16,2-1-13-16,2-4-38 0,-1-9-47 16,3-5-59-16</inkml:trace>
  <inkml:trace contextRef="#ctx0" brushRef="#br0" timeOffset="54108.1989">17927 5455 331 0,'1'0'14'16,"-1"0"16"-16,0 7-21 16,-7 8 13-16,0 5-13 15,-2 6-4-15,1-3-3 0,3-2-2 16,5-4-4-16,0-8-33 16,4-8-38-16,8-1 6 15,1-8-22-15</inkml:trace>
  <inkml:trace contextRef="#ctx0" brushRef="#br0" timeOffset="54346.4757">18004 5503 205 0,'5'0'42'16,"-1"0"-10"-1,0 6 8-15,-1 4-12 16,4 4-20-16,-1 1-4 0,1 1-4 16,0-2 0-16,2-2-11 0,0-7-16 15,0-3-5-15,3-2-4 16,-1 0-14-16,-1-9 10 15,0-1 26-15,-2 3 14 0,-3 6 29 16,-1 1 59-16,-2 0-47 16,-1 8 11-16,-1 7-21 15,0 3-21-15,0 3-5 16,0 1-11-16,0-2-67 16,0-9-125-16</inkml:trace>
  <inkml:trace contextRef="#ctx0" brushRef="#br0" timeOffset="54998.6383">9154 4664 242 0,'15'0'123'0,"7"-3"-122"15,7-6 10-15,11-2 26 16,12-2-13-16,11-2-16 16,8-1-5-16,8-1-1 15,4 0-2-15,1 0 1 16,-5 4-3-16,-8 4-16 0,-12 4-18 16,-16 5-30-16,-17 0-27 15,-17 4-29-15</inkml:trace>
  <inkml:trace contextRef="#ctx0" brushRef="#br0" timeOffset="55204.3298">9820 4416 370 0,'4'-9'5'15,"5"3"11"-15,4 3 18 0,8 3-12 16,6 0-7-16,5 3-5 15,5 7-1-15,2 3-7 16,1 5 0-16,-5 5-2 16,-6 4-1-16,-5 4-16 15,-9-1-20-15,-7 0-22 16,-8-2-9-16,-8-2 19 16,-15-2-46-16</inkml:trace>
  <inkml:trace contextRef="#ctx0" brushRef="#br0" timeOffset="55750.1757">10978 4218 359 0,'0'-6'-3'0,"0"6"8"15,8 6-3-15,3 15 1 16,7 6 4-16,1 6 1 16,2 5 3-16,-1 5-4 15,0 2-4-15,-2 3-3 16,-3-2 1-16,-3-6 1 16,-1-9-1-16,-3-8 0 0,-4-12-1 15,1-11 1-15,-3-3 4 16,0-18-2-16,0-9 0 15,2-10-2-15,1-8 2 16,2-3-1-16,2-3 2 16,0 0-2-16,2 5-1 0,-2 7-1 31,-2 9 0-31,-1 12 1 16,-3 10-1-16,0 11 0 0,-1 7-11 15,-2 17-33-15,0 3-40 16,0 7-69-16</inkml:trace>
  <inkml:trace contextRef="#ctx0" brushRef="#br0" timeOffset="55984.6416">11395 4357 410 0,'-15'0'2'15,"0"0"2"-15,3 7 15 16,-1 13-12-16,1 4-5 0,2 9 0 16,3 6 0-16,2 3-1 15,5-1 1-15,0-4-1 16,5-3-1-16,7-10-15 16,1-7-26-16,3-7-9 15,-1-10 5-15,-1 0-46 0,-3-17-112 16</inkml:trace>
  <inkml:trace contextRef="#ctx0" brushRef="#br0" timeOffset="56206.729">11317 4461 389 0,'0'0'3'0,"0"-3"7"15,7 0 10-15,9 3 0 16,0-2-9-16,2 2-2 15,-1 0-6-15,-3 2-1 0,-5 8-1 16,-7 5-4-16,-2 4-3 16,-2 2-21-16,-9 5-12 15,-6-2-8-15,-4-3-21 16,3-4-78 0</inkml:trace>
  <inkml:trace contextRef="#ctx0" brushRef="#br0" timeOffset="56438.4877">11597 4381 290 0,'0'6'16'0,"-8"8"-5"16,-4 6 21-16,1 7 1 15,0 1-13-15,-1 5 2 16,3 0-5-16,4-2-1 0,3-1-1 15,2-2-7-15,0-4-6 16,9-5-2-16,4-5-25 16,4-10-36-16,3-4-43 15,-3-7-139-15</inkml:trace>
  <inkml:trace contextRef="#ctx0" brushRef="#br0" timeOffset="56672.9025">11780 4137 430 0,'0'0'5'0,"0"0"3"16,0 17 2-16,0 7 11 16,0 6 3-16,0 8-8 15,0 5-2-15,3 6-9 16,-2 4-2-16,0 0-2 0,0-1-1 15,-1-4-18-15,0-7-35 16,0-12-39-16,0-16-2 16,1-13-53-16</inkml:trace>
  <inkml:trace contextRef="#ctx0" brushRef="#br0" timeOffset="56845.4228">11673 4374 319 0,'-1'0'4'0,"1"0"-4"0,0 1 13 16,8 1 11-16,7-2-7 15,8 0-10-15,6-10-2 16,6-1-5-16,3-2-26 16,-4-3-68-16,-5 5-148 15</inkml:trace>
  <inkml:trace contextRef="#ctx0" brushRef="#br0" timeOffset="57319.2315">11997 4328 309 0,'-1'-9'1'16,"-2"0"12"-16,2 5 31 16,-1 4-8-16,-5 0-21 15,-1 11-6-15,-1 10-2 16,-5 8 8-16,-1 6-2 15,-1 8-6-15,4-2-5 0,3-1 0 16,4-6-1-16,5-6-1 16,0-9 1-16,11-9 1 15,8-10-10-15,4 0-2 32,5-12-4-32,2-9 0 0,-3-4 12 15,-2-3-16-15,-8 0-2 16,-9 0 12-16,-8 4-1 0,0 2-6 0,-16 4 8 15,-5 2 3-15,1 6-1 16,-3 3-2-16,3 7-2 16,5 0 6-16,4 6 3 0,4 4-46 15,5 0-99-15</inkml:trace>
  <inkml:trace contextRef="#ctx0" brushRef="#br0" timeOffset="57663.0225">12180 4367 361 0,'0'11'5'16,"-3"2"13"-16,2 4 31 0,1 6-26 16,0 2-15-16,0 4-5 15,3-2-2-15,2 0-1 16,-1-2-6-16,-1-5-15 15,-1-4-3-15,0-9-10 16,1-6 3-16,-3-1 15 0,2-8 10 16,0-12-1-16,-1-4 6 15,1-3 2-15,0-4 1 16,3-2 6-16,1 3 2 16,3 2 1-16,5 2 3 15,2 6-5-15,1 6-3 16,0 3-4-16,2 9-2 0,-7 2-2 15,-2 2-33-15,-6 8-64 16</inkml:trace>
  <inkml:trace contextRef="#ctx0" brushRef="#br0" timeOffset="59189.8793">12853 4299 219 0,'0'-13'8'0,"0"-3"12"15,5-1 17-15,5 3-3 16,2 0-14-16,-1 5-2 0,2 4-8 15,0 5-3-15,-2 0-4 16,-2 12-3-16,1 7 0 16,-6 5 0-16,-2 6-3 15,-2 2 3-15,0 1-3 16,0 1 3-16,-5-4-3 16,1-6-1-16,-2-5-5 0,5-10 11 15,-1-5 0-15,2-4 10 16,0-9 1-16,0-10-12 15,6-3 1-15,3-8 2 16,4-1 0-16,4 1 11 16,2 0-7-16,-1 4-2 0,2 4 0 15,-3 5-1-15,-2 7-3 16,-1 8 0-16,-2 2-3 16,-3 9-1-16,-1 10 1 15,-2 6-4-15,-1 5 6 16,0 2-1-16,-1 4-1 0,1-2 1 15,0 0-16-15,3-7 3 16,1-3-1-16,2-4-14 16,-1-11-29-16,3-5-65 15</inkml:trace>
  <inkml:trace contextRef="#ctx0" brushRef="#br0" timeOffset="59518.6838">13369 4205 266 0,'-10'-4'108'16,"-3"4"-105"-16,-1-2 21 15,1 14-8-15,-1 9-9 16,0 6 2-16,1 1-1 16,3 5-5-16,4 0-1 15,4-2-1-15,2-6 0 0,0-3-4 16,10-9-7-16,4-8-2 15,2-5 3-15,4 0-2 16,0-13 4-16,2-5 2 16,-3-5 1-16,-5-1-2 15,-5-4 5-15,-7 2 1 0,-2 1-1 16,-7-1 2-16,-7 3-1 16,-2 5-1-16,1 4 0 15,-3 6-8-15,6 7-7 16,4 1 7-16,0 6-36 15,5 2-31-15,3-1-56 16</inkml:trace>
  <inkml:trace contextRef="#ctx0" brushRef="#br0" timeOffset="59769.3287">13566 3955 266 0,'-6'-4'28'0,"-1"4"45"16,-1 1-23-16,2 15-34 16,-1 11 1-16,1 10 6 0,-1 9-1 15,4 6-12-15,1 2-6 16,2 1-3-16,0-2 0 16,0-4-1-16,5-6-1 15,3-9-12 1,-2-7-17-16,1-9-22 15,-2-10-16-15,-1-8-40 0,-3-5-57 0</inkml:trace>
  <inkml:trace contextRef="#ctx0" brushRef="#br0" timeOffset="59941.4128">13356 4255 340 0,'0'-3'21'0,"0"0"30"15,13-1-30-15,6 1-10 16,9-4-4-16,7 1-3 16,4-1-2-16,4 0-4 0,-4 3-54 15,-4 2-61-15,-9 2-78 16</inkml:trace>
  <inkml:trace contextRef="#ctx0" brushRef="#br0" timeOffset="60863.8794">13801 4253 256 0,'-6'-14'6'0,"0"0"26"0,2 5 22 15,-1 4-5-15,-1 5-8 16,-2 3-19-16,0 14-13 16,-3 7 0-16,-1 6 2 15,1 5-3 1,1 2-3-16,3-2-4 15,2-4 0-15,5-6 0 0,0-7-2 0,5-8 1 16,9-8-5-16,4-2 2 16,2-10 2-16,2-10-2 15,-1-4-5-15,0-2-9 16,-3-1-3-16,-8 2 8 0,-4 5 4 16,-2 4-2-16,-4 6 6 15,0 9 1-15,-4 1 0 16,0 11 9-16,-2 10 1 15,2 4-1-15,3 3-3 16,1-2-1-16,0-4-1 0,2-5 0 16,8-7 1-16,4-7 0 15,1-3 2-15,3-7-3 16,0-13 0-16,0-4 0 16,-1-6-1-16,-1-5 0 15,-2-5 0-15,-3-4 0 0,-2-3 2 16,-5-4-2-16,0-3 1 15,-4 0 0-15,0 4-1 16,0 8 0-16,0 7 1 16,0 11 0-16,0 10 5 15,0 11 10-15,0 3-6 0,0 21-18 16,0 11 8-16,3 9 1 16,3 7 4-16,-1 9-3 15,2-1 1-15,-1-1 0 16,1-4-2-16,2-6-1 15,0-6 2-15,-2-9-1 0,1-9-2 16,0-8-1-16,-1-9-5 16,-1-4-1-16,0-9 7 15,1-9-3-15,-4-6 0 16,-1-6 3-16,0-1 0 16,0 1 1-16,1 0 0 15,-1 6 0-15,0 7 2 0,1 6 5 31,1 9 3-31,3 2-6 0,-1 10-5 16,0 7 4-16,1 6-2 0,0 2-1 16,0 2 1-16,-1-1-1 15,-1-2 0-15,2-8 0 0,0-2-10 16,3-7-23-16,-1-7-45 16,0-3-26-16,0-13-55 15</inkml:trace>
  <inkml:trace contextRef="#ctx0" brushRef="#br0" timeOffset="61035.6684">14294 4032 364 0,'-2'-4'91'0,"-5"-1"-75"16,0 2 28-16,2 1-7 0,2 1-26 15,1 0-8-15,1 1-1 16,1 0-2-16,0 0-4 15,0 0-41-15,0 0-41 16,-1 0-60-16,-8 0-52 16</inkml:trace>
  <inkml:trace contextRef="#ctx0" brushRef="#br0" timeOffset="61229.8258">13871 4007 443 0,'-22'0'19'0,"4"-1"-18"16,9-6 14-16,5 3 13 16,4-2-22-16,3 5-2 15,13 1-20-15,8 0-13 16,7 0-16-16,7 11-33 0,4 2-22 16,1 4-101-16</inkml:trace>
  <inkml:trace contextRef="#ctx0" brushRef="#br0" timeOffset="61848.4377">14380 4160 374 0,'-5'2'5'0,"-5"4"5"16,-3 4 31-16,-2 6-14 15,1 4-10-15,-3 5-3 16,1 2-9-16,2 3-5 0,4-2 2 15,4-4-2-15,5-4 1 16,1-4-7-16,7-9-6 16,6-5-4-16,4-2-13 15,1-6 4-15,3-10 3 0,0-2-10 16,-2-5 0-16,-3-3 18 16,-5 1 9-16,-7 1 5 15,-4 1-2-15,0 6 0 16,-4 4 7-16,-5 3 2 15,-1 9 12-15,2 1-2 16,1 1-12-16,2 9-2 0,2-1-3 16,3 1 0-16,0-3 3 15,3-3 0-15,9-4 1 16,4 0 0-16,2 0-2 16,5 0 1-16,1 0-2 15,1 0 0-15,-4 4 3 0,-1 8 5 16,-6 2-4-16,-5 4-1 15,-5 2-2-15,-4 3-1 16,0 1 6-16,-2-1-3 16,-4-2-2-16,1-5-1 15,1-4-1-15,1-7 1 16,1-5-3-16,2-10 6 0,0-10-7 16,6-7-5-16,9-4 3 15,7 1 6-15,5 3 5 16,5 4 5-16,3 5 11 15,0 8-10 1,-2 7 6-16,-5 3 2 16,-7 10-10-16,-5 7-5 0,-7 8-2 0,-5 5-3 15,-4 4 0-15,0 2-15 16,-3-4-62-16,-6-7-235 16</inkml:trace>
  <inkml:trace contextRef="#ctx0" brushRef="#br0" timeOffset="70358.4845">18002 6675 213 0,'29'-3'24'16,"-3"-1"-20"-16,-1 0 5 15,0 0 11-15,-3 0-12 0,-3 2-4 16,-6 1-3-16,-4 0 0 16,-5 0 2-16,-3-1-2 15,-1 1-1-15,-4 1 11 16,-10 0-7-16,-8 0-2 0,-6 0-1 15,-7 0 1 1,-5 0 0-16,-4 0 4 16,-1-2-1-16,0-1 4 0,4-1 1 15,3 0 5-15,7-3 1 16,4 1-2-16,6 1-2 0,6 0 3 16,3 0-4-16,4 2-3 15,3 3-1-15,1 0-3 16,2 0-2-16,1 0-2 15,1 7-1-15,0 6 2 16,-1 4-1-16,0 3 0 0,0 7 1 16,-1 7-1-16,1 3-1 15,-1 4 2-15,1 3-1 16,-1 3 0-16,2 0 1 16,0 1-2-16,0 1 3 15,0 3 1-15,0-1 1 0,0 0 1 16,2-1 1-16,-6 1-3 15,-1-3 1-15,-2-1-1 16,-1-2-1-16,-2-1 2 16,0 0-3-16,-2-2 0 15,1-5 1-15,3-6-3 0,2-4 2 16,4-7 0-16,2-5-1 16,2-3 2-16,12-5 1 15,9-3 4-15,8-4 8 16,9 0 0-16,8 0-6 0,7-10-3 15,3-1-1-15,-5-1-4 16,-4 0 2-16,-10 3-4 16,-12 2 2-16,-11 3 0 15,-9 4-5-15,-7 0-25 16,-1 0 8-16,-14 4-9 0,-3 0-21 16,-4-2-29-16,-1-2-48 15</inkml:trace>
  <inkml:trace contextRef="#ctx0" brushRef="#br0" timeOffset="71715.6022">18247 6884 291 0,'0'-10'16'0,"0"7"20"15,-2 3 1-15,-3 0-12 0,-1 10-18 16,3 8 4-16,0 6 6 16,-1 8-3-16,4 5-4 15,0 5-8-15,0 4-1 16,0 0 0-16,6 0-1 15,-1-3 0-15,1-5 1 0,-1-8-1 16,-2-5 0-16,1-5 1 16,-2-6-4-16,-1-2-4 15,0-5-11-15,-1-3-15 16,0-1-20-16,-2-3-59 16</inkml:trace>
  <inkml:trace contextRef="#ctx0" brushRef="#br0" timeOffset="72349.3283">19360 6864 294 0,'10'-12'5'0,"5"-2"2"16,5 0 18-16,5-2 4 15,3 3-13-15,1 2-7 0,-2 4-1 16,-3 4-3-16,-5 3-2 15,-4 5-1-15,-5 12-2 16,-7 4 3-16,-3 6 3 16,0 4-4-16,-12 5-1 15,-6 3-2-15,-5 0-4 0,-4 1 1 16,-1-2-1-16,0-3 1 16,4-5 2-16,5-6 2 15,7-5 0-15,6-2 0 16,6-7 2-16,0 0-1 0,10-3 1 15,8-2 1-15,7 0 1 16,6-5-1-16,6 0 1 0,7 0-1 16,3-9-1-16,1-2-3 15,-3-2 1-15,-6 2-9 16,-8 2-8-16,-8 4-16 16,-13 2-30-16,-9 3-56 15</inkml:trace>
  <inkml:trace contextRef="#ctx0" brushRef="#br0" timeOffset="73077.7848">20872 6772 222 0,'-3'-9'32'0,"2"-4"11"15,1 2 19-15,6-3-14 16,13 2-24-16,8-1-6 16,7 2-3-16,3 0-3 15,3 4-6-15,3 4-2 16,-3 1-3-16,-4 2-2 0,-6 2 3 15,-8 8-2-15,-8 2 0 16,-10 5-4-16,-4 3-11 16,-7 3 8-16,-11 1-7 15,-7-1-10-15,-2 0 10 16,0-3 2-16,1-3-3 0,4-7 11 16,8-2 4-16,5-2 6 15,6-6 18-15,3 1 0 16,8-1-16-16,7 0-6 15,9 2-2-15,4-1 0 16,6 3 2-16,2 2-3 0,0 2 2 16,0 4-1-16,-7 5-1 15,-9 4 2 1,-9 5-3-16,-11 5-12 16,-3 3 2-16,-16 3-3 0,-8-1 6 15,-7-1 2-15,-2-5 1 0,-4-6 3 16,1-8 2-16,2-6 2 15,4-8 0-15,7-2 4 16,5-9 4-16,10-10-3 16,7-4-7-16,4-4-44 15,9-4-42-15,11-4-167 0</inkml:trace>
  <inkml:trace contextRef="#ctx0" brushRef="#br0" timeOffset="73578.585">21495 6507 405 0,'-6'0'1'0,"4"0"4"15,2 0 19-15,5 0-17 16,11-1-4-16,3-2 3 15,8-3-3-15,2 1-1 16,4-1 1-16,-2 2-3 16,-2 1 0-16,-4 3-3 0,-4 0 2 15,-6 7 1-15,-3 4 0 16,-6 9-3-16,-1 4 3 16,-1 6-1-16,-2 5 2 15,0 4 4-15,0 5 0 16,1 6-5-16,4-1 1 15,-1 3-2-15,1 1 2 0,0 3-1 16,2-2-1-16,-4 1 2 16,3 0-1-16,-4-3-10 15,-3-5-6 1,1-5 4-16,-2-6 5 16,0-5 6-16,-3-7 1 0,-9-5-1 15,-5-4 3-15,-7-3 5 0,-3-5 2 16,-6-3 2-16,-4-4 1 15,-2 0 3-15,-1 0 1 16,2-2-8-16,3 2 0 0,8 0-1 16,4 0-5-16,5 0 0 15,9 0-41-15,1-15-92 16</inkml:trace>
  <inkml:trace contextRef="#ctx0" brushRef="#br0" timeOffset="74562.0944">23568 1596 264 0,'0'0'24'15,"7"-1"18"1,11-2-12-16,1 0-1 16,10 1-2-16,5-1-13 0,4-1-6 15,3 1-3-15,-1 1-5 16,-2-1 2-16,-7 0-2 15,-7 3-7-15,-10 0-15 0,-7 0-20 16,-7 0-28-16,-2 3 21 16,-12 1-18-16,-4 0-61 15</inkml:trace>
  <inkml:trace contextRef="#ctx0" brushRef="#br0" timeOffset="74749.5786">23787 1576 154 0,'1'0'34'0,"-1"0"4"16,0 0 12-16,0 7-11 15,0 2-3-15,0 2-6 0,0 6-12 16,-5 1-9-16,2 4-8 16,1 1 2-16,2-2-4 15,0 0-28-15,0-5-50 16,0-3-28-16,2-8-56 15</inkml:trace>
  <inkml:trace contextRef="#ctx0" brushRef="#br0" timeOffset="80259.0785">22399 6413 187 0,'24'-7'13'0,"1"0"-11"16,0 3 9-16,-1 1 4 16,-6 2-4-16,-5 1-2 15,-7 0-4-15,-6 0 3 32,-1 0 30-32,-15 4-20 0,-4 0-14 0,-6-1 0 0,-4 0 2 15,-5-2-1-15,1 1 0 16,-1-2 2-16,4 0 0 31,2 0 2-31,5 0-2 16,6 0 2-16,5-3 2 0,5 2 3 0,5 0 4 15,0 1-6-15,3 0-9 16,0 1-1-16,0 9-2 0,4 3 0 16,0 5 1-16,0 3-2 15,-1 2 2-15,-2 5 0 16,-1 2-2-16,0 4 2 15,0 2 0-15,0 1-2 16,-1 5 2-16,-2 1-1 0,1 2-1 16,0 1 2-16,0 2-1 15,2 0 0-15,0 3 0 16,0 3-1-16,0 3 2 16,0 1 0-16,0 5-2 15,0-2 2-15,-2 2-1 0,-2 2 0 16,-4 1 1-16,1 1-2 15,-2 3 1-15,-4 1 1 16,6 2-1-16,-2 0-1 16,0 0 2-16,3-1-2 15,1-2 2-15,-1-2 0 0,4 1-2 16,-1-3 1-16,-1 3 1 16,-3 1-1-16,4 1 1 15,-3 1-1-15,-1-1-1 16,-1 0 2-16,3-2-1 15,0-1-1-15,1-2 2 16,3 0-1-16,1-2 0 0,0 0 1 16,0-2-1-16,-1 2 1 15,2-1 1-15,2-2-3 16,-1 1 2-16,-2 1-1 16,0-3 0-16,0 2 1 0,-4-3-1 15,-1 2 0-15,-1-2 1 16,-1 2-1-16,0-3 1 15,3 0 0-15,0-1-1 16,-1-3 1 0,1 0 2-16,1-1-2 15,0-1 1-15,-3-1-2 0,3 0 0 0,-1-2 1 16,-2-3-1-16,1-1-1 16,0-4 3-16,-1-3-3 15,4-3 2-15,2-5 0 16,0-7-1-16,11-4 2 0,4-6 2 15,8-6 11-15,7-5-3 16,3-2 2-16,8 0-3 16,3-1 0-16,-2-4-2 15,0 2-3-15,-8 3-1 16,-9 0-4-16,-10 8-1 0,-11 10 0 16,-4 8-6-16,-17 1-39 31,-7-1-42-31,-4-10-91 15</inkml:trace>
  <inkml:trace contextRef="#ctx0" brushRef="#br0" timeOffset="82617.9558">22643 6625 186 0,'9'-11'13'0,"-3"-3"15"15,-2 4 27-15,-2 4-12 0,-1-1-12 16,-1 4 9-16,0 3-2 16,0 0-15-16,-3 7-17 15,-7 9-4-15,-4 5 1 16,-3 9 4-16,-6 4 3 16,0 6-5-16,1 2-2 15,-2 1-1-15,6-3 0 0,4-3-1 16,6-6-1-16,8-7 1 15,0-6 0-15,10-5-1 16,6-4 2-16,8-6 0 16,3-2-2-16,1-1 1 15,2 0 0-15,-3 0-1 0,-3-3 2 32,-9 2-3-32,-7 1 1 15,-4 0-14-15,-4 0-32 16,0 0-9-16,-10 0-15 0,-1-4-79 15</inkml:trace>
  <inkml:trace contextRef="#ctx0" brushRef="#br0" timeOffset="82836.7339">22723 6817 292 0,'0'10'57'16,"0"1"-39"-16,-2 6 27 15,-1 6 5-15,-1 4-19 16,0 7-9-16,2 2-5 0,1 6-7 16,-2 1-5-16,1 1-2 15,0-3-3-15,0-4 1 16,2-6-9-16,0-7-27 16,0-7-62-16,2-8-134 15</inkml:trace>
  <inkml:trace contextRef="#ctx0" brushRef="#br0" timeOffset="83711.6895">22643 8182 166 0,'28'-6'111'16,"-1"-2"-89"-16,-5 2 10 0,-1 2-2 0,-8-1-11 15,-7 3 2-15,-3 0 9 16,-3 1 7-16,-8-1-27 16,-10 1-6-16,-4-2-3 15,-6 1-1-15,-3 2 1 0,-2 0-1 16,2 0 1-16,1 0 0 16,5 0-1-16,5 0 0 15,7 0 3-15,6 0-1 16,1 5-1-16,4 3 0 15,2 5-1-15,0 4 2 16,0 6-2-16,0 0 0 0,0 5 0 16,0 3 0-16,-5 0 1 15,-4 1 0-15,2-2-1 16,-2-3 0-16,0-5 0 16,3-5 0-16,3-4 0 0,3-3 0 15,0-6 0-15,4-2-1 16,11-2 3-16,6 0-2 15,5 0 0-15,4-2 0 16,1 1 1-16,-2 1-1 16,-2 0 0-16,-6 8 0 0,-5 7 0 15,-6 4 0-15,-5 3 0 16,-5 5 1-16,0 2-2 16,-9 0 2-1,-6 2-1-15,-2-3 2 16,-4-2-1-16,-2-5-1 15,-4-5 0-15,-2-4 2 16,0-5-1-16,0-3 0 16,3-4 1-16,0 0 0 0,4 0-1 15,0-4-2-15,7 2-5 16,3 2-48-16,4 0-108 16</inkml:trace>
  <inkml:trace contextRef="#ctx0" brushRef="#br0" timeOffset="84291.8375">22713 9220 235 0,'-5'-7'20'15,"-11"3"32"-15,-5 4-9 16,-3 1-4-16,-5 13-14 16,-2 9 2-16,-4 8-5 15,-2 9-1-15,-1 9-1 16,4 5-2-16,-1 4 1 0,6 3-7 16,8-1-3-16,6 2-2 15,8-6-6-15,6-4 0 16,1-10 1-16,12-6-1 15,9-11-1-15,3-9 2 0,5-11-2 16,2-5 1-16,1-8-1 16,-5-12 0-16,-4-6-2 15,-9-3-2-15,-8-4 2 16,-6 2 2-16,-12 1 0 16,-9 5-1-16,-9 4 0 0,-5 7 1 15,-2 7-2-15,3 7 2 16,3 0-1-16,4 4 1 15,7 7 0-15,6-2-1 16,10-3-12-16,4-6-32 16,18-1-57-16,9-21-60 0</inkml:trace>
  <inkml:trace contextRef="#ctx0" brushRef="#br0" timeOffset="85236.5392">22914 6088 425 0,'17'12'0'0,"-2"-1"-1"0,7 3 4 16,6-1 0-16,5-4-2 16,2-4 1-16,3-3-1 0,5-2 2 15,-3 0-2-15,0 0 2 16,-3-3-1-16,-6 3-2 16,-7 0 1-16,-6 0-2 15,-8 10-1-15,-2 4-2 16,-7 4 5-16,1 5 2 15,-2 5 4-15,0 5 1 0,0 7 0 16,2 0-5-16,2 7-2 16,1 2 1-16,3 2-1 15,0 5 0-15,0 1 0 16,-3 4-1-16,0 4 1 16,-4 7 0-16,-1 6-1 0,0 6 0 15,-9 6 1-15,-3 2-2 16,-2 3 2-16,1 6 0 15,-2 3 0-15,1 4 6 16,0 3 0-16,3 6-4 16,4 3-3-16,0 5 1 0,4 3-1 15,1 3 2-15,1 1-2 16,0 1 0-16,-1 0 1 16,-2 1-2-16,1-4 3 15,-5 0 0-15,-2-2-4 16,-2-1 4-16,-3-4-2 15,0 0 0-15,2-4 1 0,2-1-1 16,2-4 0-16,6-1 0 16,1-5 1-16,1-6-1 15,0-5 1-15,0-4-1 16,-5-10 0-16,1-4 2 16,-1-7-2-16,-2-4 1 0,-4-8-1 15,1-6 0 1,0-8 2-16,-3-6-2 15,3-9 1-15,2-9 0 0,0-7-1 16,4-9 1-16,-1-6 0 16,0-1 3-16,-4-12-1 15,-3-1 0-15,-5-3-2 16,-8 1 0-16,-10 3 1 0,-9 4-4 16,-7 3 4-16,-11 0-4 15,-4 1-19-15,-2-5-38 16,-4-8-84-16</inkml:trace>
  <inkml:trace contextRef="#ctx0" brushRef="#br0" timeOffset="86072.2334">19609 7927 158 0,'-2'0'141'0,"-7"-2"-116"0,-5-5 17 16,0 0 1-16,-2 2-21 16,-1 2-9-16,-2 2-1 15,-2 1 3-15,-1 0-3 16,-5 13-7-16,-1 7-3 15,-2 6 1-15,-1 7-1 0,2 5-2 16,4 4 1-16,8 2-1 16,5-2 2-16,8 0-2 15,4-4 1-15,4-5-1 16,13-7 1-16,4-10-2 16,4-6 2-16,7-8-1 0,2-2-1 15,3-15 0-15,-1-6-8 16,-4-6 0-16,-4-6 0 15,-9-1 3-15,-4-2 5 16,-7 0 1-16,-5-1 0 16,-2 2 1-16,-1 3-1 15,0 5-1-15,0 7 4 0,-1 6 13 16,0 8 6-16,1 6 2 16,0 6-19-16,0 14-5 15,0 4 5-15,4 7 2 16,4 1 0-16,1 2-1 15,1-3-4-15,-1-3-1 0,3-3 0 16,-1-4-1-16,2-6 0 16,-3-3 1-16,2-7-4 15,3-5-25-15,0-2-40 16,2-14-81-16</inkml:trace>
  <inkml:trace contextRef="#ctx0" brushRef="#br0" timeOffset="86318.2391">19736 7661 396 0,'0'-6'24'0,"8"-1"-10"15,13 1 1-15,11-1 2 0,5-3-5 16,11 1 0-16,-1 0-2 0,2 1-4 15,-8 0-4-15,-3 4 0 16,-13 1-1-16,-12 3-2 0,-7 0-7 16,-6 0-34-16,-4 6-25 15,-13-1-51-15,-2-2-143 16</inkml:trace>
  <inkml:trace contextRef="#ctx0" brushRef="#br0" timeOffset="86505.8165">19983 7624 264 0,'0'12'60'0,"0"4"-6"15,0 2 24-15,-3 7-23 0,-2 6-18 16,-1 6-11-16,1 4-6 16,0 6-11-16,1 2-5 15,0 0-3-15,3-5 0 16,1-10-48-16,0-13-93 15</inkml:trace>
  <inkml:trace contextRef="#ctx0" brushRef="#br0" timeOffset="87824.8278">22627 11108 36 0,'4'-6'262'15,"-2"1"-230"-15,-2 3 34 16,0 2-17-16,0 2-39 16,0 11 4-16,0 6 12 15,0 7-4-15,0 5-7 0,0 5-7 16,-6 6-4-16,2 2-2 15,-2 1-1-15,1-4 1 16,1-2-2-16,2-10 1 16,2-9-2-16,0-8 1 15,0-7 1-15,0-5-2 0,0-1 2 16,3-10 1-16,2-4-5 16,0-2-2-16,0 1 2 15,2 0 2-15,0 4 1 16,4 5 1-16,0 3-3 15,5 4 1-15,1 0 1 16,3 5 0-16,0 6 0 16,1 3 0-16,-2 3 0 0,-2 1 1 15,-1 2-1-15,-5 0-1 16,-4-1 1-16,-4-1 0 16,-3-1 0-16,0-4 0 0,-12-2-1 15,-4-1 2-15,-8-3-1 16,-3-3 0-16,-2-2 1 15,-1-1-1-15,1-1 0 16,5 0 1-16,8 0-2 16,2 0 2-16,10 0-1 0,4-3-1 15,0-4-96-15,6-8-260 16</inkml:trace>
  <inkml:trace contextRef="#ctx0" brushRef="#br0" timeOffset="88686.3536">23506 2675 76 0,'8'-1'201'16,"-3"1"-168"-16,5-3 0 0,3 3-5 15,3 0 0-15,7-2-9 16,2 0-10-16,6-2-6 15,0 1-1-15,-3 0 0 16,-2 0-2-16,-10 0 1 16,-3-1-10-16,-8 3-37 15,-3-1-24-15,-2-1-23 0,-4-1-32 16</inkml:trace>
  <inkml:trace contextRef="#ctx0" brushRef="#br0" timeOffset="88842.6375">23673 2669 175 0,'0'12'16'16,"0"2"38"-16,0 1 7 15,0 3-23-15,-2 3-14 0,-1 2-14 16,-2 1-7-16,-1 6-1 16,1 0-12-16,-1-2-132 15</inkml:trace>
  <inkml:trace contextRef="#ctx0" brushRef="#br0" timeOffset="91595.0552">18220 7253 154 0,'0'0'-21'0,"0"-2"32"16,0 1 3-16,0 1-25 15,0 0 13-15,2 3-3 16,2 4 2-16,1 0-4 16,3-4-72-16</inkml:trace>
  <inkml:trace contextRef="#ctx0" brushRef="#br0" timeOffset="93812.8832">18150 7111 298 0,'5'-9'4'0,"1"5"-2"16,0 4-1-16,7 0-1 16,1 11 0-16,2 1-23 0,1-2-101 15</inkml:trace>
  <inkml:trace contextRef="#ctx0" brushRef="#br0" timeOffset="94187.9158">22479 6685 341 0,'0'-4'3'16,"-11"2"-8"-16,-5 2 3 16,1 0 5-16,-3 3-51 15,0-3-73-15</inkml:trace>
  <inkml:trace contextRef="#ctx0" brushRef="#br0" timeOffset="94674.7705">19846 7305 294 0,'0'-2'3'0,"0"1"-3"16,0 1-8-16,0 2 3 0,0 7-30 16,0 0-62-16</inkml:trace>
  <inkml:trace contextRef="#ctx0" brushRef="#br0" timeOffset="95096.5873">22871 8858 408 0,'-9'-12'0'16,"-7"1"-53"-16,0 0-109 15</inkml:trace>
  <inkml:trace contextRef="#ctx0" brushRef="#br0" timeOffset="95492.451">21302 7117 417 0,'2'9'-85'15,"-2"3"50"-15,0 4-40 16,2 5-62-16</inkml:trace>
  <inkml:trace contextRef="#ctx0" brushRef="#br0" timeOffset="96127.2114">22737 10001 529 0,'13'-16'-33'0,"-7"0"37"0,-6 4-7 16,0 2-107-16</inkml:trace>
  <inkml:trace contextRef="#ctx0" brushRef="#br0" timeOffset="99725.6207">14544 8994 154 0,'1'-4'51'0,"-1"0"-40"0,0 3 17 15,-8 1 12-15,-2 3-23 16,-3 9-8-16,-2 6 6 15,-3 6 5-15,-5 5-5 0,-2 6-10 16,-4 5 0-16,-4 3-5 16,-5 5 1-16,-5 2 2 15,-1 1-2-15,-1-4 0 16,2-3 0-16,3-7 0 16,4-7 7-16,5-9 2 0,4-7-4 15,5-8-2-15,1-6-1 16,6-4-2-16,3-12 2 15,4-11-2-15,6-5 1 16,2-3 1-16,6-4-2 16,10 3 1-16,3 1-4 15,4 5 4-15,2 7-2 0,0 5 1 16,1 9 0-16,-2 5-2 16,3 4 2-16,-2 4-1 15,3 9 2-15,-2 8-2 16,0 4 3-16,0 7 0 15,-5 3-1-15,2 3-1 0,-1 1 0 16,-2-2-1-16,2-3 0 16,-1-6 1-16,-2-2-4 15,2-8-4-15,-3-5-56 16,-1-6-18-16,-2-5-185 0</inkml:trace>
  <inkml:trace contextRef="#ctx0" brushRef="#br0" timeOffset="100085.4029">14992 9372 315 0,'10'0'6'0,"6"0"6"0,5-3 32 15,6-2-2-15,6-1-26 16,3-2-8-16,4 2-4 15,2-2-2-15,-1 1 0 16,-4 2 0-16,-7 3-3 0,-8 2 2 16,-11 2-4-16,-10 4-37 15,-1 7-14-15,-13 0-14 16,-11 0-104-16</inkml:trace>
  <inkml:trace contextRef="#ctx0" brushRef="#br0" timeOffset="100274.5632">15051 9541 320 0,'0'5'6'16,"0"-3"19"-16,7-1 39 0,12-1-23 16,7 0-19-16,7 0-10 31,6-6-7-31,6-4-5 15,1 1-2-15,-3 2-13 16,-5-2-67-16,-11 4-52 0,-12 2-75 16</inkml:trace>
  <inkml:trace contextRef="#ctx0" brushRef="#br0" timeOffset="100914.842">16308 9033 333 0,'-5'-19'1'0,"-4"1"1"16,-2 3 2-16,1 4 4 15,-4 4 9-15,-2 7-4 16,-6 0-7-16,-3 5 17 16,-4 17-11-16,-4 8-2 0,0 7 6 15,-1 7 5-15,3 5-6 16,6 4 2-16,8-2-3 15,7-3-6-15,10-2-4 16,2-8-3-16,14-7 0 16,11-8 1-16,6-12-2 0,5-9 1 15,2-2 0-15,3-17-2 16,-3-7-7-16,-7-6-8 16,-4-4-4-16,-8-2 11 15,-8-1 3-15,-7-2 3 16,-6 0 3-16,0 1 1 15,-4 4-1-15,-4 4 2 0,0 7-2 16,3 6 3-16,-1 10 11 16,6 7 9-16,0 7-11 15,0 14-9-15,6 7 2 32,2 7 2-32,3 1-3 15,1 2-3-15,-1-1 1 0,-1-4-2 16,1-2 0-16,0-4 0 15,-1-7 0-15,4-6-5 16,0-9-49-16,1-5-53 16,-2-11-55-16</inkml:trace>
  <inkml:trace contextRef="#ctx0" brushRef="#br0" timeOffset="101149.2412">16429 8727 397 0,'2'-4'3'0,"7"-1"-1"16,10 4 6-16,5 0 8 0,7-1-1 16,3 1-7-16,-1 1-5 15,0-3-3-15,-3 0 2 16,-6 2-1-16,-6 1-2 15,-4 0-50-15,-8 0-51 16,-6 0 12-16</inkml:trace>
  <inkml:trace contextRef="#ctx0" brushRef="#br0" timeOffset="101345.8558">16608 8722 264 0,'-2'5'31'0,"-1"3"0"0,2 4 24 0,-1 5 4 15,2 6-19-15,-1 4-16 16,0 6-11-16,-1 6-4 16,-1 4-4-16,0 4-3 15,0-1-2-15,0 0-1 16,0-3-43-16,1-9-55 16,1-10-30-16</inkml:trace>
  <inkml:trace contextRef="#ctx0" brushRef="#br0" timeOffset="101948.3073">17104 8835 270 0,'-2'-10'18'0,"0"3"-14"16,2 7 50-16,0 3-21 15,0 15-21-15,0 11 20 16,0 11-4-16,0 7-3 15,-5 9-3-15,-2 4-13 16,-1 1-7-16,0 0 0 16,-3-4-1-16,6-10-1 0,1-6 2 15,3-14-1-15,1-9-2 16,0-9 2-16,2-9 1 16,6-6 0-16,1-13-1 15,1-6-2-15,2-4 1 16,3-1 0-16,1 1-1 0,3 4 1 15,1 5 0-15,0 7 0 16,2 4 1-16,0 8-1 16,-2 1 0-16,1 10 1 15,-1 7-2-15,-3 5 2 0,-2 4-2 16,-5 4 1-16,-5 3 0 16,-4-1-1-16,-1-2 0 15,-4 0 1-15,-9-3 0 16,-8-3 0-16,-5-3 1 15,-7-4-1-15,-5-2 1 0,-2-4-1 16,-4-3 0-16,3-1 0 16,5 1 0-16,7-1-6 15,5-2-64-15,8 0-54 16,7-5-171-16</inkml:trace>
  <inkml:trace contextRef="#ctx0" brushRef="#br0" timeOffset="102806.6683">15273 7837 157 0,'0'-13'6'16,"0"-3"23"-16,-1 3 2 16,-6 1-6-16,-1-1-8 15,-4 3 2-15,-2 3-5 16,-1-1 1-16,-5 7-1 0,-3 1-5 16,-2 3-4-16,-4 13 2 15,-1 7-2-15,-1 6 5 16,0 8 5-16,5 7 5 15,6 5 5-15,6 0-10 0,8 0-6 16,6-2-4-16,4-5-3 16,14-9-1-16,5-9 0 15,3-7 2-15,5-10-2 16,3-7 1-16,-1-7-2 16,-3-12 1-16,-1-5 0 15,-8-4-2-15,-2-5 0 0,-7-2 1 16,-5-4 0-16,-4 0 0 15,-3-1 0-15,0 3 0 16,-7 3 0-16,1 8 0 16,0 8 1-16,1 5-1 15,2 10 1-15,3 3 1 0,0 10 0 16,0 11 11-16,7 9 5 16,1 8-2-16,0 4 3 15,-1 2-10-15,-1 1-5 16,2 1-3-16,-1-5 0 15,1-4 0-15,2-6-2 0,2-8 0 16,1-6-9-16,0-9-24 16,2-8-20-16,-1-1-60 15,-3-17-63-15</inkml:trace>
  <inkml:trace contextRef="#ctx0" brushRef="#br0" timeOffset="103135.55">14879 7631 206 0,'0'0'153'16,"3"0"-152"-16,15 0 6 15,11-2 12-15,9-3-4 16,7-1-8-16,3-1-4 0,1 0-1 16,-3 2-1-16,-6 2-1 15,-7 3-1-15,-10 0-21 16,-10 8-58-16,-11 0 9 15,-2 1-52-15</inkml:trace>
  <inkml:trace contextRef="#ctx0" brushRef="#br0" timeOffset="103358.5362">15294 7517 291 0,'1'-1'3'0,"2"1"26"15,0 0 2-15,5 5-20 16,3 7 11-16,2 3-4 16,6 4-10-16,-1 4-5 15,2 3-2-15,-2 3 1 16,-5 1-2-16,-4-1-6 0,-5 0-28 16,-4 1-2-16,0-3-13 15,-9-3-31-15</inkml:trace>
  <inkml:trace contextRef="#ctx0" brushRef="#br0" timeOffset="103572.2205">15602 8047 370 0,'-8'3'4'0,"0"-3"9"0,1 0 43 16,1 0-33-16,2 0-18 16,1-3-3-16,3-4-1 15,0 0-2-15,1-3-82 16,7-5-95-16</inkml:trace>
  <inkml:trace contextRef="#ctx0" brushRef="#br0" timeOffset="104025.9954">15815 7645 216 0,'-5'-2'174'0,"3"2"-157"16,2 2 28-16,0 16-31 15,6 5 5-15,1 11 2 16,1 4-9-16,0 7 1 0,-5 5-6 15,-2 2-5-15,-1-1-1 16,0-4 0-16,0-8 0 16,-3-9 0-16,2-10-1 15,1-9 0-15,0-11-3 16,0 0 7-16,2-14-4 0,5-7-3 16,1-4-8-16,2-1-6 15,3 2 9-15,0 1 6 16,4 6 2-16,-1 4-1 15,3 10 1-15,0 3 3 16,-3 2 2-16,2 12-1 16,-7 3 0-16,-3 4 0 0,-5 1-3 15,-3 3 4-15,-2 1-5 16,-13-1 3-16,-6-2-2 16,-4-3 0-16,2-4-2 15,-3-7 3-15,2-8-2 0,3-1 0 16,4-8-5-16,4-10-19 15,4-7-44-15,0-8-52 16,3-10-13-16</inkml:trace>
  <inkml:trace contextRef="#ctx0" brushRef="#br0" timeOffset="104238.6737">15689 7560 345 0,'-5'-3'7'0,"1"-2"15"16,4 0 38-16,7 1-29 16,8-1-15-16,8-2-1 15,6 0 0-15,5-1-9 16,4-1-4-16,-1 2-2 16,0 0 1-16,-7 3-8 0,-10 4-31 15,-8 0-29-15,-10 0-29 16,-2 0 2-16</inkml:trace>
  <inkml:trace contextRef="#ctx0" brushRef="#br0" timeOffset="104463.3671">15884 7442 229 0,'6'-3'49'15,"2"3"-1"-15,4 0 23 16,4 4-17-16,4 10-15 0,5 3-14 15,-1 3-12 1,-2 6-6-16,-1 1-4 0,-5 7-1 16,-5 3 0-16,-7 6-2 15,-4 5-2-15,-5-1-53 16,-15-3-55-16,-7-3-99 16</inkml:trace>
  <inkml:trace contextRef="#ctx0" brushRef="#br0" timeOffset="110721.2426">15993 10408 159 0,'2'-11'19'15,"1"0"2"-15,-3-1 17 16,1 3 5-16,0 2-7 0,0 2-6 15,-1 3-1-15,0 2-3 16,0 0-10-16,0 11-6 16,0 8-5-16,0 8 6 15,0 8 0-15,0 7-3 16,-1 5-2-16,0 6-2 0,1 2-2 16,0 1 1-16,0-1-3 15,0-3-1-15,0-2 2 16,1-6 0-16,2-6-1 15,1-8 2-15,-1-8-4 16,-1-7 5-16,-1-8-3 0,0-7 0 16,-1 0 8-16,0-15-8 15,0-7-1-15,0-5 2 16,0-4 0-16,0-4-2 16,0 1 0-16,4-1-1 15,7 4 2 1,2 4 1-16,3 7 0 15,3 6 0-15,1 6 2 0,-1 6-2 16,1 2 1-16,0 5-2 16,1 9 0-16,-2 6 1 0,2 4-1 15,-7 3 0-15,0 4 0 16,-5 2 1-16,-6 2-1 16,-3-1 0-16,-3-1-2 15,-10 0 3-15,-9-6-1 16,-7 0 0-16,-7-7 2 0,-4-3-3 15,-4-7 1-15,1-4 2 16,2-5 1-16,5-1 9 16,7 0-3-16,7-7-6 15,4 1-3-15,7 2-1 16,4-1-19-16,7 1-50 0,0-4-80 16</inkml:trace>
  <inkml:trace contextRef="#ctx0" brushRef="#br0" timeOffset="111161.9964">16196 10186 337 0,'16'0'8'0,"5"-9"-4"15,8-2 24-15,11-1 8 0,4 0-19 16,5-1-9-16,-2 1-3 16,-2 2-2-16,-7 3-1 15,-8 3-1-15,-8 4-1 16,-10 0-12-16,-5 3-32 15,-7 5-26-15,0 0-14 16,-11-1-49-16</inkml:trace>
  <inkml:trace contextRef="#ctx0" brushRef="#br0" timeOffset="111394.4468">16448 10143 218 0,'0'6'71'15,"0"-1"-62"-15,0 3 3 16,0 6 34-16,0 4-1 16,0 8-4-16,-4 3-16 15,-1 6-8-15,-3 4-12 16,2 3-4-16,-3 1 0 0,5-1-4 16,1-4-26-16,3-4-13 15,0-7-16-15,0-8-37 16,2-10-113-16</inkml:trace>
  <inkml:trace contextRef="#ctx0" brushRef="#br0" timeOffset="112065.1219">17065 10624 229 0,'0'-17'10'0,"0"2"-1"16,-5 3 21-16,-5 4-3 0,-2 1-2 15,-6 2-11-15,-2 5-4 16,-3 0 3-16,-4 0-2 16,-3 9-5-1,1 7 0-15,0 4 0 0,2 4 4 0,3 2-1 16,6 5-1-16,3 2-2 15,6 2 0-15,5 1-1 16,4 0-3-16,2-2 0 16,11-4-2-16,6-3 1 15,5-7-1-15,0-7-11 0,4-8 1 16,-1-5-1-16,0 0 0 16,-2-15 5-16,-2-4 0 15,-4-2 1-15,-2-5 4 16,-3-3 2-16,-2-2-2 15,-4-1 3-15,-2 1-2 0,0 2 0 16,-3 3 1-16,0 6-1 16,-2 5 9-16,1 5 10 15,0 6 3-15,0 4-3 16,1 0-18-16,1 14-1 16,1 5 7-16,-1 6 4 0,0 6 1 15,0 2-4-15,1 2-4 31,-1 0-3-31,2-2 1 0,2-5-1 16,4-4-1-16,2-7 1 0,6-5-3 16,6-8-11-16,5-4-21 15,1-6-34-15,1-10-68 16</inkml:trace>
  <inkml:trace contextRef="#ctx0" brushRef="#br0" timeOffset="114410.4939">17994 12150 165 0,'21'-17'10'16,"1"1"0"-16,0 3 24 0,0 3-2 15,0 2-9-15,-2 2-5 16,-1 4-3-16,-3 0 1 15,-4 0-5-15,1 2-1 16,-6 0-2 0,-2 0-5-16,-4-1 1 15,-1 1-3-15,0 0-5 0,-5 0 19 0,-8 0-11 16,-6 0-4-16,-4 0 1 16,-4 0 1-16,-2 0-2 15,-3 0 1-15,1 3-2 0,4 1 1 16,4-1 2-16,4 1 1 15,6 2 4-15,2-1 0 16,6 3-3-16,0 2 1 16,2 4-3-16,0 4-1 15,-1 5 1-15,-2 7 0 16,0 7-1-16,-2 6 0 0,-3 7 0 16,-5 8-1-16,2 2 1 31,-3 2-1-31,4 3 0 0,0-3 1 0,7-2-1 15,6-3-1-15,1-4 1 16,14-7-3-16,4-4 6 0,4-8-7 16,0-7 3-16,0-6 1 15,0-7 0-15,0-2 1 16,1-5 3-16,0-3 4 16,0-3 0-16,2-1 2 15,1 0-3-15,-2 0-4 0,0 0-1 16,-6 0-3-16,-3 0-12 15,-5 0-23-15,-7 0-39 16,-4-4-70-16</inkml:trace>
  <inkml:trace contextRef="#ctx0" brushRef="#br0" timeOffset="114817.3236">18672 12139 363 0,'4'-9'-3'0,"-4"0"12"15,0 7 29-15,0 2-7 16,-1 5-18-16,-11 11 6 16,-4 8 0-16,-8 6-8 0,-4 10-3 15,-6 8-6-15,-2 5-1 16,2 3-1-16,2-1 2 16,8-6-2-16,8-7 0 15,9-9 1-15,7-10-1 16,9-8 1-16,14-7 1 0,8-6-2 15,7-2 1-15,8 0-2 16,0-9-1-16,-1 0-15 16,-6-1-19-16,-8 3-30 15,-12 3-31-15,-13-2-61 16</inkml:trace>
  <inkml:trace contextRef="#ctx0" brushRef="#br0" timeOffset="115046.2542">18666 12425 374 0,'11'0'8'15,"-5"12"1"-15,-2 5 47 16,-2 7-13-16,-2 4-21 16,0 6-8-16,-7 6-8 15,-5 2-3-15,-1 3-1 0,2-1-3 16,2-3-27-16,5-6-33 15,4-10-50-15,0-11-49 32</inkml:trace>
  <inkml:trace contextRef="#ctx0" brushRef="#br0" timeOffset="115770.6394">19972 12198 316 0,'13'-14'2'0,"5"0"6"0,-3 2 15 16,3 2-7-16,-4 1-6 16,-1 3-1-16,-6 1 4 15,-5 0 9-15,-2 4 1 16,-7 0-3-16,-12 1-16 15,-6 0-1-15,-5 1-3 16,-8 5 1-16,-2 1 0 0,2-1-1 16,3 3 1-16,7-4 0 15,6-2-2-15,8 1 2 16,8-1-1-16,6 1-1 16,0 2 1-16,4 2 0 15,4 4 0-15,0 3 1 0,0 3-1 16,-3 3 0-16,-2 3 1 15,-3 4-2-15,0 1 1 32,-4 1 1-32,-3-1-2 0,2-3-3 15,4-3-11-15,1-5 5 0,7-3 2 0,14-4 6 16,8-1 1-16,7-2 3 16,6 0-1-16,1 2 1 15,-2 1-2-15,-8 3 0 16,-7 3 0-16,-13 5 2 15,-10 4-5-15,-3 3 4 0,-15 2-2 16,-10 1 1-16,-7 0-1 16,-5-2 0-16,-7-3 0 15,-2-7 3-15,-4-5-2 16,6-7 0-16,3-8 1 16,5 0-1-16,11-13 1 0,10-5 1 15,11-1-2-15,4-2-31 16,18 0-62-16,6 0-119 15</inkml:trace>
  <inkml:trace contextRef="#ctx0" brushRef="#br0" timeOffset="116278.2292">21359 12164 371 0,'-16'-17'10'0,"3"1"5"16,2 6 31-16,2 7-10 15,-2 3-18-15,-4 11-15 16,-5 14-2-16,-2 12-1 16,-6 10 3-1,-1 10-1-15,0 8 0 16,4 2-1-16,5-2 0 0,6-4-1 0,10-9 2 16,4-9-4-16,4-12 0 15,17-10-5-15,2-9-1 16,3-8 1-16,0-4 8 0,1-7-3 15,-5-11 2-15,-5-3-3 16,-7-5-3-16,-8-1 0 16,-2-1 3-16,-14-1-1 15,-9 4 1-15,-5 5 1 16,-4 6 0-16,-1 8 3 16,1 6-3-16,5 1 1 0,5 10 2 31,9 0-2-31,11-2 0 0,4-4-33 15,19-5-59-15,18-3 7 16,8-16-111-16</inkml:trace>
  <inkml:trace contextRef="#ctx0" brushRef="#br0" timeOffset="116756.1093">21557 12026 483 0,'0'0'2'0,"0"0"2"15,9 0 2-15,4 0-6 16,7-1 0-16,1 1 2 0,4 0-3 16,-1-2 2-16,0 2-1 15,-1 0-5-15,-2 0-6 16,-1 9 0-16,-4 5 6 15,-2 6 4-15,-5 4 0 16,-1 6 0-16,-5 3 6 0,1 3 4 16,-2 3 5-16,-1 3-1 15,5 2-8 1,0 3-3-16,3 3-1 0,1 0-1 0,-1-1 0 16,1-1-12-16,0-2-14 0,-5-4-20 15,-2-4-20-15,-2-4 8 16,-1-5 32-16,-4-4 16 15,-10-7 12-15,-4-4 4 16,-9-7 4-16,-7-5 4 16,-7-2 0-16,-4-6 6 15,-5-8 20-15,2-3 0 0,4 0-15 16,10 1-14-16,9 5-8 16,11 4-2-16,9 0-19 15,5 1-93-15,2-4-122 16</inkml:trace>
  <inkml:trace contextRef="#ctx0" brushRef="#br0" timeOffset="117600.5802">22446 12013 396 0,'18'-12'1'0,"-3"-3"0"16,1 3 1-16,-3 2-2 31,-4 1 1-31,-4 2 0 0,-5 2-4 16,-7 1 3-16,-9 2 1 0,-6 2-1 0,-5 0 0 15,-2 0-1-15,0 4 0 16,5 4 3-16,1 2 1 15,5 2 4-15,6-2-3 0,4 3-3 16,5-1 0 0,3 2 0-16,0 2-1 0,1 3 1 15,4 4-1-15,4 3 0 16,-1 7 2-16,-1 5-2 16,-4 6-1-16,-3 7 2 15,0 8-1 1,0 5 0-16,-9 3 2 0,-3 5-4 15,-4 1 2-15,-1 4 2 0,0 3-2 16,0 1-2-16,-1 4 4 16,-1 3-4-16,2 3 4 15,-1-2-2-15,-1 4 0 16,-1 2 2-16,-1 3 3 16,3 2-1-16,-1 4 0 15,1 3-1-15,2-1-1 0,2 0 0 16,-1-4-2-16,4-1 0 15,2-6 1-15,0-6-3 16,4-2 3-16,1-5-1 16,4-4 0-16,0-4 1 15,0-3-1-15,8-1 0 0,2-1 0 16,-1-2 0-16,3 0 0 16,2-4 1-16,0-2-2 15,4-7 1-15,2-7 1 16,0-10-1-16,5-9 0 15,4-9 0-15,4-9 1 0,5-7 6 16,2-3 6-16,5 0 8 16,-2-3-2-16,-2-2-6 15,-9 2-3-15,-8 3-6 16,-11 0-5 0,-12 9-19-16,-3 3-77 0,-22-5-107 0</inkml:trace>
  <inkml:trace contextRef="#ctx0" brushRef="#br0" timeOffset="118078.1553">22897 12219 382 0,'2'-10'-3'15,"-1"2"4"-15,1 4 8 16,3 4 2-16,-3 1-10 0,-1 13 3 16,-1 8 10-16,0 5 14 15,0 5-1-15,-8 4-10 16,-3 6-4-16,-2 1-7 15,0 1-4-15,0-2 0 16,5-4-1-16,7-6-11 16,1-8-41-16,7-7-40 0,7-11-96 15</inkml:trace>
  <inkml:trace contextRef="#ctx0" brushRef="#br0" timeOffset="118695.1333">22667 13397 370 0,'-13'-4'6'0,"8"-6"-4"16,5-4 19-16,2 2 9 16,14-1-12-16,7 2-3 15,3 3-6-15,4 3 4 16,1 4-5-16,-2 1-4 16,2 4-4-16,-8 10 2 0,-4 6-2 15,-6 6 1-15,-10 5 0 16,-3 6-5-16,-13 5-4 15,-9 1-2-15,-5 3-1 16,-3-4 1-16,-2-2 2 16,0-6 3-16,5-6 5 15,5-5 0-15,9-6 0 0,7-3 5 16,6-3-1-16,8-3 3 16,14-4-1-1,9-3-2-15,8 0 1 16,6-1 4-16,3-5-3 0,1-3-5 15,0-1 3-15,-7 3-6 16,-10 2 4-16,-8 4-6 16,-14 0-22-16,-10 9-33 15,-6 5-7-15,-18 1-62 16</inkml:trace>
  <inkml:trace contextRef="#ctx0" brushRef="#br0" timeOffset="119229.9141">22562 14502 310 0,'0'0'163'16,"2"-6"-160"-16,9-4 4 16,9-1 9-16,7 2 5 15,3 1-11-15,7 2-5 16,-1 3-5-16,-2 4 2 0,-6-1-1 16,-7 9-4-16,-8 7-13 15,-7 4-10-15,-6 1-2 16,-6 3 0-16,-9 0-4 15,-3 1 8-15,-4 0 17 16,1-3 6-16,-1 0 2 0,6-3 2 16,5-1 6-16,6-1 5 15,5-2-2-15,3-1-5 16,13 0 6-16,6-3 0 16,4 2-3-16,3 1-2 15,1 1-5-15,-3 3-3 0,-5 3 1 16,-10 4-3-16,-9 5-11 15,-3 3 2-15,-13 2 0 16,-12 1 5-16,-6-3 4 16,-6-3 0-16,-7-7 4 0,-4-7-1 15,-5-12-1-15,-4-4 2 16,1-15-2-16,3-14-2 16,5-10-10-16,9-10-45 15,9-9-84-15</inkml:trace>
  <inkml:trace contextRef="#ctx0" brushRef="#br0" timeOffset="120055.3068">23092 12050 367 0,'9'-3'6'16,"4"2"-1"-16,4 1-3 16,10 0 7-16,3 3-2 15,10 1-5-15,-1-2 0 16,2-1 0-16,-2-1-2 16,1 0 3-16,-6 0-3 0,-1 1 0 15,-4 4 1 1,-9 6-1-16,-4 6 0 15,-8 7 0-15,-8 9-1 16,-1 8 1-16,-15 10 2 0,-2 10 2 16,-3 9 2-16,2 5 0 15,2 6 0-15,7 4-3 16,6 4-1-16,4 2-2 16,-1 3 3-16,8 5-3 15,2 3-1-15,2-1 2 0,-6 2-2 16,0 2 1-16,-4 2 1 15,-1 1-2-15,0 2 2 16,-1 3-1-16,1 0 9 16,0-2 16-16,3 1-5 15,2-5-12-15,2-1-2 16,2-5-5-16,2 0 0 0,0-9 0 16,2-5-1-16,-3-5 0 15,-4-6 1-15,-3-4-1 16,-3-4 0-16,0-1 1 15,-7-2-1-15,-5-2 2 16,-5-3 2-16,-1-3-1 0,0-3 0 16,2-6-2-16,0-7-1 15,1-7 2-15,-3-9-3 16,3-8 1-16,-2-7 1 16,-4-5-3-16,0-5 0 15,-6 0 2-15,-5-4 0 16,-6-6 0-16,-6-1 0 0,-7-1 0 15,-3-1 1-15,-6-1-1 16,-4-1-4-16,-1-2-25 16,1-7-54-16,7-7-150 15</inkml:trace>
  <inkml:trace contextRef="#ctx0" brushRef="#br0" timeOffset="133411.0366">11830 10477 72 0,'0'-5'48'0,"0"0"-30"15,-6 0 19-15,-1 0-3 16,0-1-2-16,1-1 1 16,-3 0-9-16,3 0-3 15,-2 1-6-15,-1-3 0 16,-1 2-5-16,-1-1-2 0,-3-1-1 16,-4 3-5-16,-4 0 2 15,-4 3-2-15,-4 3-2 16,-4 0 1-16,-3 2 0 15,-1 9-2-15,0 5 2 16,1 1-2-16,4 4 1 16,3 3 1-16,3 1 0 0,4 2-2 15,3 4 2-15,2 4-2 16,4-1 2-16,4 5 1 16,6 2 1-16,1 3 3 15,3 3-2-15,1 2 1 16,7 1 0-16,2 1-2 0,2-2-2 15,2-3 2-15,0-4-2 16,6-5-1-16,1-7 1 16,0-6-2-16,4-9 0 15,3-6 2-15,0-7-2 16,3-2 1-16,2-9-1 16,2-9 0-16,2-6 3 0,0-6-4 31,-3-4 2-31,-1-5 2 0,-5-2-3 0,-5-3 1 15,-4 0-2-15,-10-1-6 16,-1 1 0-16,-7 1 2 0,-1 1 1 31,-6 3 4-31,-5 1 2 16,-1 2-2-16,-2 2 2 0,1 2-1 0,0 0 0 16,1 4 2-16,0 4-1 15,1 3 0-15,1 3 0 16,1 7-2-16,-1 1 1 0,3 6-2 15,1 0-67-15,-1 2-78 16</inkml:trace>
  <inkml:trace contextRef="#ctx0" brushRef="#br0" timeOffset="133810.8124">11582 10279 228 0,'-8'0'20'0,"3"-13"22"0,5-8-7 16,0-6-5-16,6-5-7 16,11-5-9-16,4-5 3 15,5-3-8-15,4 2-3 16,2 2-5-16,-1 2-1 15,-3 4 2-15,-3 7-2 0,-5 7-5 16,-7 4-23-16,-6 7-31 16,-6 1-64-16</inkml:trace>
  <inkml:trace contextRef="#ctx0" brushRef="#br0" timeOffset="134021.202">11743 9778 340 0,'0'0'1'16,"1"-1"3"-16,10-2 11 0,6-1-6 15,2 0 6-15,5 2-6 16,1 2-6-16,1 0 0 16,-2 2-3-16,-4 9 1 15,-7 4 1-15,-6 4-8 16,-7 2-30-16,-3 2-16 0,-13-2-38 15,-7-1-15-15</inkml:trace>
  <inkml:trace contextRef="#ctx0" brushRef="#br0" timeOffset="134631.1956">11911 9196 191 0,'-4'-6'5'0,"-11"2"0"16,-3 3 17-16,-5 1 10 16,-1 0-9-16,-1 5-4 0,0 6-1 15,1 4-6-15,2 4-1 16,2 4-4 0,5 4-2-16,5 4 0 15,4 2-2-15,3-1 0 0,3-3-1 0,5-3-1 16,8-6 0-16,5-8 0 15,5-9-1-15,3-3 1 16,4-7 0-16,1-11-1 0,-1-8 0 16,-5-2-1-16,-4-2-5 15,-8-1 5-15,-7 1 1 16,-6 0-1-16,0 3 2 16,-8 2 0-16,-3 5-1 15,-1 3 3-15,1 4 6 0,3 7 2 16,1 5 11-16,4 1-3 15,3 8-12-15,0 11 3 16,0 8 13-16,5 7-7 16,4 3-6-16,-2 2-4 15,1 3-4-15,2-2 1 0,-2-5-3 16,1-7 2-16,0-5-2 16,2-7-14-16,0-9-29 15,1-7-25-15,-2-3-30 16,-2-16-73-16</inkml:trace>
  <inkml:trace contextRef="#ctx0" brushRef="#br0" timeOffset="134882.3246">11898 8875 304 0,'-1'-14'3'15,"1"1"21"-15,7-1-6 16,12-3-3-16,10-2-1 16,4-1-5-16,6 2 0 0,1-3-3 15,0 4-5-15,-2 4 2 32,-8 3-2-32,-7 4-2 15,-6 6-8-15,-9 0-32 0,-8 4-18 0,0 5-27 16,-12 1-63-16</inkml:trace>
  <inkml:trace contextRef="#ctx0" brushRef="#br0" timeOffset="135038.6061">12111 8784 201 0,'0'9'15'0,"0"4"49"16,0 5-1-16,0 5-19 15,2 5-4-15,1 6-16 16,-2 6-8-16,0 5-10 15,-1 5-3-15,0-1-1 16,0-2-42-16,1-10-103 0</inkml:trace>
  <inkml:trace contextRef="#ctx0" brushRef="#br0" timeOffset="158300.4369">11672 14384 209 0,'-3'-1'19'0,"-4"-9"-8"16,0-2 16-16,0-2 10 16,-1-1-14-16,1 0-9 15,-1 0-6-15,-3 2 3 16,0 1 3-16,-4 4-4 16,-4 6-2-16,-5 2-3 0,-5 7-4 15,-3 16 1-15,-4 7-2 16,-1 9 1-16,1 9 2 15,2 6 9-15,6 7 6 16,5 3-6-16,7 0-7 16,10-3-1-16,7-6-2 15,4-8-1-15,12-10-2 0,8-14 4 16,6-11-2-16,4-10-1 16,5-4 2-16,3-19-4 15,1-10 2-15,0-9-6 16,-2-8-2-16,-8-2-3 15,-7-2 9-15,-8 0 2 0,-10 6 0 16,-9 4 0-16,0 7 1 16,-8 5-1-16,-2 7-1 15,1 6 4-15,2 6 1 16,5 7 2-16,2 4 7 16,1 8-17-16,9 13 5 15,4 8 0-15,4 8 1 0,-3 7 1 16,-1 3-2-16,-1 2-1 0,-3 0 2 15,-4-5-1-15,-1-6-1 16,-1-7 1-16,0-9-5 16,1-11-30-16,-4-11-41 15,0-3-81-15</inkml:trace>
  <inkml:trace contextRef="#ctx0" brushRef="#br0" timeOffset="158581.7111">11269 14130 407 0,'-16'1'-7'16,"4"-1"9"-16,12 0 1 0,7-1-6 15,14-6 1-15,10-2 2 16,11-3 5-16,9-3 0 15,8-2-2-15,3-1-1 16,0 2-1-16,-6 3 0 16,-8 4 0-16,-13 5-8 0,-14 4-14 15,-9 2-35-15,-11 5-56 16,-1-2-95-16</inkml:trace>
  <inkml:trace contextRef="#ctx0" brushRef="#br0" timeOffset="158794.6207">11733 13946 405 0,'3'0'3'0,"1"0"-1"15,5 0 1-15,6 9 13 16,4 5 6 0,5 6-10-16,3 3-4 15,-1 5-4-15,-1 2-4 0,-3 0 3 16,-6-2 0-16,-7-1-3 15,-7-1 0-15,-2-2 0 16,-8 1-11-16,-10 1-34 0,-3-1-11 16,-2-2-24-16,0-6-122 15</inkml:trace>
  <inkml:trace contextRef="#ctx0" brushRef="#br0" timeOffset="159076.1218">12258 14698 397 0,'-6'-10'84'15,"-3"-3"-79"-15,0 2 19 0,4 1 0 16,1 1-13-16,3 5-9 16,0 1 0-16,1 3-2 15,0 0-9-15,0 0-106 16,3 3-29-16</inkml:trace>
  <inkml:trace contextRef="#ctx0" brushRef="#br0" timeOffset="159592.1611">12621 14181 235 0,'3'-17'9'0,"-2"3"55"0,-1 7-2 0,0 7-12 15,0 1-22-15,-5 17-24 16,1 10 7-16,0 13 10 16,1 7-10-16,1 9-1 15,3 5-7-15,-1 2-1 16,1 0 1-16,5-6-1 16,1-6-1-16,1-10 0 0,-2-11-3 15,-1-11-3-15,-1-12-5 16,0-8 0-16,-3-5 7 15,1-13 3-15,2-5-6 16,1-4-1-16,4-3 6 16,4 3 0-16,7 3 2 0,3 4 0 15,4 7 2-15,3 6 3 16,-1 8-3-16,-2-1 0 16,-4 13-2-16,-8 9-2 15,-5 6 3-15,-8 6-1 16,-2 5-1-16,-6 3 1 0,-11 0-1 15,-6-5 2-15,-6-5-2 16,-4-10-4-16,-3-11 3 16,1-9 1-16,0-2 1 15,4-11-1-15,5-14 0 16,3-9-5-16,6-9-81 0,3-8-83 16</inkml:trace>
  <inkml:trace contextRef="#ctx0" brushRef="#br0" timeOffset="159841.9052">12453 14057 413 0,'-11'0'6'0,"8"-5"-5"0,5-4-2 16,18-5 4-16,10-2-3 0,9-2 3 15,11-2 1-15,8 0-4 16,3 2 0-16,-1 3 2 16,-8 3-2-16,-9 6-11 15,-13 4-30-15,-15 2-2 0,-12 3-22 16,-3 6-21-16,-11-2-72 16</inkml:trace>
  <inkml:trace contextRef="#ctx0" brushRef="#br0" timeOffset="160045.0746">12820 13897 313 0,'11'0'5'15,"0"0"9"-15,5 1 35 16,3 8-15-16,3 1-8 16,0 6-10-16,-1 3-6 15,-3 5-6-15,-2 5-2 0,-3 6-1 16,-6 3 2-16,-4 5 0 15,-3 2-6-15,-3 1-33 16,-10 0-21-16,-8-3-43 16,-3-4-164-16</inkml:trace>
  <inkml:trace contextRef="#ctx0" brushRef="#br0" timeOffset="160531.4675">13764 14659 425 0,'0'0'6'0,"9"0"-3"15,11 0-2-15,11 2 9 0,7-7-1 16,9 0-1-16,6-2-1 16,1-1-4-16,1 2-1 15,-7 1 0-15,-7 4-1 16,-10 1-1-16,-10 0-7 15,-12 5-38-15,-9 5-7 16,-3 0-51-16,-15 0-98 0</inkml:trace>
  <inkml:trace contextRef="#ctx0" brushRef="#br0" timeOffset="160742.5813">13861 14892 366 0,'9'6'2'16,"5"-6"5"-16,10 0 36 16,7 0-12-16,9 0-17 15,5-4-7-15,2-6-5 0,0 2-1 16,-4 2 1-16,-6 1-5 16,-10 5-56-16,-9 0-32 15,-14 0-148 1</inkml:trace>
  <inkml:trace contextRef="#ctx0" brushRef="#br0" timeOffset="161578.4303">15030 14406 208 0,'-1'-8'23'0,"-7"-1"10"15,-2-2 30-15,-2 1-26 0,-1 0-8 16,-3 2-9-16,-2 2-3 16,-3 2-4-16,-4 3-7 15,0 1-4-15,-5 5 0 16,-1 11-1-1,-4 6-1-15,0 6 1 0,2 5-1 16,3 7 1-16,6 4 8 0,7 6-2 16,8 3-2-16,7-1 1 15,2-2-4-15,8-9-1 16,11-5 3-16,6-11-4 0,5-9 2 16,5-9 1-16,5-7-3 15,1 0 1-15,1-10 2 16,-2-10-4-16,-5-4 2 15,-6-6-1-15,-6-4 0 16,-4-6 1-16,-5-2-2 16,-7-2 1-16,-4-1 1 0,-3 3-3 15,0 3 0-15,0 7 2 16,-2 6-1-16,-2 8 2 16,2 9-1-16,2 9-1 15,0 3 1-15,0 17-2 16,0 8 2-16,-1 9 4 0,0 5 8 15,-2 5-5-15,1 0-1 16,2-4-4-16,0-3-1 16,0-6 2-16,9-8-3 15,2-9 1-15,3-9 0 16,2-8-25-16,1-4-52 0,-2-16-41 16</inkml:trace>
  <inkml:trace contextRef="#ctx0" brushRef="#br0" timeOffset="161842.6925">15088 14073 249 0,'-3'-4'120'0,"3"-1"-119"0,1 0 0 16,15 0 2-1,7 0-1-15,12-1 5 16,7-2 2-16,5-1-4 0,4 2-4 16,-2 1 0-1,-9 2 0-15,-10 3-1 0,-8 1-8 16,-13 0-26-16,-9 0-34 16,0 1-33-16</inkml:trace>
  <inkml:trace contextRef="#ctx0" brushRef="#br0" timeOffset="162030.2128">15354 14039 268 0,'0'11'2'0,"-2"3"39"16,0 3 18-16,-3 6-7 16,-2 4-7-16,-2 6-16 15,-2 6-10-15,-4 6-9 16,2 4-7-16,-1 2 0 0,5-2 0 15,1-3-4-15,4-9-26 16,0-9-50-16,0-11-57 16</inkml:trace>
  <inkml:trace contextRef="#ctx0" brushRef="#br0" timeOffset="162719.026">15841 14152 318 0,'0'-7'7'0,"0"5"41"15,-3 2 3-15,-1 8-33 16,2 14-15-16,-3 10 20 15,1 11-1-15,0 9-8 0,1 7-4 16,0 4-5-16,1 4-4 16,1-3 3-16,1-6-2 15,0-7 0-15,0-12 1 16,0-11-4-16,2-11 1 16,1-11 1-16,1-6 2 0,2-16-1 15,1-9 0-15,2-7-4 16,0-3 3-16,4-1-1 15,1 3 1-15,3 3-1 16,1 8-1-16,3 7 0 16,0 7 2-16,5 6-2 0,1 2 1 15,0 11 0-15,1 6-1 16,-5 7 1-16,-3 6 2 16,-4 3-4-16,-9 4 3 15,-7 1 0-15,0 0-1 16,-10-4 1-16,-9-3 0 0,-9-5-2 15,-6-6 2-15,-6-6-1 16,-4-4 1-16,1-4-1 16,5-4-1-16,3-2 2 15,8 0 0-15,9 0-2 16,8-4 2-16,7 3-13 0,3-2-103 16,6-3-115-16</inkml:trace>
  <inkml:trace contextRef="#ctx0" brushRef="#br0" timeOffset="163142.8734">16838 14557 378 0,'0'-3'6'0,"0"-1"20"15,6 2 16-15,17-1-20 16,6 0 3-16,12 0-6 16,10-4-5-16,7 2-9 15,3 1-2-15,-2 0-2 16,-7 2 1-16,-10 2-1 16,-11 0-2-16,-13 2-13 0,-11 9-28 15,-7-1-33-15,-11 2-33 16,-16 0-120-16</inkml:trace>
  <inkml:trace contextRef="#ctx0" brushRef="#br0" timeOffset="163314.6362">16914 14757 308 0,'11'9'16'0,"5"-5"3"16,7 0 47-16,7-3-13 15,9-1-28 1,5 0-17-16,2-5-5 0,0-3 1 16,-6 2-4-16,-7 2-7 0,-10 2-50 15,-10 1-59-15</inkml:trace>
  <inkml:trace contextRef="#ctx0" brushRef="#br0" timeOffset="164018.7328">17845 14016 210 0,'2'-15'13'15,"-1"4"72"-15,-1 7-26 16,1 4-2-16,-1 8-40 0,0 13-15 16,0 8 17-16,0 10 4 15,0 9-6-15,0 5-8 16,3 8-2-16,1 1-5 16,1 2 1-16,1-2 2 15,2-5-4-15,-1-8 1 0,1-13-1 16,-2-10-1-16,0-10 2 15,-3-11-2-15,0-5 1 16,-1-11 3 0,-1-9-3-16,1-4-1 15,1-4 2-15,3 1-4 0,5 1 3 0,2 5 0 16,6 7-2-16,2 6 1 16,4 6 0-16,-1 2-2 15,1 7 4-15,-5 10-3 16,-2 6 0-16,-5 5 2 15,-5 5-1-15,-8 4 0 0,0 4 1 16,-12 0-2-16,-11 0 2 16,-6-5 0-16,-9-6-2 15,-5-8 1-15,-3-8 0 16,3-8-1-16,3-6 2 16,6-6 0-16,10-12-2 0,7-6 3 15,11-6-2-15,6-5-6 16,9-4-80-16,13-3-53 15</inkml:trace>
  <inkml:trace contextRef="#ctx0" brushRef="#br0" timeOffset="164275.7281">18051 13819 502 0,'0'-1'-5'16,"11"-10"7"-16,12-2 1 15,15 1-5-15,9-4 1 16,9 2 4-16,4 1-5 16,-2-1 4-16,-6 4-1 0,-10 4-23 15,-14 2-28-15,-13 4-2 16,-11 0-15-16,-4 0-35 15,-16 3-5-15</inkml:trace>
  <inkml:trace contextRef="#ctx0" brushRef="#br0" timeOffset="164455.3879">18300 13766 165 0,'0'7'20'16,"0"0"1"-16,6 7 61 15,3 3-25-15,0 4-6 16,1 4-11-16,-3 4-8 15,-2 4-13-15,-4 3-11 0,-1 6-4 16,0 1 0-16,-7 6-3 16,-2 0 2-16,-2-1-7 15,2-6-91-15,-2-9-100 16</inkml:trace>
  <inkml:trace contextRef="#ctx0" brushRef="#br0" timeOffset="165003.2183">18826 14317 371 0,'-21'-6'7'0,"-5"5"-5"16,-4 1 2-16,-3 8 9 0,-3 11 2 16,-1 8 10-16,-2 8 0 15,-1 7-5-15,3 6-10 16,6 3-4-16,7 0-1 15,10-1-2-15,10-8-2 16,4-7-1-16,15-12 2 0,13-11-2 31,7-10 3-31,11-4-1 16,4-18-2-16,1-6 1 0,-3-6-2 0,-5-4-10 16,-10 1-3-16,-9-1-1 15,-11 4 11-15,-8 3 3 0,-5 8 1 16,0 4 0-16,-8 9 2 15,-2 7 1-15,-2 1 12 16,0 16-5-16,3 8 3 16,0 9-1-16,6 4 0 15,3 3-6-15,0 0-2 0,7-2-3 16,11-5 1-16,6-6 1 16,3-6-4-16,5-6 3 15,1-5-2-15,3-7-76 16,-3-3-160-16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2-07T07:16:23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19820 6665 137 0,'-11'-10'1'0,"-8"0"6"15,-3 0 7-15,-5 2-2 16,-1-1 3-16,-2 0 12 15,-1-1-1-15,-1-2 0 0,-2-1-15 16,-4-1-6-16,-3-3-1 16,-6-2-2-16,-4 1-1 15,-2-1-1-15,-3 2 0 16,-2 2 0-16,-2 3 1 0,1 5-2 16,-1 6 1-16,-2 1 0 15,1 3-1-15,-2 12 3 16,-2 5-2-16,1 4-1 15,-1 5 2-15,1 2 0 16,2 6 2-16,5 3 5 16,7 4 0-16,5 5 4 15,13 3-3-15,8 3-1 16,15 2 3-16,9 4-8 0,12-2-3 16,15 0 1-16,11 0 4 15,12-5-2-15,8-4 0 0,9-6-3 16,2-7 0-16,6-7-12 15,1-7-4-15,2-5 5 16,-1-8 4-16,-2-6 1 16,0-4 7-16,-1 0-2 15,3-7 1-15,-2-7 3 0,1-6-3 16,-1-5 0-16,-3-4 1 16,-2-8-2-16,-6-3 1 15,-6-5 1-15,-5-3-6 16,-8-5 1-16,-9-1 3 15,-10-4-1-15,-10-2 2 16,-13-4-1-16,-3 0 1 0,-21 1 1 16,-12 4-1-16,-10 4 1 15,-8 12 1-15,-6 11 0 16,-3 16-2-16,-1 12 0 16,2 4-2-16,4 20-16 15,6 7-57-15</inkml:trace>
  <inkml:trace contextRef="#ctx0" brushRef="#br0" timeOffset="3209.9206">20410 10485 35 0,'4'-9'46'16,"-4"0"-6"-16,0-1-24 0,-2 2 8 16,-9-1-1-16,-10 1-5 15,-8 1-6-15,-13 1-7 16,-11-1-2-16,-12 2 0 15,-7 0 0-15,-13-3-2 16,-2 1 1-16,-6 0 1 0,-2-4-3 16,-2 0 0-16,-4-4 0 15,2-2 0-15,0-1 0 16,3-2 0 0,1 0 0-16,7 1 0 15,8 5 0-15,4 4 1 0,6 6 21 0,6 4 2 16,3 0 4-16,5 12-6 15,3 4-8-15,6 4-7 16,4 3-4-16,5 3-3 16,3 4 3-16,5-2-5 0,6 3 2 15,5 1 2-15,5-3-4 16,9 0 1-16,5-1-1 16,0 2 0-16,11 1 3 15,5 5 11-15,0 2-10 16,2 6 0-16,0 3-1 0,-1 5-1 15,-3 4 4-15,4 2-4 16,-3-1 0-16,3 0 1 16,1-2-1-16,2-4-8 15,7-3 5-15,7-6-9 16,14-5 6-16,9-9 2 0,17-9 2 16,17-10 2-16,16-9 0 15,13-6 0-15,12-15 5 16,5-4-2-16,2-2-1 15,-7 1 0-15,-10 4-1 16,-16 4 1-16,-16 7 0 16,-17 4-2-16,-17 3 0 0,-16 2 3 15,-11-1-4-15,-7-5-4 16,-9-7-5-16,-7-10 5 16,-5-12 6-16,-2-14 3 15,-4-12 2-15,-11-12 6 0,0-6-9 16,-3-2-1-16,4 2 0 15,1 7-3-15,6 12 2 16,3 12-1-16,3 14 0 16,-1 14 0-16,-3 9-17 15,-2 6-85-15</inkml:trace>
  <inkml:trace contextRef="#ctx0" brushRef="#br0" timeOffset="9085.2893">22212 12374 101 0,'2'0'-16'0,"-2"-3"64"16,0-1-32-16,0 1 9 15,0 0-1-15,0-1-5 16,0 2 2-16,0 0 3 0,0 0-9 15,0 1-7-15,0-1-3 16,0 1-2-16,-2 0-3 16,2 1 1-16,-1 0-3 15,-1-4-46-15,0-3-193 16</inkml:trace>
  <inkml:trace contextRef="#ctx0" brushRef="#br0" timeOffset="10712.9913">24353 12310 129 0,'3'0'34'16,"-2"-3"-10"-16,-1 1 16 16,0 0 0-16,0-1-13 15,0-2-4-15,-1 0-5 16,-5-2-3-16,0 1-5 0,-4-3-3 16,-1 1-3-16,-2-2-2 15,-7-1 0-15,1 1-2 16,-6-1 0-16,-4 0 1 15,-5-2-1-15,-1 1-1 16,-5 0 2-16,-1-2-2 16,-2 1 2-16,-2-2 0 0,-4 1-2 15,2 0 1-15,-2 0 0 16,-2 3 0-16,1 1 1 16,-1 2-1-16,0 1-2 15,1 3 4-15,-1 1-3 16,2 0 1-16,1 2 0 0,2 1 0 15,-1 0 0-15,4 0 1 16,-2 1-2-16,3 5 1 16,0 1 0-16,1 1-1 15,2 0 2-15,1 3-1 16,2 1-1-16,1 0 1 16,-2 3 1-16,3-1 1 0,-1 3 1 15,1 0-1-15,-1 1 1 16,4 1 0-16,1 0-2 15,3 2 2-15,3 1 0 16,3 1 1-16,4 1-1 0,1 2 1 16,3 1-3-16,4 0 1 31,-1 1-2-31,2 0 0 16,3 1 2-16,1-2-1 15,0-2-1-15,4 0 1 0,0-1-1 16,2-3 6-16,8 0 4 15,5 2-3-15,7-1-3 16,4 2 1-16,8 0-2 16,7-2 1-16,10 1 0 15,7 0 1-15,8-2-2 16,7-2-1-16,4-4-1 0,2-1 0 16,-1-2-1-16,-1-2 0 15,-2-3 2-15,0-2-3 16,-5 0 2-16,1-4-1 15,-3 1-3-15,-1-2-1 16,-4 0 0-16,0-6-15 0,-7-5 19 16,-1-4-3-16,-2-5 1 15,-1-3 1-15,-3-5 0 16,1-3 2-16,-2-2 0 16,-1-1-2-16,-4 0 2 0,-4-1 1 15,-8-1 2-15,-10-2 2 16,-9-1-2-16,-10 0-1 15,-2-1 2-15,-18 3-3 16,-7 4 0-16,-4 3-1 16,-6 6-1-16,-2 5 0 15,-2 4 1-15,-2 6-3 0,3 2-22 16,4 1-22-16,1-2-77 16</inkml:trace>
  <inkml:trace contextRef="#ctx0" brushRef="#br0" timeOffset="11931.7277">22144 12228 79 0,'0'-4'55'16,"0"-2"-28"-16,-1 0 21 15,-7-1-16-15,-3 0 4 0,-6-1-7 16,-1 0-12-16,-5 1 1 16,-4-2-8-16,-6 3-5 15,-3-3 3-15,-6 2-6 16,-5-2-1-16,-7-1 0 15,-1-1-1-15,-5 0 1 16,-2 1-1-16,-1 0 0 0,1 2 0 16,3 0 1-16,3 3-2 15,1 0 2-15,2 3-1 16,1 2 0-16,5 0 3 16,2 0-3-16,3 5 3 0,2 3 0 0,1 3-3 15,1 2 2-15,0 1-1 16,1 1-1-16,0 2 1 15,-1 1-1-15,3-1 0 16,1 3 0-16,-1 1 1 16,1 1-1-16,1 1 2 0,-1 3-2 15,1 2 3-15,3 2 0 16,4 2-1-16,6 0-2 16,7 2 5-16,5 1 6 15,8-1-1-15,0 1 0 0,3 0-9 16,8-1 1-16,2 0 0 15,5 1-2-15,5-2 1 16,3 0 6-16,7-3 5 16,5-2-1-16,5-3-8 15,5-4-2-15,4-3 1 0,5-5-1 16,3-2-1-16,1-5 1 16,5 0-1-16,4-3 1 15,-2-2-1-15,1-1 0 16,-1 0 0-16,1 0-2 15,-4-3-1-15,-1-3 4 16,-3-2-2-16,-3-2 2 0,-6-1 0 16,-4-2-2-16,-1-1-1 15,-1-2-2-15,-6-1 1 16,1 0-2-16,1 0 4 16,-1 0-2-16,1 1 2 15,-3 1 1-15,0 1-1 0,-3 1 2 16,-3 0-2-16,-4 1 1 15,-3-2 1-15,-4 1-1 16,-5-2 0-16,1-3 1 16,-4-3-1-16,-7-2 1 15,-3-4 1-15,-4-2-1 0,-7-4 5 32,-17-2 0-32,-7 1-1 15,-10 1-1-15,-7 3 0 16,-1 5 1-16,3 4 3 15,4 5 0-15,5 3-5 0,7 4-1 16,3 4-3-16,5-2-30 16,1-2-94-16</inkml:trace>
  <inkml:trace contextRef="#ctx0" brushRef="#br0" timeOffset="14142.3021">23471 12657 218 0,'0'1'26'0,"0"0"-14"16,0 1 5-16,0 1-3 16,0 0-6-16,4 1-5 15,-2-2-4-15,4 1 1 0,0-3-31 16,1 0-68-16</inkml:trace>
  <inkml:trace contextRef="#ctx0" brushRef="#br0" timeOffset="14314.1992">23769 12685 274 0,'0'0'5'0,"0"0"-3"16,0 0-21-16,0-1-83 15</inkml:trace>
  <inkml:trace contextRef="#ctx0" brushRef="#br0" timeOffset="14512.4863">23992 12681 336 0,'2'0'27'16,"-2"0"-12"-16,0 0-7 15,3 0-7-15,0-2-20 16,5-5-111-16</inkml:trace>
  <inkml:trace contextRef="#ctx0" brushRef="#br0" timeOffset="14668.7446">24248 12711 440 0,'-6'1'13'16,"-2"-1"0"-16,2 3 10 15,-1-1-19-15,2-2-5 16,0 0-106-16</inkml:trace>
  <inkml:trace contextRef="#ctx0" brushRef="#br0" timeOffset="17144.9312">21266 13984 112 0,'7'-18'40'16,"-3"0"-18"-16,-4 2 41 0,2 5-17 16,-2 2-4-16,0 2 3 15,0 4 3-15,0 3-1 16,0 2-34-16,0 16-13 15,0 8 5-15,0 8 0 0,0 7 2 16,0 7-4-16,-6 4 1 16,1 2-2-16,-2 0-1 15,-3-2 1-15,6-2-1 16,-2-4-6-16,-3-9-22 16,3-9-15-16,-2-10-26 0,3-11-8 15,-2-7-57-15</inkml:trace>
  <inkml:trace contextRef="#ctx0" brushRef="#br0" timeOffset="17452.7701">21084 14122 313 0,'-6'-4'32'15,"0"-2"-28"-15,4 0-1 16,2-3 9-16,6-5-3 15,9-6-6-15,8-8 0 16,7-7 2-16,4-3 0 0,5-2-3 16,-2 3-2-16,-1 6 1 15,-10 6-1-15,-4 9 1 16,-7 8 0-16,-9 8 13 16,-1 2-9-16,-2 16 7 15,1 7 6-15,-1 8-4 16,7 5-3-16,0 4-5 0,1 0-3 15,4-3-2-15,2-3 1 16,0-9-4-16,3-9-39 16,-3-6-41-1,-1-8-55-15</inkml:trace>
  <inkml:trace contextRef="#ctx0" brushRef="#br0" timeOffset="18124.8061">20714 14831 321 0,'0'-2'35'16,"0"2"22"-16,0 4-48 0,0 13-2 15,0 7 19-15,-3 7-4 16,-1 7-4-16,0 8-9 16,-1 3-6-16,0 4-1 15,2-1 0-15,-1-3-1 16,2-5-1-16,0-10 2 0,-1-8-2 16,2-10 0-16,1-9 0 15,-2-7 1-15,0-6 4 16,0-13-5-16,-2-9 0 15,-2-8-1-15,-1-7-1 16,1-6 2-16,-1-5 0 16,0 0-1-1,5 1 1-15,2 5 0 16,0 5-1-16,2 5 2 0,8 7-2 16,3 2 1-16,6 3 1 15,3 3-1-15,6 2-1 0,9 3 3 16,5 2-1-16,6 5 1 15,4 2 0-15,4 3-2 16,-3 3 1-16,-6 3 0 16,-9 0-2-16,-9 2 2 15,-11 9-2-15,-14 5-10 0,-4 2-29 16,-11 2-21-16,-12 0-48 16,-10-2-120-16</inkml:trace>
  <inkml:trace contextRef="#ctx0" brushRef="#br0" timeOffset="18296.6798">20624 15001 283 0,'-4'7'153'16,"1"-6"-148"-16,3 0 2 16,8 0 7-16,12-1 5 15,9 0-4-15,6 0-4 0,6-4-8 16,1 0-1-16,-2 3-2 15,-4 1-17-15,-9 0-60 16,-8 0-66-16</inkml:trace>
  <inkml:trace contextRef="#ctx0" brushRef="#br0" timeOffset="18500.2896">21047 15033 370 0,'1'4'21'0,"-1"2"-2"16,0 3 3-16,0 7 23 16,-6 3-14-16,-2 5-13 15,-1 3-8 1,0 4-7-16,0 2 0 0,1-2-3 16,3-2 1-16,0-5-11 0,4-6-37 15,1-9-29-15,0-9-54 16</inkml:trace>
  <inkml:trace contextRef="#ctx0" brushRef="#br0" timeOffset="18703.4881">21045 14980 195 0,'-2'-10'161'16,"1"1"-152"-16,1 3 25 0,0 1-16 15,3 3-12-15,9 1-5 16,1 1 0-16,2 0-2 16,0 4-11-16,-1 7-61 15,-2 5-24-15,-2 1-42 16</inkml:trace>
  <inkml:trace contextRef="#ctx0" brushRef="#br0" timeOffset="18984.4453">21160 15130 214 0,'0'0'59'16,"0"0"12"-16,0 0-7 15,0 0-21-15,0 0-17 16,0 0-12-16,0 0-8 0,-4 129-3 16,2-129 1-16,2 0 1 15,0-6 27-15,0-11-27 16,4-2-3-16,6-4-2 16,5-2 0-16,5 3-1 15,4 4 0-15,-1 5-4 16,1 6 1-16,-3 6 3 0,-6 1 1 15,-5 4 0-15,-4 10-1 16,-5 2 0-16,-1 4 1 16,0 1 0-16,-2 4 0 15,-4-3 1-15,1 1-1 16,-1-4-7-16,2-7-38 16,4-5-45-16,0-7-43 0,0-7-127 15</inkml:trace>
  <inkml:trace contextRef="#ctx0" brushRef="#br0" timeOffset="19162.0393">21448 15124 282 0,'-1'11'36'0,"-4"3"-9"16,0 5 31-16,1 3-20 15,-1 3-20-15,1 2-11 16,2-2-5-16,-2-3-1 0,2-4-1 0,2-9-45 15,0-8-56-15,0-1-44 16</inkml:trace>
  <inkml:trace contextRef="#ctx0" brushRef="#br0" timeOffset="19318.3045">21449 14980 310 0,'-4'-5'9'0,"1"2"8"16,2 2-8-16,1 0-9 16,2-3-28-16,10-4-112 0</inkml:trace>
  <inkml:trace contextRef="#ctx0" brushRef="#br0" timeOffset="19750.1954">21658 14809 325 0,'0'0'26'0,"0"0"22"16,0 0 15-16,0 0-21 15,0 0-13 1,0 0-9-16,0 0-7 16,-38 170-6-16,38-122-3 0,-3 4-1 15,0-3-1-15,2-1-1 16,0-8 0-16,1-6-1 15,0-7 1-15,1-9-1 0,8-7-3 16,4-8-10-16,2-3-9 16,5-8-2-16,-1-11-7 15,-2-5 4-15,2-4 4 16,-7-1 17-16,-4 1 3 16,-4 4 4-16,-4 5-1 15,0 7 1-15,0 4 13 0,-6 5 17 16,1 3-11-16,-2 4-10 15,4 11-3-15,1 5 2 16,1 6 0-16,1 2-5 16,1 1 0-16,9-1-3 0,4-4 1 15,2-4-1-15,3-4 0 16,-4-7-4-16,5-6-27 16,-5-3-30-16,-3-5-57 15,-6-12-179-15</inkml:trace>
  <inkml:trace contextRef="#ctx0" brushRef="#br0" timeOffset="19937.8723">21493 15032 365 0,'-4'0'37'15,"4"0"-2"-15,2-2 6 16,14-2-34-16,8-4-5 15,6 0-1-15,4 1 0 16,2 1-2-16,-6 2-37 16,-9 3-72-16,-12 1-40 0</inkml:trace>
  <inkml:trace contextRef="#ctx0" brushRef="#br0" timeOffset="20579.1549">22469 14809 393 0,'0'0'8'16,"-5"11"1"-16,-1 10 6 15,0 8 20-15,0 8-5 16,4 6-9-16,0 6-11 15,1 1-7-15,1 1 2 16,0-4-5-16,0-6 1 0,0-10 0 16,0-10 0-16,0-9-1 15,2-11 0-15,0-1 4 16,-1-17-2-16,-1-9-2 16,0-7-4-16,0-8 3 15,0-5-4-15,0-6-1 16,-3-1 1-16,1-1 0 0,2 3 5 15,0 3 0-15,2 6-2 16,7 6 2-16,9 5 0 16,-2 8-1-16,6 6 1 15,-2 8-1-15,2 6-1 16,-1 3 1 0,0 4 0-16,-3 11 2 15,-3 4-1-15,-7 5-1 0,-7 3 2 0,-1 3 0 16,-14 2-1-16,-8 1 1 15,-8-1 0-15,-3-4-2 16,2-3-2-16,4-6-25 16,8-8 17-16,7-8 1 15,12-3-29-15,5-8-110 0</inkml:trace>
  <inkml:trace contextRef="#ctx0" brushRef="#br0" timeOffset="20907.3176">22683 14979 370 0,'-8'31'17'15,"0"2"21"-15,5 4-1 16,3-2-19-16,0 0-10 16,1-4-5-16,7-6-3 0,-2-4 2 15,0-7 0-15,-2-4-2 16,-2-7 0-16,-1-3 0 15,0-5 0-15,-1-10-6 16,0-6-6-16,0-4 7 16,0-2 3-16,1 0 1 0,5 1 0 15,-1 1 1-15,4 5-1 16,2 6 1-16,3 2 0 16,3 5-2-16,1 4 2 15,-2 3-2-15,2 0-60 16,-2 2-35-16,-1 3-95 15</inkml:trace>
  <inkml:trace contextRef="#ctx0" brushRef="#br0" timeOffset="21111.6476">22987 14972 383 0,'-12'0'30'16,"-3"8"19"-16,-3 7-5 0,3 6-14 15,1 6-11-15,1 2-8 16,6 4-7-16,0 0-1 0,6 0-2 16,1-6 0-16,0-3-2 15,10-9-8-15,1-3-17 16,0-9-18-16,3-3-31 16,-1-1-51-16,-1-14-148 15</inkml:trace>
  <inkml:trace contextRef="#ctx0" brushRef="#br0" timeOffset="21319.6497">22910 15011 337 0,'0'-7'24'0,"0"2"62"16,0 2-25-16,4 1-35 16,13 0-10-16,4 2-2 0,2-1-8 15,4 1-4-15,-4 0-1 16,-3 0 0-16,-5 6-1 15,-10 4-4-15,-5 2-23 16,-1 1-11-16,-11 2-32 16,-4-4-44-16,2-3-83 0</inkml:trace>
  <inkml:trace contextRef="#ctx0" brushRef="#br0" timeOffset="21720.6569">23194 14977 326 0,'0'0'58'16,"0"0"3"-16,-7 6-25 15,-5 12-8-15,-1 5 4 16,-2 7-7-16,-1 3-12 16,4 3-4-1,3-3-6-15,4-3 0 16,5-7-2-16,0-6 0 0,7-9-2 15,6-5 1-15,5-3-18 16,2-5-7-16,2-11-4 0,-1-3-5 16,-3-3-1-16,-2-2 16 15,-4 2 13-15,-2 1 6 16,-5 7 0-16,-2 3 1 16,-2 5 26-16,-1 6 6 0,0 0-15 15,0 13-9-15,0 5 4 16,0 6-3-16,0 3-5 15,0 1-3-15,0-3 0 16,6-4-2-16,3-5 0 16,3-8-6-16,1-6-32 15,1-2-45-15,0-8-83 0</inkml:trace>
  <inkml:trace contextRef="#ctx0" brushRef="#br0" timeOffset="21876.8954">23327 14887 436 0,'-2'-3'24'15,"1"1"22"-15,1 2-26 16,0 0-20-16,1 2 3 16,9 6-2-16,2 1 0 0,2 1-25 15,-1-2-87-15,1-1-114 16</inkml:trace>
  <inkml:trace contextRef="#ctx0" brushRef="#br0" timeOffset="22222.0258">23537 15003 345 0,'-16'1'49'0,"1"1"5"15,-3 1 13 1,2 1-32-16,2 2-16 0,3 2-11 15,3 2-5-15,4 1-2 0,4 3-1 16,0 0 1-16,10 1-2 16,4 2 3-16,4 0-2 15,4-1-2-15,0 0 2 16,2 0-3-16,-6-1 3 0,-1 0 0 16,-9-1-1-16,-2 2 1 15,-6 1-1-15,-8 3 0 16,-6 1 2-16,-8-2 0 15,-3-1-2-15,-1-5 1 16,1-7-3-16,1-6-7 0,1 0 8 16,10-13-17-16,7-8-42 15,6-4-55-15,6-4-75 16</inkml:trace>
  <inkml:trace contextRef="#ctx0" brushRef="#br0" timeOffset="22425.1342">23642 15051 367 0,'-9'29'33'15,"-3"3"34"-15,3 5-8 0,3 5-24 16,2 1-19-16,2-1-9 16,1-4-5-16,1-5 0 15,1-9-3-15,7-8-12 16,1-13-19-16,3-3-18 15,-2-18-61-15,0-7-84 0</inkml:trace>
  <inkml:trace contextRef="#ctx0" brushRef="#br0" timeOffset="22581.3589">23669 14939 370 0,'0'-5'27'15,"0"2"31"-15,-3 3-8 0,1 0-39 16,0 5-7-16,-3 6-3 16,3 5 0-16,2 3 0 15,0 2-16-15,0 1-61 0,13-3-80 16</inkml:trace>
  <inkml:trace contextRef="#ctx0" brushRef="#br0" timeOffset="23034.443">23896 15132 299 0,'0'0'60'0,"0"0"-20"0,0 0 18 16,0 0-17-16,0 0-9 15,0 0-12-15,0 0-8 16,-113 66-8-16,97-55 0 16,3-2-3-16,4-2-4 0,4-5-16 15,5-2-21-15,0 0 3 16,7-4-1-16,7-3-7 15,1-2 3-15,9 0 19 16,1 2 22-16,2-1 3 16,0 4 0-16,-5 0 9 0,-4 3 12 15,-5 1 9-15,-4 0-8 16,-7 0-10-16,-2 5-7 16,0 5 0-16,-6 3-4 15,-4 1-2-15,-1 0-1 16,-2-2-2-16,6-4-23 15,1-5-23-15,3-3 14 0,3-2 28 16,2-9 8-16,10 0-2 16,0 1 0-16,4 3 14 15,1 3 19-15,-2 4-6 16,1 0 7-16,-3 2-8 0,-1 7-10 16,-3 2-9-16,-5 3-5 15,0-2-2-15,-4 1-3 16,0 0-38-1,0-4-47-15,-6-3-124 16</inkml:trace>
  <inkml:trace contextRef="#ctx0" brushRef="#br0" timeOffset="23182.5178">24040 15239 495 0,'0'4'15'0,"-1"-3"6"0,-1 2 9 16,-4-2-17-16,0-1-11 16,-2-1-16-16,2-19-199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2689-8E7A-4246-ACFA-A4613E754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0E2B0-08A8-455C-96F1-F23C8D2ED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8A564-7901-4960-8FE5-F7F4B982F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95982-CA36-4391-97CF-A0CDE1D06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967B2-7F48-4AFC-9D86-07180E269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0728F-5D7D-4A70-B871-0272289D7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09D1-D912-4A67-A2DC-FDC2CC67B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2962B-A638-441F-9C7B-60AA68728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5E996-E06A-4A7B-9A5E-82246B8BC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FC8E-C505-4397-9B86-380437B4E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31E6A-884E-46BF-A4A8-56F667580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48648EF-ABE0-4AED-A744-715FAF243F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02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/>
              <a:t>Machine Learning for Engineering and Science Applications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962400"/>
            <a:ext cx="7848600" cy="1752600"/>
          </a:xfrm>
        </p:spPr>
        <p:txBody>
          <a:bodyPr/>
          <a:lstStyle/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Basic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A383-5268-4825-8506-065F3B4F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85824"/>
          </a:xfrm>
        </p:spPr>
        <p:txBody>
          <a:bodyPr/>
          <a:lstStyle/>
          <a:p>
            <a:r>
              <a:rPr lang="en-US" sz="3200" dirty="0"/>
              <a:t>Tensor operations covered in 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4B1A-5F33-479E-A3AF-B1AE1B9A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94162"/>
          </a:xfrm>
        </p:spPr>
        <p:txBody>
          <a:bodyPr/>
          <a:lstStyle/>
          <a:p>
            <a:r>
              <a:rPr lang="en-US" sz="2200" dirty="0"/>
              <a:t>Addition, Broadcasting</a:t>
            </a:r>
          </a:p>
          <a:p>
            <a:endParaRPr lang="en-US" sz="2000" dirty="0"/>
          </a:p>
          <a:p>
            <a:r>
              <a:rPr lang="en-US" sz="2200" dirty="0"/>
              <a:t>Multiplication</a:t>
            </a:r>
          </a:p>
          <a:p>
            <a:pPr lvl="1"/>
            <a:r>
              <a:rPr lang="en-US" sz="1800" dirty="0"/>
              <a:t>Matrix Product, Dot Product, Hadamard Product (Elementwise multiply)</a:t>
            </a:r>
          </a:p>
          <a:p>
            <a:endParaRPr lang="en-US" sz="2200" dirty="0"/>
          </a:p>
          <a:p>
            <a:r>
              <a:rPr lang="en-US" sz="2200" dirty="0"/>
              <a:t>Transpose</a:t>
            </a:r>
          </a:p>
          <a:p>
            <a:endParaRPr lang="en-US" sz="2200" dirty="0"/>
          </a:p>
          <a:p>
            <a:r>
              <a:rPr lang="en-US" sz="2200" dirty="0"/>
              <a:t>Inverse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Skip this video if you know this basic material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30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4B7-EEA4-4249-8217-4474458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Normal Matrix addition: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Broadcasting: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1800" dirty="0"/>
                  <a:t>Adding a vector to a matrix by repeating the vector</a:t>
                </a:r>
              </a:p>
              <a:p>
                <a:pPr lvl="1"/>
                <a:r>
                  <a:rPr lang="en-US" sz="1800" dirty="0"/>
                  <a:t>Done automatically in MATLAB and </a:t>
                </a:r>
                <a:r>
                  <a:rPr lang="en-US" sz="1800" dirty="0" err="1"/>
                  <a:t>Numpy</a:t>
                </a:r>
                <a:endParaRPr lang="en-US" sz="18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217BE0-2293-4763-91C5-F128C9FB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33400"/>
            <a:ext cx="1752600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3DA87-4191-4527-9720-1B1198E99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505200"/>
            <a:ext cx="1762125" cy="2524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633760" y="564840"/>
              <a:ext cx="6117480" cy="4604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6920" y="555840"/>
                <a:ext cx="613404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3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4B7-EEA4-4249-8217-4474458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>
                    <a:solidFill>
                      <a:srgbClr val="C00000"/>
                    </a:solidFill>
                  </a:rPr>
                  <a:t>Matrix Product 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Sizes must match</a:t>
                </a:r>
              </a:p>
              <a:p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Hadamard Product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1800" dirty="0"/>
                  <a:t>Elementwise multiplication</a:t>
                </a:r>
              </a:p>
              <a:p>
                <a:pPr lvl="1"/>
                <a:r>
                  <a:rPr lang="en-US" sz="1800" dirty="0"/>
                  <a:t>A, B and C must be of the same size</a:t>
                </a:r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231AF3-AEC5-40A2-BF2A-2DC15A76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609600"/>
            <a:ext cx="1282766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3E9A1-52B3-4853-955C-654FD57E1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632628"/>
            <a:ext cx="1971675" cy="3476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071800" y="236160"/>
              <a:ext cx="6554520" cy="5879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680" y="230040"/>
                <a:ext cx="6568560" cy="58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8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4B7-EEA4-4249-8217-4474458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>
                    <a:solidFill>
                      <a:srgbClr val="C00000"/>
                    </a:solidFill>
                  </a:rPr>
                  <a:t>Dot Product 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Can also be written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marL="344487" lvl="1" indent="0">
                  <a:buNone/>
                </a:pPr>
                <a:r>
                  <a:rPr lang="en-US" sz="1600" dirty="0"/>
                  <a:t>Used very often. Ensure you can switch between vector and matrix notations</a:t>
                </a:r>
              </a:p>
              <a:p>
                <a:pPr marL="344487" lvl="1" indent="0">
                  <a:buNone/>
                </a:pPr>
                <a:endParaRPr lang="en-US" sz="2200" dirty="0"/>
              </a:p>
              <a:p>
                <a:pPr marL="344487" lvl="1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b="-13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6D60A5-0A24-4F6E-98DE-E7C68EF0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32621"/>
            <a:ext cx="1275001" cy="3094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1DDEC-16C1-4689-AAB9-09438BB3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10" y="3733800"/>
            <a:ext cx="142875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69779-D980-431E-B0EB-DBE9058D6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733800"/>
            <a:ext cx="1409700" cy="933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680560" y="564840"/>
              <a:ext cx="5926680" cy="5054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3360" y="556200"/>
                <a:ext cx="5941440" cy="50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5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4B7-EEA4-4249-8217-4474458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and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>
                    <a:solidFill>
                      <a:srgbClr val="C00000"/>
                    </a:solidFill>
                  </a:rPr>
                  <a:t>Transpose :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Inverse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1800" dirty="0"/>
                  <a:t>Above definition is for a square matrix</a:t>
                </a:r>
              </a:p>
              <a:p>
                <a:pPr lvl="1"/>
                <a:r>
                  <a:rPr lang="en-US" sz="1800" dirty="0"/>
                  <a:t>Not all square matrices have an inverse</a:t>
                </a:r>
              </a:p>
              <a:p>
                <a:pPr lvl="1"/>
                <a:r>
                  <a:rPr lang="en-US" sz="1800" dirty="0"/>
                  <a:t>For non-square cases we can define something called the </a:t>
                </a:r>
                <a:r>
                  <a:rPr lang="en-US" sz="1800" dirty="0">
                    <a:solidFill>
                      <a:srgbClr val="00B0F0"/>
                    </a:solidFill>
                  </a:rPr>
                  <a:t>pseudoinverse</a:t>
                </a:r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F352-3584-4311-BA39-A065AC5F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F48A5BA-A189-43A4-A2C4-39FD78B9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95400"/>
            <a:ext cx="1584547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CAD05-AC99-4B93-8667-FA8A220A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768" y="1066800"/>
            <a:ext cx="2425581" cy="3962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602400" y="2316600"/>
              <a:ext cx="2183400" cy="3224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5200" y="2310120"/>
                <a:ext cx="2199240" cy="32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2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8243</TotalTime>
  <Words>70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Garamond</vt:lpstr>
      <vt:lpstr>Wingdings</vt:lpstr>
      <vt:lpstr>Edge</vt:lpstr>
      <vt:lpstr>Machine Learning for Engineering and Science Applications</vt:lpstr>
      <vt:lpstr>Tensor operations covered in this video</vt:lpstr>
      <vt:lpstr>Addition</vt:lpstr>
      <vt:lpstr>Multiplication</vt:lpstr>
      <vt:lpstr>Multiplication (contd)</vt:lpstr>
      <vt:lpstr>Transpose and Inverse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715 Viscous Fluid Flow</dc:title>
  <dc:creator>Balaji1</dc:creator>
  <cp:lastModifiedBy>Admin</cp:lastModifiedBy>
  <cp:revision>1477</cp:revision>
  <dcterms:created xsi:type="dcterms:W3CDTF">2008-07-27T09:10:55Z</dcterms:created>
  <dcterms:modified xsi:type="dcterms:W3CDTF">2018-12-07T07:19:34Z</dcterms:modified>
</cp:coreProperties>
</file>