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9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9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260B-847A-4C45-A193-C31826C0C0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F914-B2B1-4882-AACA-C3102229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7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Kerberos authentication protocol- Distributed environment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3047"/>
            <a:ext cx="9143999" cy="40568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3048"/>
            <a:ext cx="9144000" cy="26047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Potocol</a:t>
            </a:r>
            <a:r>
              <a:rPr lang="en-IN" dirty="0" smtClean="0"/>
              <a:t> steps between C and TGS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Message1 =</a:t>
            </a:r>
          </a:p>
          <a:p>
            <a:endParaRPr lang="en-IN" dirty="0"/>
          </a:p>
          <a:p>
            <a:r>
              <a:rPr lang="en-IN" dirty="0" smtClean="0"/>
              <a:t>Message 2  =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24" y="1825625"/>
            <a:ext cx="3165245" cy="492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523" y="2794715"/>
            <a:ext cx="3319791" cy="643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828" y="3799268"/>
            <a:ext cx="8976575" cy="25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Protocol  steps between C and 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Message1 =</a:t>
            </a:r>
          </a:p>
          <a:p>
            <a:endParaRPr lang="en-IN" dirty="0"/>
          </a:p>
          <a:p>
            <a:r>
              <a:rPr lang="en-IN" dirty="0" smtClean="0"/>
              <a:t>Message 2 =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7" y="1690688"/>
            <a:ext cx="2834127" cy="653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28" y="2691686"/>
            <a:ext cx="4206729" cy="75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559" y="4108361"/>
            <a:ext cx="7830354" cy="20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748" y="6093315"/>
            <a:ext cx="3227456" cy="34556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13656" y="2189408"/>
            <a:ext cx="1171978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057623" y="2266682"/>
            <a:ext cx="1339402" cy="96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057624" y="4260458"/>
            <a:ext cx="1339402" cy="88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7296" y="2485623"/>
            <a:ext cx="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69746" y="2601532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08383" y="446896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85634" y="2743200"/>
            <a:ext cx="287198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85634" y="2970864"/>
            <a:ext cx="287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</p:cNvCxnSpPr>
          <p:nvPr/>
        </p:nvCxnSpPr>
        <p:spPr>
          <a:xfrm flipH="1">
            <a:off x="7701566" y="3232597"/>
            <a:ext cx="25758" cy="102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97003" y="2485623"/>
            <a:ext cx="1339403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048517" y="2421228"/>
            <a:ext cx="16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IDc</a:t>
            </a:r>
            <a:r>
              <a:rPr lang="en-IN" dirty="0" smtClean="0"/>
              <a:t>||Pc||IDV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997003" y="2953418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Ticket</a:t>
            </a:r>
            <a:endParaRPr lang="en-IN" dirty="0"/>
          </a:p>
        </p:txBody>
      </p: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3915177" y="3232597"/>
            <a:ext cx="3338598" cy="115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0" y="350305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IDc</a:t>
            </a:r>
            <a:r>
              <a:rPr lang="en-IN" dirty="0" smtClean="0"/>
              <a:t>||ticket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946265" y="3503054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4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overcome </a:t>
            </a:r>
            <a:r>
              <a:rPr lang="en-IN" dirty="0" err="1" smtClean="0"/>
              <a:t>weeknesses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9245958" cy="47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632352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013656" y="2189408"/>
            <a:ext cx="1171978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057623" y="2266682"/>
            <a:ext cx="1339402" cy="96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057624" y="4260458"/>
            <a:ext cx="1339402" cy="88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7296" y="2485623"/>
            <a:ext cx="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69746" y="2601532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5634" y="2743200"/>
            <a:ext cx="287198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85634" y="2970864"/>
            <a:ext cx="287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</p:cNvCxnSpPr>
          <p:nvPr/>
        </p:nvCxnSpPr>
        <p:spPr>
          <a:xfrm flipH="1">
            <a:off x="7701566" y="3232597"/>
            <a:ext cx="25758" cy="102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97003" y="2485623"/>
            <a:ext cx="1339403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048517" y="2421228"/>
            <a:ext cx="16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IDc</a:t>
            </a:r>
            <a:r>
              <a:rPr lang="en-IN" dirty="0" smtClean="0"/>
              <a:t>||</a:t>
            </a:r>
            <a:r>
              <a:rPr lang="en-IN" dirty="0" err="1" smtClean="0"/>
              <a:t>IDtgs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997002" y="2953418"/>
            <a:ext cx="16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E(</a:t>
            </a:r>
            <a:r>
              <a:rPr lang="en-IN" dirty="0" err="1" smtClean="0"/>
              <a:t>Kc,Ticket</a:t>
            </a:r>
            <a:r>
              <a:rPr lang="en-IN" dirty="0" smtClean="0"/>
              <a:t> </a:t>
            </a:r>
            <a:r>
              <a:rPr lang="en-IN" dirty="0" err="1" smtClean="0"/>
              <a:t>tgs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3915177" y="3232597"/>
            <a:ext cx="3338598" cy="115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1999" y="3503054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IDc</a:t>
            </a:r>
            <a:r>
              <a:rPr lang="en-IN" dirty="0" smtClean="0"/>
              <a:t>||</a:t>
            </a:r>
            <a:r>
              <a:rPr lang="en-IN" dirty="0" err="1" smtClean="0"/>
              <a:t>IDv</a:t>
            </a:r>
            <a:r>
              <a:rPr lang="en-IN" dirty="0" smtClean="0"/>
              <a:t>||Ticket </a:t>
            </a:r>
            <a:r>
              <a:rPr lang="en-IN" dirty="0" err="1" smtClean="0"/>
              <a:t>tgs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946265" y="3503054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Ktgs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469746" y="4533363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TGS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112107" y="5721239"/>
            <a:ext cx="1284918" cy="703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604974" y="5955198"/>
            <a:ext cx="3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27324" y="5149101"/>
            <a:ext cx="0" cy="57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0811" y="5254580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Kv</a:t>
            </a:r>
            <a:endParaRPr lang="en-IN" dirty="0"/>
          </a:p>
        </p:txBody>
      </p:sp>
      <p:cxnSp>
        <p:nvCxnSpPr>
          <p:cNvPr id="28" name="Straight Arrow Connector 27"/>
          <p:cNvCxnSpPr>
            <a:endCxn id="4" idx="4"/>
          </p:cNvCxnSpPr>
          <p:nvPr/>
        </p:nvCxnSpPr>
        <p:spPr>
          <a:xfrm flipH="1" flipV="1">
            <a:off x="3599645" y="3271234"/>
            <a:ext cx="3457978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47763" y="3966693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Ticket v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93961" y="3232597"/>
            <a:ext cx="3918146" cy="272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8199" y="4468969"/>
            <a:ext cx="1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IDc</a:t>
            </a:r>
            <a:r>
              <a:rPr lang="en-IN" dirty="0" smtClean="0"/>
              <a:t>||Ticket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5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Kerberos Authentication Protocol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68" y="1210614"/>
            <a:ext cx="9968247" cy="5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3013656" y="2189408"/>
            <a:ext cx="1171978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057623" y="2266682"/>
            <a:ext cx="1339402" cy="96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057624" y="4260458"/>
            <a:ext cx="1339402" cy="88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7296" y="2485623"/>
            <a:ext cx="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69746" y="2601532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08383" y="4468969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TGS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5634" y="2743200"/>
            <a:ext cx="287198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85634" y="2970864"/>
            <a:ext cx="287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</p:cNvCxnSpPr>
          <p:nvPr/>
        </p:nvCxnSpPr>
        <p:spPr>
          <a:xfrm flipH="1">
            <a:off x="7701566" y="3232597"/>
            <a:ext cx="25758" cy="102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97003" y="2485623"/>
            <a:ext cx="1339403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048516" y="2421228"/>
            <a:ext cx="171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IDc</a:t>
            </a:r>
            <a:r>
              <a:rPr lang="en-IN" dirty="0" smtClean="0"/>
              <a:t>||</a:t>
            </a:r>
            <a:r>
              <a:rPr lang="en-IN" dirty="0" err="1" smtClean="0"/>
              <a:t>IDtgs</a:t>
            </a:r>
            <a:r>
              <a:rPr lang="en-IN" dirty="0" smtClean="0"/>
              <a:t>||TS1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997002" y="2953418"/>
            <a:ext cx="13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Message 2</a:t>
            </a:r>
            <a:endParaRPr lang="en-IN" dirty="0"/>
          </a:p>
        </p:txBody>
      </p: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3915177" y="3232597"/>
            <a:ext cx="3338598" cy="115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46265" y="3503054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Ktgs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057623" y="5718220"/>
            <a:ext cx="1339402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508383" y="5962918"/>
            <a:ext cx="33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997002" y="3503054"/>
            <a:ext cx="13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Message 3</a:t>
            </a:r>
            <a:endParaRPr lang="en-IN" dirty="0"/>
          </a:p>
        </p:txBody>
      </p:sp>
      <p:cxnSp>
        <p:nvCxnSpPr>
          <p:cNvPr id="24" name="Straight Arrow Connector 23"/>
          <p:cNvCxnSpPr>
            <a:endCxn id="4" idx="4"/>
          </p:cNvCxnSpPr>
          <p:nvPr/>
        </p:nvCxnSpPr>
        <p:spPr>
          <a:xfrm flipH="1" flipV="1">
            <a:off x="3599645" y="3271234"/>
            <a:ext cx="3457978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12726" y="3979572"/>
            <a:ext cx="136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Message 4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4" idx="3"/>
            <a:endCxn id="20" idx="1"/>
          </p:cNvCxnSpPr>
          <p:nvPr/>
        </p:nvCxnSpPr>
        <p:spPr>
          <a:xfrm>
            <a:off x="3185288" y="3112804"/>
            <a:ext cx="4068486" cy="27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13103" y="4318578"/>
            <a:ext cx="12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Message5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0" idx="2"/>
          </p:cNvCxnSpPr>
          <p:nvPr/>
        </p:nvCxnSpPr>
        <p:spPr>
          <a:xfrm flipH="1" flipV="1">
            <a:off x="3151853" y="3112804"/>
            <a:ext cx="3905770" cy="295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9531" y="5236719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Message  6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6" idx="4"/>
            <a:endCxn id="20" idx="0"/>
          </p:cNvCxnSpPr>
          <p:nvPr/>
        </p:nvCxnSpPr>
        <p:spPr>
          <a:xfrm flipH="1">
            <a:off x="7727324" y="5149101"/>
            <a:ext cx="1" cy="56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13690" y="5236719"/>
            <a:ext cx="425003" cy="2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8200874" y="5236719"/>
            <a:ext cx="46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Kv</a:t>
            </a:r>
            <a:endParaRPr lang="en-IN" dirty="0"/>
          </a:p>
        </p:txBody>
      </p:sp>
      <p:cxnSp>
        <p:nvCxnSpPr>
          <p:cNvPr id="40" name="Straight Arrow Connector 39"/>
          <p:cNvCxnSpPr>
            <a:stCxn id="5" idx="1"/>
            <a:endCxn id="4" idx="7"/>
          </p:cNvCxnSpPr>
          <p:nvPr/>
        </p:nvCxnSpPr>
        <p:spPr>
          <a:xfrm flipH="1" flipV="1">
            <a:off x="4014002" y="2347838"/>
            <a:ext cx="3239772" cy="6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70491" y="2060620"/>
            <a:ext cx="54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4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Static Keys </a:t>
            </a:r>
            <a:r>
              <a:rPr lang="en-IN" dirty="0" err="1" smtClean="0"/>
              <a:t>Kc,Kv,Ktgs</a:t>
            </a:r>
            <a:endParaRPr lang="en-IN" dirty="0" smtClean="0"/>
          </a:p>
          <a:p>
            <a:r>
              <a:rPr lang="en-IN" dirty="0" err="1" smtClean="0"/>
              <a:t>Ktgs</a:t>
            </a:r>
            <a:r>
              <a:rPr lang="en-IN" dirty="0" smtClean="0"/>
              <a:t>= AS </a:t>
            </a:r>
            <a:r>
              <a:rPr lang="en-IN" dirty="0" smtClean="0">
                <a:sym typeface="Wingdings" panose="05000000000000000000" pitchFamily="2" charset="2"/>
              </a:rPr>
              <a:t>-- TGS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Kc</a:t>
            </a:r>
            <a:r>
              <a:rPr lang="en-IN" dirty="0" smtClean="0">
                <a:sym typeface="Wingdings" panose="05000000000000000000" pitchFamily="2" charset="2"/>
              </a:rPr>
              <a:t>=ASC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Kv</a:t>
            </a:r>
            <a:r>
              <a:rPr lang="en-IN" dirty="0" smtClean="0">
                <a:sym typeface="Wingdings" panose="05000000000000000000" pitchFamily="2" charset="2"/>
              </a:rPr>
              <a:t>=TGS-&gt; V</a:t>
            </a:r>
          </a:p>
          <a:p>
            <a:pPr marL="0" indent="0">
              <a:buNone/>
            </a:pPr>
            <a:r>
              <a:rPr lang="en-IN" dirty="0" smtClean="0"/>
              <a:t>Dynamic keys </a:t>
            </a:r>
            <a:r>
              <a:rPr lang="en-IN" dirty="0" err="1" smtClean="0"/>
              <a:t>Kc,tgs</a:t>
            </a:r>
            <a:r>
              <a:rPr lang="en-IN" dirty="0" smtClean="0"/>
              <a:t> ,  </a:t>
            </a:r>
            <a:r>
              <a:rPr lang="en-IN" dirty="0" err="1" smtClean="0"/>
              <a:t>Kc,v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Kc,tgs</a:t>
            </a:r>
            <a:r>
              <a:rPr lang="en-IN" dirty="0" smtClean="0"/>
              <a:t>=created by AS shared with  C</a:t>
            </a:r>
          </a:p>
          <a:p>
            <a:pPr marL="0" indent="0">
              <a:buNone/>
            </a:pPr>
            <a:r>
              <a:rPr lang="en-IN" dirty="0" err="1" smtClean="0"/>
              <a:t>Kc,tgs</a:t>
            </a:r>
            <a:r>
              <a:rPr lang="en-IN" dirty="0" smtClean="0"/>
              <a:t> is the shared key should be used for secure communication between C and TGS</a:t>
            </a:r>
          </a:p>
          <a:p>
            <a:pPr marL="0" indent="0">
              <a:buNone/>
            </a:pPr>
            <a:r>
              <a:rPr lang="en-IN" dirty="0" smtClean="0"/>
              <a:t>How it is shared  between C and TGS?</a:t>
            </a:r>
          </a:p>
          <a:p>
            <a:pPr marL="0" indent="0">
              <a:buNone/>
            </a:pPr>
            <a:r>
              <a:rPr lang="en-IN" dirty="0" err="1" smtClean="0"/>
              <a:t>Kc,tgs</a:t>
            </a:r>
            <a:r>
              <a:rPr lang="en-IN" dirty="0" smtClean="0"/>
              <a:t> is kept outside the ticket for C and inside the ticket for TGS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3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Kc,v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493949" y="2551837"/>
            <a:ext cx="8512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Kc,v</a:t>
            </a:r>
            <a:r>
              <a:rPr lang="en-IN" sz="2400" dirty="0" smtClean="0"/>
              <a:t>=created by TGS shared with  C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Kc,v</a:t>
            </a:r>
            <a:r>
              <a:rPr lang="en-IN" sz="2400" dirty="0" smtClean="0"/>
              <a:t> is the shared key should be used for secure communication between C and V</a:t>
            </a:r>
          </a:p>
          <a:p>
            <a:endParaRPr lang="en-IN" sz="2400" dirty="0" smtClean="0"/>
          </a:p>
          <a:p>
            <a:r>
              <a:rPr lang="en-IN" sz="2400" dirty="0" smtClean="0"/>
              <a:t>How it is shared  between C and V?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Kc,v</a:t>
            </a:r>
            <a:r>
              <a:rPr lang="en-IN" sz="2400" dirty="0" smtClean="0"/>
              <a:t> is kept outside the ticket for C and inside the ticket for V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0651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Protocol steps between C  and 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 1  = </a:t>
            </a:r>
          </a:p>
          <a:p>
            <a:endParaRPr lang="en-IN" dirty="0"/>
          </a:p>
          <a:p>
            <a:r>
              <a:rPr lang="en-IN" dirty="0" smtClean="0"/>
              <a:t>Message  2 =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46" y="1974402"/>
            <a:ext cx="1794671" cy="387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845" y="2794716"/>
            <a:ext cx="5825761" cy="631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74" y="4394871"/>
            <a:ext cx="9839458" cy="17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Kerberos authentication protocol- Distributed environment</vt:lpstr>
      <vt:lpstr>PowerPoint Presentation</vt:lpstr>
      <vt:lpstr>To overcome weeknesses</vt:lpstr>
      <vt:lpstr>T</vt:lpstr>
      <vt:lpstr>Kerberos Authentication Protocol</vt:lpstr>
      <vt:lpstr>PowerPoint Presentation</vt:lpstr>
      <vt:lpstr>PowerPoint Presentation</vt:lpstr>
      <vt:lpstr>Kc,v</vt:lpstr>
      <vt:lpstr>Protocol steps between C  and AS</vt:lpstr>
      <vt:lpstr>Potocol steps between C and TGS</vt:lpstr>
      <vt:lpstr>Protocol  steps between C and 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 authentication protocol- Distributed environment</dc:title>
  <dc:creator>Admin</dc:creator>
  <cp:lastModifiedBy>Admin</cp:lastModifiedBy>
  <cp:revision>8</cp:revision>
  <dcterms:created xsi:type="dcterms:W3CDTF">2020-11-26T13:57:55Z</dcterms:created>
  <dcterms:modified xsi:type="dcterms:W3CDTF">2020-11-26T14:45:35Z</dcterms:modified>
</cp:coreProperties>
</file>