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D584-B7B9-4054-A3CC-5CC59F7E3A0E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E29E-9C3E-457E-A9CC-9BE9A4289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D584-B7B9-4054-A3CC-5CC59F7E3A0E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E29E-9C3E-457E-A9CC-9BE9A4289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D584-B7B9-4054-A3CC-5CC59F7E3A0E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E29E-9C3E-457E-A9CC-9BE9A4289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D584-B7B9-4054-A3CC-5CC59F7E3A0E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E29E-9C3E-457E-A9CC-9BE9A4289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D584-B7B9-4054-A3CC-5CC59F7E3A0E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E29E-9C3E-457E-A9CC-9BE9A4289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D584-B7B9-4054-A3CC-5CC59F7E3A0E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E29E-9C3E-457E-A9CC-9BE9A4289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D584-B7B9-4054-A3CC-5CC59F7E3A0E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E29E-9C3E-457E-A9CC-9BE9A4289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D584-B7B9-4054-A3CC-5CC59F7E3A0E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E29E-9C3E-457E-A9CC-9BE9A4289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D584-B7B9-4054-A3CC-5CC59F7E3A0E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E29E-9C3E-457E-A9CC-9BE9A4289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D584-B7B9-4054-A3CC-5CC59F7E3A0E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E29E-9C3E-457E-A9CC-9BE9A4289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D584-B7B9-4054-A3CC-5CC59F7E3A0E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E29E-9C3E-457E-A9CC-9BE9A4289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5D584-B7B9-4054-A3CC-5CC59F7E3A0E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FE29E-9C3E-457E-A9CC-9BE9A4289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maps.com/data/world-citie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19200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OPENING A </a:t>
            </a:r>
          </a:p>
          <a:p>
            <a:pPr algn="ctr"/>
            <a:r>
              <a:rPr lang="en-US" sz="8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NEW HOTEL IN CANADA</a:t>
            </a:r>
            <a:endParaRPr lang="en-US" sz="8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562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NITIN VERMA</a:t>
            </a:r>
          </a:p>
          <a:p>
            <a:pPr algn="ctr"/>
            <a:r>
              <a:rPr lang="en-US" sz="3200" dirty="0" smtClean="0"/>
              <a:t>JUNE 2019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6019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INTRODUCTION</a:t>
            </a:r>
            <a:endParaRPr lang="en-US" sz="6600" b="1" u="sng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Hotels </a:t>
            </a:r>
            <a:r>
              <a:rPr lang="en-US" sz="2400" dirty="0"/>
              <a:t>play a great role in attracting the tourists and generating revenue. Hotels can also result in increase in employment rate. Various shops are also set near the hotels to attract the </a:t>
            </a:r>
            <a:r>
              <a:rPr lang="en-US" sz="2400" dirty="0" smtClean="0"/>
              <a:t>tourists. </a:t>
            </a:r>
            <a:r>
              <a:rPr lang="en-US" sz="2400" dirty="0"/>
              <a:t>. However if a great number of hotels exist in an area, this results in competition, which can result in increasing the fare for a room in the hotels. Due to which the number of tourists visiting that place decreases.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726942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BUSINESS PROBLEM</a:t>
            </a:r>
            <a:endParaRPr lang="en-US" sz="6600" b="1" u="sng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981200"/>
            <a:ext cx="845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Studying </a:t>
            </a:r>
            <a:r>
              <a:rPr lang="en-US" sz="2800" dirty="0"/>
              <a:t>the distribution </a:t>
            </a:r>
            <a:r>
              <a:rPr lang="en-US" sz="2800" dirty="0" smtClean="0"/>
              <a:t>and determining </a:t>
            </a:r>
            <a:r>
              <a:rPr lang="en-US" sz="2800" dirty="0"/>
              <a:t>which places have high number of hotels already present in that area and determining which areas would result in greater revenue if a new hotel is setup in that area using machine learning and data science methodology.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711624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DATA ACQUISATION</a:t>
            </a:r>
            <a:endParaRPr lang="en-US" sz="6600" b="1" u="sng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838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The dataset can be acquired from </a:t>
            </a:r>
            <a:r>
              <a:rPr lang="en-US" sz="2800" i="1" u="sng" dirty="0">
                <a:hlinkClick r:id="rId2"/>
              </a:rPr>
              <a:t>https://</a:t>
            </a:r>
            <a:r>
              <a:rPr lang="en-US" sz="2800" i="1" u="sng" dirty="0" smtClean="0">
                <a:hlinkClick r:id="rId2"/>
              </a:rPr>
              <a:t>simplemaps.com/data/world-cities</a:t>
            </a:r>
            <a:r>
              <a:rPr lang="en-US" sz="2800" i="1" u="sng" dirty="0" smtClean="0"/>
              <a:t> 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The attributes present are- name of the city, country, latitudes, longitudes, iso2, iso3, </a:t>
            </a:r>
            <a:r>
              <a:rPr lang="en-US" sz="2800" dirty="0" err="1" smtClean="0"/>
              <a:t>city_ascii</a:t>
            </a:r>
            <a:r>
              <a:rPr lang="en-US" sz="2800" dirty="0" smtClean="0"/>
              <a:t>, </a:t>
            </a:r>
            <a:r>
              <a:rPr lang="en-US" sz="2800" dirty="0" err="1" smtClean="0"/>
              <a:t>admin_name</a:t>
            </a:r>
            <a:r>
              <a:rPr lang="en-US" sz="2800" dirty="0" smtClean="0"/>
              <a:t>. capital, population, id.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Required attributes- country, city, latitudes and longitudes.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53391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u="sng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METHODOLOGY</a:t>
            </a:r>
            <a:endParaRPr lang="en-US" sz="5400" b="1" u="sng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Acquiring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Cleaning the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Accessing the coordinates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Visualizing the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Using Foursquare API to access the </a:t>
            </a:r>
            <a:r>
              <a:rPr lang="en-US" sz="2800" dirty="0" err="1" smtClean="0"/>
              <a:t>VenueCategory</a:t>
            </a:r>
            <a:r>
              <a:rPr lang="en-US" sz="2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Selecting hotels from the </a:t>
            </a:r>
            <a:r>
              <a:rPr lang="en-US" sz="2800" dirty="0" err="1" smtClean="0"/>
              <a:t>VenueCategory</a:t>
            </a:r>
            <a:r>
              <a:rPr lang="en-US" sz="2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Use K-means cluster algorithms to cluster the result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Visualize the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Analyze the results.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286136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u="sng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RESULTS</a:t>
            </a:r>
            <a:endParaRPr lang="en-US" sz="6000" b="1" u="sng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the cities:</a:t>
            </a:r>
          </a:p>
          <a:p>
            <a:endParaRPr lang="en-US" sz="2400" dirty="0"/>
          </a:p>
        </p:txBody>
      </p:sp>
      <p:pic>
        <p:nvPicPr>
          <p:cNvPr id="4" name="Picture 3" descr="C:\Users\hp\Desktop\CC\map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14600"/>
            <a:ext cx="65246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Visualizing the clusters:</a:t>
            </a:r>
            <a:endParaRPr lang="en-US" sz="2400" dirty="0"/>
          </a:p>
        </p:txBody>
      </p:sp>
      <p:pic>
        <p:nvPicPr>
          <p:cNvPr id="3" name="Picture 2" descr="C:\Users\hp\Desktop\CC\clust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7620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509799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u="sng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OBSERVATIONS</a:t>
            </a:r>
            <a:endParaRPr lang="en-US" sz="6000" b="1" u="sng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the basis of clusters the following observations were made: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 High </a:t>
            </a:r>
            <a:r>
              <a:rPr lang="en-US" sz="2800" dirty="0"/>
              <a:t>number of hotels exists in cluster 2.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Moderate </a:t>
            </a:r>
            <a:r>
              <a:rPr lang="en-US" sz="2800" dirty="0"/>
              <a:t>number of hotels exists in cluster 1.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 Low </a:t>
            </a:r>
            <a:r>
              <a:rPr lang="en-US" sz="2800" dirty="0"/>
              <a:t>number of hotels exists in cluster 0.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407836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INFERENCE</a:t>
            </a:r>
            <a:endParaRPr lang="en-US" sz="6600" b="1" u="sng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7526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Based upon the results that were obtained it is safe to say that setting up a new hotel at the location defined in cluster 2 will be very risky as very high concentration of hotels are already present. Setting up a new hotel there will result in competition. It is highly recommended that new hotel should be setup at either location mentioned in cluster 1 or cluster 0, but preferably cluster 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362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9</cp:revision>
  <dcterms:created xsi:type="dcterms:W3CDTF">2019-06-16T09:25:15Z</dcterms:created>
  <dcterms:modified xsi:type="dcterms:W3CDTF">2019-06-16T09:57:05Z</dcterms:modified>
</cp:coreProperties>
</file>