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f9a43e71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6bf9a43e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0e60c96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6c0e60c96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f9a43e71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6bf9a43e7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f9a43e71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6bf9a43e71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f9a43e7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6bf9a43e7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f9a43e71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bf9a43e7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f9a43e7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6bf9a43e7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f9a43e71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6bf9a43e7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“sell the bear’s skin before one has caught the bear” (sort of like counting your chickens before they hatch, but with a lot more gore).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f9a43e7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6bf9a43e7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f9a43e7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6bf9a43e7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f9a43e7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6bf9a43e7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f9a43e7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6bf9a43e7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f9a43e7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6bf9a43e7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f9a43e7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6bf9a43e7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322325" y="2970000"/>
            <a:ext cx="35721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: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DEEP CHITRODA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RAJAT VERMA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6316550" y="2538100"/>
            <a:ext cx="21978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 546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Section B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18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4294967295" type="ctrTitle"/>
          </p:nvPr>
        </p:nvSpPr>
        <p:spPr>
          <a:xfrm>
            <a:off x="443175" y="477575"/>
            <a:ext cx="82323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TICKER TALK</a:t>
            </a:r>
            <a:endParaRPr b="1" sz="5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447750" y="352625"/>
            <a:ext cx="82485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 Trading (cont.)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47750" y="1252325"/>
            <a:ext cx="82485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should have the sufficient balance in his account to buy a particular stocks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can purchase up to the limit of stocks available with the company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can only sell the stock that he has purchased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50" y="3276800"/>
            <a:ext cx="8248500" cy="17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470025" y="464150"/>
            <a:ext cx="82173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History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550" y="1851525"/>
            <a:ext cx="1747550" cy="20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ctrTitle"/>
          </p:nvPr>
        </p:nvSpPr>
        <p:spPr>
          <a:xfrm>
            <a:off x="470025" y="1851525"/>
            <a:ext cx="5989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 can view all transactions in his account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purchased</a:t>
            </a: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stocks in the user’s account are also visible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470025" y="456600"/>
            <a:ext cx="8218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Extra Features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575250" y="1845575"/>
            <a:ext cx="7993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Incorporate data changing at regular intervals (live data)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Generate charts based on profit loss data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Expert Opinion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Making App accessible to visually impaired people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456600" y="464150"/>
            <a:ext cx="82323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SWOT Analysis</a:t>
            </a:r>
            <a:endParaRPr sz="5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696250" y="1484800"/>
            <a:ext cx="3438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Strength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polling and Trade in one place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Speech-Control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5022625" y="1484800"/>
            <a:ext cx="3438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Weakness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Polling is not 100% reliable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696250" y="3311200"/>
            <a:ext cx="34380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Opportunities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Development of Mobile Application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payment gateway feature for real time trade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5022650" y="3311225"/>
            <a:ext cx="34380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Threats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can sign up without  identity verification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2683500" y="1329525"/>
            <a:ext cx="37770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2302800" y="2924825"/>
            <a:ext cx="45384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Questions ?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43175" y="477575"/>
            <a:ext cx="82323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?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48450" y="1469575"/>
            <a:ext cx="79935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Currently most applications don’t provide the functionality to purchase and access insights to stocks.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forum section is often misused on such services to spread false information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subTitle"/>
          </p:nvPr>
        </p:nvSpPr>
        <p:spPr>
          <a:xfrm>
            <a:off x="548450" y="402956"/>
            <a:ext cx="79935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5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TICKER TALK</a:t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t/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456600" y="470025"/>
            <a:ext cx="82188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it?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548450" y="1600600"/>
            <a:ext cx="79935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is a platform bringing traders and their core insights at one place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 can poll for the stocks as per their prediction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 users will have an option to view these poll results for a particular stock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470025" y="450725"/>
            <a:ext cx="8218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</a:rPr>
              <a:t>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538250" y="1740025"/>
            <a:ext cx="80802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Watch List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 by Poll Results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 Trading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History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456600" y="464150"/>
            <a:ext cx="82323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Watch List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>
            <p:ph type="ctrTitle"/>
          </p:nvPr>
        </p:nvSpPr>
        <p:spPr>
          <a:xfrm>
            <a:off x="327450" y="1504225"/>
            <a:ext cx="849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add or remove stocks to watch list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track the status of favorite stocks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Only authorized user can access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003925" y="2953501"/>
            <a:ext cx="1238100" cy="15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550" y="3068112"/>
            <a:ext cx="1306276" cy="130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-4194" l="0" r="0" t="-4194"/>
          <a:stretch/>
        </p:blipFill>
        <p:spPr>
          <a:xfrm>
            <a:off x="1003925" y="2953500"/>
            <a:ext cx="1306275" cy="15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1925" y="2941451"/>
            <a:ext cx="1416500" cy="14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778900" y="4488975"/>
            <a:ext cx="7722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 stock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			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to watchList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462600" y="477575"/>
            <a:ext cx="8218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Polling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>
            <p:ph type="ctrTitle"/>
          </p:nvPr>
        </p:nvSpPr>
        <p:spPr>
          <a:xfrm>
            <a:off x="326700" y="1471548"/>
            <a:ext cx="8490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predict by Upvoting or Downvoting a Stock price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only once for one stock at a time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Only authorized user can poll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950" y="3007824"/>
            <a:ext cx="1306276" cy="13062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81013" y="2974862"/>
            <a:ext cx="1218600" cy="14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8114" y="3020325"/>
            <a:ext cx="2645835" cy="13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4238" y="3020325"/>
            <a:ext cx="1058865" cy="13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013" y="3047863"/>
            <a:ext cx="1306275" cy="13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62600" y="4488975"/>
            <a:ext cx="8218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 stock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       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Login	            Poll    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    </a:t>
            </a: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485225" y="450725"/>
            <a:ext cx="8203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result indice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673475" y="1390800"/>
            <a:ext cx="39618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result specific to a stock is an indicator of public opinion on the value of stock 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Poll index is less than 50%, prediction says price will drop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b="0" i="0" lang="en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Poll index is more than 50%, more population believes that the price will raise. 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ctrTitle"/>
          </p:nvPr>
        </p:nvSpPr>
        <p:spPr>
          <a:xfrm>
            <a:off x="659825" y="1390800"/>
            <a:ext cx="3673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does that Indicate?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57900" y="3061600"/>
            <a:ext cx="1238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646438" y="4385725"/>
            <a:ext cx="1700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Result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25" y="2250275"/>
            <a:ext cx="3673924" cy="20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447750" y="352625"/>
            <a:ext cx="82485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 Trading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47750" y="1400050"/>
            <a:ext cx="82485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Only authorized users has the access to buy/sell the stocks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can buy and sell stocks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has to select the stock from the list before buying/selling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50" y="3115650"/>
            <a:ext cx="8248500" cy="17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