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7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5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9C46B-D9D7-445F-967B-3B6A2133A00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9F32E-A3E2-481A-94A9-FDA454DDC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9F32E-A3E2-481A-94A9-FDA454DDCD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7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EFF2-0FDD-43DC-B833-64D7112D25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C98B-C9D9-43F9-BBD0-78AF6621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EFF2-0FDD-43DC-B833-64D7112D25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C98B-C9D9-43F9-BBD0-78AF6621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EFF2-0FDD-43DC-B833-64D7112D25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C98B-C9D9-43F9-BBD0-78AF6621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EFF2-0FDD-43DC-B833-64D7112D25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C98B-C9D9-43F9-BBD0-78AF6621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4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EFF2-0FDD-43DC-B833-64D7112D25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C98B-C9D9-43F9-BBD0-78AF6621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EFF2-0FDD-43DC-B833-64D7112D25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C98B-C9D9-43F9-BBD0-78AF6621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EFF2-0FDD-43DC-B833-64D7112D25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C98B-C9D9-43F9-BBD0-78AF6621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1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EFF2-0FDD-43DC-B833-64D7112D25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C98B-C9D9-43F9-BBD0-78AF6621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9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EFF2-0FDD-43DC-B833-64D7112D25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C98B-C9D9-43F9-BBD0-78AF6621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EFF2-0FDD-43DC-B833-64D7112D25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C98B-C9D9-43F9-BBD0-78AF6621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EFF2-0FDD-43DC-B833-64D7112D25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C98B-C9D9-43F9-BBD0-78AF6621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2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EFF2-0FDD-43DC-B833-64D7112D25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2C98B-C9D9-43F9-BBD0-78AF6621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oogle_Play" TargetMode="External"/><Relationship Id="rId3" Type="http://schemas.openxmlformats.org/officeDocument/2006/relationships/hyperlink" Target="https://en.wikipedia.org/wiki/HTML" TargetMode="External"/><Relationship Id="rId7" Type="http://schemas.openxmlformats.org/officeDocument/2006/relationships/hyperlink" Target="https://en.wikipedia.org/wiki/App_Store_(iOS)" TargetMode="External"/><Relationship Id="rId12" Type="http://schemas.openxmlformats.org/officeDocument/2006/relationships/hyperlink" Target="https://en.wikipedia.org/wiki/Web_applications" TargetMode="External"/><Relationship Id="rId2" Type="http://schemas.openxmlformats.org/officeDocument/2006/relationships/hyperlink" Target="https://en.wikipedia.org/wiki/Application_softwar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Web_browser" TargetMode="External"/><Relationship Id="rId11" Type="http://schemas.openxmlformats.org/officeDocument/2006/relationships/hyperlink" Target="https://en.wikipedia.org/wiki/Website" TargetMode="External"/><Relationship Id="rId5" Type="http://schemas.openxmlformats.org/officeDocument/2006/relationships/hyperlink" Target="https://en.wikipedia.org/wiki/JavaScript" TargetMode="External"/><Relationship Id="rId10" Type="http://schemas.openxmlformats.org/officeDocument/2006/relationships/hyperlink" Target="https://en.wikipedia.org/wiki/Webpage" TargetMode="External"/><Relationship Id="rId4" Type="http://schemas.openxmlformats.org/officeDocument/2006/relationships/hyperlink" Target="https://en.wikipedia.org/wiki/Cascading_Style_Sheets" TargetMode="External"/><Relationship Id="rId9" Type="http://schemas.openxmlformats.org/officeDocument/2006/relationships/hyperlink" Target="https://en.wikipedia.org/wiki/Push_technolog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Project_967wk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PWA</a:t>
            </a:r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251520" y="1131590"/>
            <a:ext cx="1944216" cy="331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99792" y="2427734"/>
            <a:ext cx="1152128" cy="2160240"/>
          </a:xfrm>
          <a:prstGeom prst="roundRect">
            <a:avLst>
              <a:gd name="adj" fmla="val 69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1419622"/>
            <a:ext cx="3600400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211960" y="3723878"/>
            <a:ext cx="43204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96135" y="3930610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Desktop App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01206" y="458797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IOS App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49217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Android App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93909" y="1563638"/>
            <a:ext cx="0" cy="504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11776" y="2283718"/>
            <a:ext cx="0" cy="180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72" y="1431032"/>
            <a:ext cx="2769096" cy="20768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58" y="2991914"/>
            <a:ext cx="1251595" cy="9386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" y="1923678"/>
            <a:ext cx="1712979" cy="128473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03598"/>
            <a:ext cx="7132637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77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318"/>
            <a:ext cx="7772400" cy="1102519"/>
          </a:xfrm>
        </p:spPr>
        <p:txBody>
          <a:bodyPr/>
          <a:lstStyle/>
          <a:p>
            <a:r>
              <a:rPr lang="en-US" u="sng" dirty="0" smtClean="0"/>
              <a:t>PWA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43558"/>
            <a:ext cx="6400800" cy="5760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What is PWA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347614"/>
            <a:ext cx="8892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Progressive web applications</a:t>
            </a:r>
            <a:r>
              <a:rPr lang="en-US" sz="2800" dirty="0"/>
              <a:t> (</a:t>
            </a:r>
            <a:r>
              <a:rPr lang="en-US" sz="2800" b="1" dirty="0"/>
              <a:t>PWAs</a:t>
            </a:r>
            <a:r>
              <a:rPr lang="en-US" sz="2800" dirty="0"/>
              <a:t>) are a type of </a:t>
            </a:r>
            <a:r>
              <a:rPr lang="en-US" sz="2800" dirty="0">
                <a:hlinkClick r:id="rId2" tooltip="Application software"/>
              </a:rPr>
              <a:t>application software</a:t>
            </a:r>
            <a:r>
              <a:rPr lang="en-US" sz="2800" dirty="0"/>
              <a:t> delivered through the web, built </a:t>
            </a:r>
            <a:r>
              <a:rPr lang="en-US" sz="2800" dirty="0" smtClean="0"/>
              <a:t>using common </a:t>
            </a:r>
            <a:r>
              <a:rPr lang="en-US" sz="2800" dirty="0"/>
              <a:t>web technologies including </a:t>
            </a:r>
            <a:r>
              <a:rPr lang="en-US" sz="2800" dirty="0">
                <a:hlinkClick r:id="rId3" tooltip="HTML"/>
              </a:rPr>
              <a:t>HTML</a:t>
            </a:r>
            <a:r>
              <a:rPr lang="en-US" sz="2800" dirty="0"/>
              <a:t>, </a:t>
            </a:r>
            <a:r>
              <a:rPr lang="en-US" sz="2800" dirty="0">
                <a:hlinkClick r:id="rId4" tooltip="Cascading Style Sheets"/>
              </a:rPr>
              <a:t>CSS</a:t>
            </a:r>
            <a:r>
              <a:rPr lang="en-US" sz="2800" dirty="0"/>
              <a:t> and </a:t>
            </a:r>
            <a:r>
              <a:rPr lang="en-US" sz="2800" dirty="0">
                <a:hlinkClick r:id="rId5" tooltip="JavaScript"/>
              </a:rPr>
              <a:t>JavaScript</a:t>
            </a:r>
            <a:r>
              <a:rPr lang="en-US" sz="2800" dirty="0"/>
              <a:t>. They are intended to work on any platform that uses a standards-compliant </a:t>
            </a:r>
            <a:r>
              <a:rPr lang="en-US" sz="2800" dirty="0">
                <a:hlinkClick r:id="rId6" tooltip="Web browser"/>
              </a:rPr>
              <a:t>browser</a:t>
            </a:r>
            <a:r>
              <a:rPr lang="en-US" sz="2800" dirty="0"/>
              <a:t>. </a:t>
            </a:r>
            <a:r>
              <a:rPr lang="en-US" sz="2800" dirty="0" smtClean="0">
                <a:hlinkClick r:id="rId7" tooltip="App Store (iOS)"/>
              </a:rPr>
              <a:t>App </a:t>
            </a:r>
            <a:r>
              <a:rPr lang="en-US" sz="2800" dirty="0">
                <a:hlinkClick r:id="rId7" tooltip="App Store (iOS)"/>
              </a:rPr>
              <a:t>Store</a:t>
            </a:r>
            <a:r>
              <a:rPr lang="en-US" sz="2800" dirty="0"/>
              <a:t> or </a:t>
            </a:r>
            <a:r>
              <a:rPr lang="en-US" sz="2800" dirty="0">
                <a:hlinkClick r:id="rId8" tooltip="Google Play"/>
              </a:rPr>
              <a:t>Google Play</a:t>
            </a:r>
            <a:r>
              <a:rPr lang="en-US" sz="28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47614"/>
            <a:ext cx="88924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Functionality includes working offline, </a:t>
            </a:r>
            <a:r>
              <a:rPr lang="en-US" sz="2800" dirty="0" smtClean="0">
                <a:hlinkClick r:id="rId9" tooltip="Push technology"/>
              </a:rPr>
              <a:t>push notifications</a:t>
            </a:r>
            <a:r>
              <a:rPr lang="en-US" sz="2800" dirty="0" smtClean="0"/>
              <a:t>, and device hardware access, enabling creating user experiences similar to native applications on desktop and mobile devices. Since they are a type of </a:t>
            </a:r>
            <a:r>
              <a:rPr lang="en-US" sz="2800" dirty="0" smtClean="0">
                <a:hlinkClick r:id="rId10" tooltip="Webpage"/>
              </a:rPr>
              <a:t>webpage</a:t>
            </a:r>
            <a:r>
              <a:rPr lang="en-US" sz="2800" dirty="0" smtClean="0"/>
              <a:t> or </a:t>
            </a:r>
            <a:r>
              <a:rPr lang="en-US" sz="2800" dirty="0" smtClean="0">
                <a:hlinkClick r:id="rId11" tooltip="Website"/>
              </a:rPr>
              <a:t>website</a:t>
            </a:r>
            <a:r>
              <a:rPr lang="en-US" sz="2800" dirty="0" smtClean="0"/>
              <a:t> known as a </a:t>
            </a:r>
            <a:r>
              <a:rPr lang="en-US" sz="2800" dirty="0" smtClean="0">
                <a:hlinkClick r:id="rId12" tooltip="Web applications"/>
              </a:rPr>
              <a:t>web application</a:t>
            </a:r>
            <a:r>
              <a:rPr lang="en-US" sz="2800" dirty="0" smtClean="0"/>
              <a:t>, there is no requirement for developers or users to install the web apps via digital distribution systems like </a:t>
            </a:r>
            <a:r>
              <a:rPr lang="en-US" sz="2800" dirty="0" smtClean="0">
                <a:hlinkClick r:id="rId7" tooltip="App Store (iOS)"/>
              </a:rPr>
              <a:t>Apple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08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4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Meet </a:t>
            </a:r>
            <a:r>
              <a:rPr lang="en-US" sz="4000" dirty="0"/>
              <a:t>T</a:t>
            </a:r>
            <a:r>
              <a:rPr lang="en-US" sz="4000" dirty="0" smtClean="0"/>
              <a:t>he Solution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4139952" y="771550"/>
            <a:ext cx="1368152" cy="23762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48264" y="2355726"/>
            <a:ext cx="1368152" cy="23762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15616" y="2355726"/>
            <a:ext cx="1368152" cy="237626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5184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SHRUB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724128" y="1491630"/>
            <a:ext cx="1224136" cy="7200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99792" y="1563638"/>
            <a:ext cx="1224136" cy="7920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4283968" y="857250"/>
            <a:ext cx="288032" cy="274340"/>
          </a:xfrm>
          <a:prstGeom prst="cube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76056" y="857250"/>
            <a:ext cx="288032" cy="2743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5039810" y="994420"/>
            <a:ext cx="189172" cy="13717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08024" y="1937370"/>
            <a:ext cx="288032" cy="2743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607" y="2074540"/>
            <a:ext cx="2857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Cube 18"/>
          <p:cNvSpPr/>
          <p:nvPr/>
        </p:nvSpPr>
        <p:spPr>
          <a:xfrm>
            <a:off x="1647805" y="1919262"/>
            <a:ext cx="288032" cy="274340"/>
          </a:xfrm>
          <a:prstGeom prst="cube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6948264" y="2715766"/>
            <a:ext cx="1368152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020272" y="2787774"/>
            <a:ext cx="1224136" cy="5040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50375" y="4371950"/>
            <a:ext cx="288032" cy="2743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608024" y="4371950"/>
            <a:ext cx="288032" cy="2743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68732" y="4371950"/>
            <a:ext cx="288032" cy="2743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Quad Arrow 21"/>
          <p:cNvSpPr/>
          <p:nvPr/>
        </p:nvSpPr>
        <p:spPr>
          <a:xfrm>
            <a:off x="8022383" y="4437112"/>
            <a:ext cx="144016" cy="144016"/>
          </a:xfrm>
          <a:prstGeom prst="quad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Quad Arrow 26"/>
          <p:cNvSpPr/>
          <p:nvPr/>
        </p:nvSpPr>
        <p:spPr>
          <a:xfrm>
            <a:off x="7680032" y="4434219"/>
            <a:ext cx="144016" cy="144016"/>
          </a:xfrm>
          <a:prstGeom prst="quadArrow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Quad Arrow 27"/>
          <p:cNvSpPr/>
          <p:nvPr/>
        </p:nvSpPr>
        <p:spPr>
          <a:xfrm>
            <a:off x="7340740" y="4434219"/>
            <a:ext cx="144016" cy="144016"/>
          </a:xfrm>
          <a:prstGeom prst="quadArrow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1403648" y="3039802"/>
            <a:ext cx="792088" cy="828092"/>
          </a:xfrm>
          <a:prstGeom prst="cube">
            <a:avLst>
              <a:gd name="adj" fmla="val 1641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644965" y="3147814"/>
            <a:ext cx="0" cy="720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/>
          <p:nvPr/>
        </p:nvCxnSpPr>
        <p:spPr>
          <a:xfrm>
            <a:off x="1923604" y="3147814"/>
            <a:ext cx="0" cy="720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/>
          <p:cNvCxnSpPr/>
          <p:nvPr/>
        </p:nvCxnSpPr>
        <p:spPr>
          <a:xfrm>
            <a:off x="1403648" y="3363838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/>
          <p:nvPr/>
        </p:nvCxnSpPr>
        <p:spPr>
          <a:xfrm>
            <a:off x="1403648" y="3651870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11" grpId="0" animBg="1"/>
      <p:bldP spid="13" grpId="0" animBg="1"/>
      <p:bldP spid="14" grpId="0" animBg="1"/>
      <p:bldP spid="17" grpId="0" animBg="1"/>
      <p:bldP spid="19" grpId="0" animBg="1"/>
      <p:bldP spid="21" grpId="0" animBg="1"/>
      <p:bldP spid="23" grpId="0" animBg="1"/>
      <p:bldP spid="24" grpId="0" animBg="1"/>
      <p:bldP spid="25" grpId="0" animBg="1"/>
      <p:bldP spid="22" grpId="0" animBg="1"/>
      <p:bldP spid="27" grpId="0" animBg="1"/>
      <p:bldP spid="28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27</Words>
  <Application>Microsoft Office PowerPoint</Application>
  <PresentationFormat>On-screen Show (16:9)</PresentationFormat>
  <Paragraphs>12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Project_967wk</vt:lpstr>
      <vt:lpstr>PWA</vt:lpstr>
      <vt:lpstr>PWA</vt:lpstr>
      <vt:lpstr>Meet The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Project_967wk</dc:title>
  <dc:creator>jaidev verma</dc:creator>
  <cp:lastModifiedBy>jaidev verma</cp:lastModifiedBy>
  <cp:revision>19</cp:revision>
  <dcterms:created xsi:type="dcterms:W3CDTF">2019-10-20T11:37:15Z</dcterms:created>
  <dcterms:modified xsi:type="dcterms:W3CDTF">2019-10-25T08:57:01Z</dcterms:modified>
</cp:coreProperties>
</file>