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38D-A1E7-FF45-A5BC-0879F7F5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0A6E-6AF1-3F40-95A6-91C328C5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92DC-A484-BB46-9B20-830E15BC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15A-A33B-344A-86B7-5B38D57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60BE-8D61-154E-8600-33EE201C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9D0-CF4F-8845-B39D-1909F7EA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480F0-5C05-2347-B1E8-3111FF7E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C544-E302-4042-B81F-1C0EFEA4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BBE8-58DC-0646-984B-F74EC405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7728-53DE-BF4E-893B-1D6154F8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6EFE0-AA3C-994A-A563-A3C29F7C2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AF9E6-1105-F74F-BE33-09E784CF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A1351-79C3-E147-89A0-AE5A317E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DE86-3E4E-1A49-A942-453585FE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B45-FAC7-9240-AB3C-48DD96CD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214-1FAD-F74E-8D1B-17FD6488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E0A3-20F3-FD4A-A3F6-6EEBCD36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5750-FD87-6B49-9F34-5519FEA6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103F-90D2-834E-9B16-6581DA4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D78B-F148-EB4B-88FE-C03A07F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1FBF-ABE5-5E41-ACF3-3A4C8B7F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9432-C3A8-D247-95DC-08536A0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ED75-C1D0-9245-923E-B8631374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C1C2-899C-DE4E-AAE9-B654F0C2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9D36-EE85-7D45-A011-E42B8DE6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2DEE-57E4-7446-AF54-FC0A2CA2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1EE1-F2BB-D446-8EA2-AC22AA39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1F457-D6A1-AF4D-A3E8-66B4C2CC1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B8DB-F5A7-674B-B962-346D997A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34003-3860-2F48-AD52-EF6B610B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40220-3117-3F46-B22D-89688B42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7086-4EEF-8645-A33C-0A32FBC7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57C91-2D1E-7149-9615-B03084ED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1D49-E714-0547-A29A-AE8A1414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00F9F-BC91-D34C-8AEA-351D1C73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0F877-E1C7-B840-839B-887FA9661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94108-BEE4-1742-BDB8-00DDA716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6E4E5-4B89-1C4A-866E-6BC0F5E7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4A807-7491-6645-9189-491D7CE9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0BC6-3528-264A-B8E6-539E43FF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5D115-6BBF-5B45-9116-B16AA87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2DEC-0129-0840-8955-96BC16D6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ECDD5-43A5-904F-8AD4-2A1E19B7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DE0F2-E73A-4D4B-9674-6DC1252F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CEA4D-62EF-2648-AF2A-12C6E27C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DE3CB-2D2F-E944-95A1-EB9D2BE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3FEF-ED2D-0440-BC26-AC83DBF0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F956-55C1-674D-ACBE-4B609173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79368-94D0-864F-A7C9-58975F61C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440C-2BC7-4A4C-B448-C07318B5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0A30-AF08-864C-ACB0-42AEE5D8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FF2C-B262-0C44-AEE9-435B6B31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C87-BB0F-C74B-A7F9-73620E29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A24DB-2B47-D44E-AA9D-E7B4754DF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672D-C1D1-E045-9044-5167B465E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89F2E-4F4A-EE47-A103-47E61754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71C2-E875-E042-B425-00DF0A8C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F480-48B5-7544-A563-CFC7552A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C167F-A0D5-7249-B701-43AF2E12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9C5D-E89A-FA4E-9486-D5D4A1AC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7270-DCC4-4A4C-B181-3922B39B4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3DF4-2A2B-884A-A3B5-1CBC0B1172D5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BEA1-E321-C342-95CE-771059EB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5F9C-CF95-014D-80D1-883C8E8A0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ADCF-06C2-B54B-B58D-8C2A8F52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08FC1-764E-1141-8B7B-C5DE5518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8" y="97494"/>
            <a:ext cx="10515600" cy="738846"/>
          </a:xfrm>
        </p:spPr>
        <p:txBody>
          <a:bodyPr/>
          <a:lstStyle/>
          <a:p>
            <a:r>
              <a:rPr lang="en-US" dirty="0"/>
              <a:t>Container Strategy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0FF2F-67EF-9543-9FD9-2FDF262AABC0}"/>
              </a:ext>
            </a:extLst>
          </p:cNvPr>
          <p:cNvSpPr/>
          <p:nvPr/>
        </p:nvSpPr>
        <p:spPr>
          <a:xfrm>
            <a:off x="446049" y="1103972"/>
            <a:ext cx="3144644" cy="390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41A3-15D5-0F4D-BF68-E84BDDC88504}"/>
              </a:ext>
            </a:extLst>
          </p:cNvPr>
          <p:cNvSpPr/>
          <p:nvPr/>
        </p:nvSpPr>
        <p:spPr>
          <a:xfrm>
            <a:off x="4601736" y="1103971"/>
            <a:ext cx="3144644" cy="390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WLP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1BCEF-E35D-4D47-A658-1CEFB92024F1}"/>
              </a:ext>
            </a:extLst>
          </p:cNvPr>
          <p:cNvSpPr/>
          <p:nvPr/>
        </p:nvSpPr>
        <p:spPr>
          <a:xfrm>
            <a:off x="8757423" y="1096536"/>
            <a:ext cx="3144644" cy="390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WLP registration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E833B1-E45A-9444-A306-7ADC73FAAD40}"/>
              </a:ext>
            </a:extLst>
          </p:cNvPr>
          <p:cNvSpPr/>
          <p:nvPr/>
        </p:nvSpPr>
        <p:spPr>
          <a:xfrm>
            <a:off x="446049" y="1761893"/>
            <a:ext cx="3144644" cy="110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Dependencies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Ubuntu OS==18.04 LTS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Python==3.8.3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Relevant packages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838A8-2E23-FE42-B662-8D4FBDC71D0F}"/>
              </a:ext>
            </a:extLst>
          </p:cNvPr>
          <p:cNvSpPr/>
          <p:nvPr/>
        </p:nvSpPr>
        <p:spPr>
          <a:xfrm>
            <a:off x="4624039" y="1761893"/>
            <a:ext cx="3144644" cy="110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Dependencies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Ubuntu OS==18.04 LTS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R==4.0.5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Relevant packages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69364-48BD-7C49-99E7-1DDB7C6BAB27}"/>
              </a:ext>
            </a:extLst>
          </p:cNvPr>
          <p:cNvSpPr/>
          <p:nvPr/>
        </p:nvSpPr>
        <p:spPr>
          <a:xfrm>
            <a:off x="8802029" y="1761893"/>
            <a:ext cx="3144644" cy="110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Dependencies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Ubuntu OS==18.04 LTS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R==4.0.5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Relevant packages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6B6C3-1951-5844-859D-85E1ADBDA26F}"/>
              </a:ext>
            </a:extLst>
          </p:cNvPr>
          <p:cNvSpPr/>
          <p:nvPr/>
        </p:nvSpPr>
        <p:spPr>
          <a:xfrm>
            <a:off x="446049" y="3133493"/>
            <a:ext cx="3144644" cy="52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Port: </a:t>
            </a:r>
            <a:r>
              <a:rPr lang="en-US" sz="1400" dirty="0">
                <a:solidFill>
                  <a:schemeClr val="tx1"/>
                </a:solidFill>
              </a:rPr>
              <a:t>0007</a:t>
            </a:r>
            <a:r>
              <a:rPr lang="en-US" sz="1400" b="1" u="sng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F09D2-FDA1-A745-97F5-7D54A16BEABC}"/>
              </a:ext>
            </a:extLst>
          </p:cNvPr>
          <p:cNvSpPr/>
          <p:nvPr/>
        </p:nvSpPr>
        <p:spPr>
          <a:xfrm>
            <a:off x="4624039" y="3133492"/>
            <a:ext cx="3144644" cy="52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Port: </a:t>
            </a:r>
            <a:r>
              <a:rPr lang="en-US" sz="1400" dirty="0">
                <a:solidFill>
                  <a:schemeClr val="tx1"/>
                </a:solidFill>
              </a:rPr>
              <a:t>0010</a:t>
            </a:r>
            <a:r>
              <a:rPr lang="en-US" sz="1400" b="1" u="sng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4EE29-157F-A341-B36C-27DE5CB22C06}"/>
              </a:ext>
            </a:extLst>
          </p:cNvPr>
          <p:cNvSpPr/>
          <p:nvPr/>
        </p:nvSpPr>
        <p:spPr>
          <a:xfrm>
            <a:off x="8802029" y="3133491"/>
            <a:ext cx="3144644" cy="52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tx1"/>
                </a:solidFill>
              </a:rPr>
              <a:t>Port: </a:t>
            </a:r>
            <a:r>
              <a:rPr lang="en-US" sz="1400" dirty="0">
                <a:solidFill>
                  <a:schemeClr val="tx1"/>
                </a:solidFill>
              </a:rPr>
              <a:t>0011</a:t>
            </a:r>
            <a:r>
              <a:rPr lang="en-US" sz="1400" b="1" u="sng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209F14-23A4-EF43-A555-B6C8DBBD13F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590693" y="2313878"/>
            <a:ext cx="1033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73A0B9-34AB-C34A-925E-ADFD6A8E04E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768683" y="2313878"/>
            <a:ext cx="1033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Users">
            <a:extLst>
              <a:ext uri="{FF2B5EF4-FFF2-40B4-BE49-F238E27FC236}">
                <a16:creationId xmlns:a16="http://schemas.microsoft.com/office/drawing/2014/main" id="{8B9F5FBF-B957-DF41-BA00-5A27BF78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630" y="4337825"/>
            <a:ext cx="914400" cy="914400"/>
          </a:xfrm>
          <a:prstGeom prst="rect">
            <a:avLst/>
          </a:prstGeom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B15F0D4-DE9D-7644-B129-E90C7CFE18B0}"/>
              </a:ext>
            </a:extLst>
          </p:cNvPr>
          <p:cNvCxnSpPr>
            <a:stCxn id="13" idx="2"/>
            <a:endCxn id="20" idx="1"/>
          </p:cNvCxnSpPr>
          <p:nvPr/>
        </p:nvCxnSpPr>
        <p:spPr>
          <a:xfrm rot="16200000" flipH="1">
            <a:off x="6473282" y="3380677"/>
            <a:ext cx="1137426" cy="1691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F4DC02D-67D7-044D-8654-AAEFF7CEE3F1}"/>
              </a:ext>
            </a:extLst>
          </p:cNvPr>
          <p:cNvCxnSpPr>
            <a:stCxn id="14" idx="2"/>
            <a:endCxn id="20" idx="3"/>
          </p:cNvCxnSpPr>
          <p:nvPr/>
        </p:nvCxnSpPr>
        <p:spPr>
          <a:xfrm rot="5400000">
            <a:off x="9019478" y="3440151"/>
            <a:ext cx="1137427" cy="15723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8E3F0-494C-B74E-9389-76B3E1A7CEEB}"/>
              </a:ext>
            </a:extLst>
          </p:cNvPr>
          <p:cNvSpPr/>
          <p:nvPr/>
        </p:nvSpPr>
        <p:spPr>
          <a:xfrm>
            <a:off x="6096000" y="4463275"/>
            <a:ext cx="1419922" cy="326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Consumer facing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C52E60-3CCD-B645-AD3B-D1A9AF0FAE74}"/>
              </a:ext>
            </a:extLst>
          </p:cNvPr>
          <p:cNvSpPr/>
          <p:nvPr/>
        </p:nvSpPr>
        <p:spPr>
          <a:xfrm>
            <a:off x="9088244" y="4460488"/>
            <a:ext cx="1419922" cy="326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Consumer facing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232A74-0173-AE4C-8D6F-8BD39B5ED401}"/>
              </a:ext>
            </a:extLst>
          </p:cNvPr>
          <p:cNvSpPr/>
          <p:nvPr/>
        </p:nvSpPr>
        <p:spPr>
          <a:xfrm>
            <a:off x="579863" y="5129561"/>
            <a:ext cx="10125308" cy="1204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Linode</a:t>
            </a:r>
            <a:r>
              <a:rPr lang="en-US" dirty="0">
                <a:solidFill>
                  <a:schemeClr val="tx1"/>
                </a:solidFill>
              </a:rPr>
              <a:t> will be used as the IaaS provider. It’s most basic plan is for $5 per month and </a:t>
            </a:r>
            <a:r>
              <a:rPr lang="en-US">
                <a:solidFill>
                  <a:schemeClr val="tx1"/>
                </a:solidFill>
              </a:rPr>
              <a:t>it provides </a:t>
            </a:r>
            <a:r>
              <a:rPr lang="en-US" dirty="0">
                <a:solidFill>
                  <a:schemeClr val="tx1"/>
                </a:solidFill>
              </a:rPr>
              <a:t>1 core and 1 GB RAM</a:t>
            </a:r>
          </a:p>
        </p:txBody>
      </p:sp>
    </p:spTree>
    <p:extLst>
      <p:ext uri="{BB962C8B-B14F-4D97-AF65-F5344CB8AC3E}">
        <p14:creationId xmlns:p14="http://schemas.microsoft.com/office/powerpoint/2010/main" val="34317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Container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mailshivam.verma@gmail.com</dc:creator>
  <cp:lastModifiedBy>mailshivam.verma@gmail.com</cp:lastModifiedBy>
  <cp:revision>26</cp:revision>
  <dcterms:created xsi:type="dcterms:W3CDTF">2021-11-06T04:32:35Z</dcterms:created>
  <dcterms:modified xsi:type="dcterms:W3CDTF">2021-11-06T05:24:36Z</dcterms:modified>
</cp:coreProperties>
</file>