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53"/>
    <a:srgbClr val="002C53"/>
    <a:srgbClr val="002C5E"/>
    <a:srgbClr val="9A9A9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3"/>
    <p:restoredTop sz="96281"/>
  </p:normalViewPr>
  <p:slideViewPr>
    <p:cSldViewPr snapToGrid="0" snapToObjects="1">
      <p:cViewPr varScale="1">
        <p:scale>
          <a:sx n="114" d="100"/>
          <a:sy n="114" d="100"/>
        </p:scale>
        <p:origin x="16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5C82-E9B1-284D-B03D-5B6C75F40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47C15-C240-EC40-A1D1-8046BD5D2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0A1B3-65C0-6C40-8286-7E6EEBA5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6C23-570C-EE4A-B65E-B3B02C4DD9C3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C912D-698C-4349-B695-1BE9FE47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860F5-77D7-D743-9033-DAD1C26C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D41C-DA92-B340-B4CE-7DE9862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6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945D-F976-5647-95AD-4384DD67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BF772-62B3-0844-80D6-4FA896988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BF576-C24D-824E-99D9-5383184E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6C23-570C-EE4A-B65E-B3B02C4DD9C3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B972F-2BD2-A645-98DC-9FA413AB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F6FC-77FE-C047-A517-D3991D9A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D41C-DA92-B340-B4CE-7DE9862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7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A6CFD-5666-8A4D-8AB9-7DDBEAC98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5F5CB-29E9-3947-96D1-F32B18A8E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6F3F2-D1D7-7D4C-82A6-592E4600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6C23-570C-EE4A-B65E-B3B02C4DD9C3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2578D-1A7F-4946-87FD-BEFDFC09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0BCDA-E4F1-8C42-A8A8-367D66DF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D41C-DA92-B340-B4CE-7DE9862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5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5E9D-6894-4946-871A-37594652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24713-F9BC-AA40-A03E-A0ACF484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38021-A61A-1944-B96A-2BF3BE91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6C23-570C-EE4A-B65E-B3B02C4DD9C3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6961B-816E-574E-BB51-717C41CE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EEC3D-53F0-8E49-9048-BB8B80D4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D41C-DA92-B340-B4CE-7DE9862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7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EEB9-1FB5-8446-A6CA-BEF3FD7C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71D97-8246-5B42-AC26-6510B74CF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77DE6-3F34-CF40-A59E-7EB026D2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6C23-570C-EE4A-B65E-B3B02C4DD9C3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0E-7F63-3042-B5D0-93F74F1E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AD9FC-5E81-234A-8AB5-7497226C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D41C-DA92-B340-B4CE-7DE9862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734D-D70F-E348-8F90-49201ABF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30EC-9634-D347-8F08-B48C163FF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ABA1F-FF06-1F44-9AF2-ADA917C97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8201D-06C1-0B4B-911C-D96576AE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6C23-570C-EE4A-B65E-B3B02C4DD9C3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50A11-F8E2-DF48-9147-AEA46D5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F3AFC-CCDD-A64E-8415-2A092A0E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D41C-DA92-B340-B4CE-7DE9862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E22A-3D80-5441-A8BD-00BE70E1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F601B-874B-8248-A63A-7D285F04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8AEC7-3C00-E141-AEA7-9338CA4FB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535F1-4F6A-1841-9131-C8D43B29E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88C78-0B9F-8E4C-B0FF-1C7A38963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67DDF-1084-5E46-A64B-07852497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6C23-570C-EE4A-B65E-B3B02C4DD9C3}" type="datetimeFigureOut">
              <a:rPr lang="en-US" smtClean="0"/>
              <a:t>6/3/21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F1B8D-6DBB-6047-ACA2-0768B9E0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E0FD0-EBA8-B448-B2A8-64A7DE20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D41C-DA92-B340-B4CE-7DE9862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1726-80DC-F348-9E0D-3C0ACB02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B6F27-3EDE-8B4E-AB30-91D2A160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6C23-570C-EE4A-B65E-B3B02C4DD9C3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E37B0-CF9A-1244-9979-3A7A83C3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9A747-D6BE-D44E-8B00-B1CFB245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D41C-DA92-B340-B4CE-7DE9862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4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9B781-C88A-CF43-9214-F4270EF6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6C23-570C-EE4A-B65E-B3B02C4DD9C3}" type="datetimeFigureOut">
              <a:rPr lang="en-US" smtClean="0"/>
              <a:t>6/3/21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E6A08-1419-9B43-88B6-1210C525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991F4-9336-4949-88E2-E53A1E28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D41C-DA92-B340-B4CE-7DE9862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2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A53B-4DBE-F141-A3F8-1412116F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3CDD-19E7-1D47-84F3-FB6623A8B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BCF2F-DE99-8048-91DF-95E5ECB51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A47E0-71A4-1046-9189-5833E41D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6C23-570C-EE4A-B65E-B3B02C4DD9C3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548E5-7DC1-6343-8DD6-F0A2E6C6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32613-00CD-DF40-9FD4-38D22E6F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D41C-DA92-B340-B4CE-7DE9862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9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E880-DB3B-C143-80FB-265AE1CC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E92F3-D38B-2049-83CA-DE1902442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6E34C-0D45-F24F-A354-C492DC8DE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CDE67-D7AA-324C-A5F8-3D9E4255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6C23-570C-EE4A-B65E-B3B02C4DD9C3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C781D-27B5-3042-B504-AF11397A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77846-BC0A-A14D-86D6-ECF9CD48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D41C-DA92-B340-B4CE-7DE9862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D4AD8-6C3A-DF4A-BA47-8340EB2F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9114-ECAD-6E4C-96E5-1790EB9B2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9406-F88D-124C-894D-44911A4B6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E6C23-570C-EE4A-B65E-B3B02C4DD9C3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E5DB-6FB3-E945-8E00-89A681843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36C49-5BB2-8E4B-9271-4AD8FA90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D41C-DA92-B340-B4CE-7DE9862D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7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8D5F2-24D5-4A4C-B355-5F3803D440D0}"/>
              </a:ext>
            </a:extLst>
          </p:cNvPr>
          <p:cNvSpPr/>
          <p:nvPr/>
        </p:nvSpPr>
        <p:spPr>
          <a:xfrm>
            <a:off x="0" y="-11151"/>
            <a:ext cx="12192000" cy="535259"/>
          </a:xfrm>
          <a:prstGeom prst="rect">
            <a:avLst/>
          </a:prstGeom>
          <a:solidFill>
            <a:srgbClr val="00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n w="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WeightLossPal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9E6DF-4702-7544-8CE9-8889F9B27E6F}"/>
              </a:ext>
            </a:extLst>
          </p:cNvPr>
          <p:cNvSpPr/>
          <p:nvPr/>
        </p:nvSpPr>
        <p:spPr>
          <a:xfrm>
            <a:off x="1594624" y="0"/>
            <a:ext cx="914400" cy="524108"/>
          </a:xfrm>
          <a:prstGeom prst="rect">
            <a:avLst/>
          </a:prstGeom>
          <a:solidFill>
            <a:srgbClr val="9A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Track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5DCAF6-FCDF-A147-A11C-CC9F2308EF74}"/>
              </a:ext>
            </a:extLst>
          </p:cNvPr>
          <p:cNvSpPr/>
          <p:nvPr/>
        </p:nvSpPr>
        <p:spPr>
          <a:xfrm>
            <a:off x="11147487" y="-3714"/>
            <a:ext cx="914400" cy="52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Profile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AE85E10-5C56-BF4C-88CA-0FB436C8EA26}"/>
              </a:ext>
            </a:extLst>
          </p:cNvPr>
          <p:cNvSpPr/>
          <p:nvPr/>
        </p:nvSpPr>
        <p:spPr>
          <a:xfrm>
            <a:off x="63207" y="1137424"/>
            <a:ext cx="1609477" cy="479503"/>
          </a:xfrm>
          <a:prstGeom prst="roundRect">
            <a:avLst/>
          </a:prstGeom>
          <a:solidFill>
            <a:srgbClr val="00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 Setting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4FC06-7179-A249-81D7-CC90187AF522}"/>
              </a:ext>
            </a:extLst>
          </p:cNvPr>
          <p:cNvSpPr/>
          <p:nvPr/>
        </p:nvSpPr>
        <p:spPr>
          <a:xfrm>
            <a:off x="2572212" y="-3714"/>
            <a:ext cx="914400" cy="52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History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2B982FF-7832-464E-A8F5-ED47380CA4C0}"/>
              </a:ext>
            </a:extLst>
          </p:cNvPr>
          <p:cNvSpPr/>
          <p:nvPr/>
        </p:nvSpPr>
        <p:spPr>
          <a:xfrm>
            <a:off x="2453269" y="2787803"/>
            <a:ext cx="1609477" cy="479503"/>
          </a:xfrm>
          <a:prstGeom prst="roundRect">
            <a:avLst/>
          </a:prstGeom>
          <a:solidFill>
            <a:srgbClr val="00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B5496C9-D97E-0A4C-B211-21A759C86AEC}"/>
              </a:ext>
            </a:extLst>
          </p:cNvPr>
          <p:cNvSpPr/>
          <p:nvPr/>
        </p:nvSpPr>
        <p:spPr>
          <a:xfrm>
            <a:off x="5415776" y="2787803"/>
            <a:ext cx="1609477" cy="479503"/>
          </a:xfrm>
          <a:prstGeom prst="roundRect">
            <a:avLst/>
          </a:prstGeom>
          <a:solidFill>
            <a:srgbClr val="00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6A2E8B-E45D-8A4D-9988-C46CEB2FBBD0}"/>
              </a:ext>
            </a:extLst>
          </p:cNvPr>
          <p:cNvSpPr/>
          <p:nvPr/>
        </p:nvSpPr>
        <p:spPr>
          <a:xfrm>
            <a:off x="2509024" y="2419814"/>
            <a:ext cx="1553722" cy="245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 err="1">
                <a:solidFill>
                  <a:schemeClr val="tx1"/>
                </a:solidFill>
              </a:rPr>
              <a:t>Wt</a:t>
            </a:r>
            <a:r>
              <a:rPr lang="en-US" dirty="0">
                <a:solidFill>
                  <a:schemeClr val="tx1"/>
                </a:solidFill>
              </a:rPr>
              <a:t> unit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35C063-C8BF-9C45-BF04-2BD692C06C3E}"/>
              </a:ext>
            </a:extLst>
          </p:cNvPr>
          <p:cNvSpPr/>
          <p:nvPr/>
        </p:nvSpPr>
        <p:spPr>
          <a:xfrm>
            <a:off x="5426924" y="2416100"/>
            <a:ext cx="1553722" cy="245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Cal unit</a:t>
            </a:r>
          </a:p>
        </p:txBody>
      </p:sp>
      <p:sp>
        <p:nvSpPr>
          <p:cNvPr id="13" name="Sort 12">
            <a:extLst>
              <a:ext uri="{FF2B5EF4-FFF2-40B4-BE49-F238E27FC236}">
                <a16:creationId xmlns:a16="http://schemas.microsoft.com/office/drawing/2014/main" id="{F3985937-EC30-C04F-A3CA-743A4AE06D6E}"/>
              </a:ext>
            </a:extLst>
          </p:cNvPr>
          <p:cNvSpPr/>
          <p:nvPr/>
        </p:nvSpPr>
        <p:spPr>
          <a:xfrm>
            <a:off x="3780262" y="2888166"/>
            <a:ext cx="189571" cy="211873"/>
          </a:xfrm>
          <a:prstGeom prst="flowChartSort">
            <a:avLst/>
          </a:prstGeom>
          <a:solidFill>
            <a:srgbClr val="9A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ort 13">
            <a:extLst>
              <a:ext uri="{FF2B5EF4-FFF2-40B4-BE49-F238E27FC236}">
                <a16:creationId xmlns:a16="http://schemas.microsoft.com/office/drawing/2014/main" id="{1564B7A0-FB04-0E40-93B8-D56E9B0D5C9F}"/>
              </a:ext>
            </a:extLst>
          </p:cNvPr>
          <p:cNvSpPr/>
          <p:nvPr/>
        </p:nvSpPr>
        <p:spPr>
          <a:xfrm>
            <a:off x="6742761" y="2895601"/>
            <a:ext cx="189571" cy="211873"/>
          </a:xfrm>
          <a:prstGeom prst="flowChartSort">
            <a:avLst/>
          </a:prstGeom>
          <a:solidFill>
            <a:srgbClr val="9A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09D643F-E821-274D-BE26-DE2F332F116B}"/>
              </a:ext>
            </a:extLst>
          </p:cNvPr>
          <p:cNvSpPr/>
          <p:nvPr/>
        </p:nvSpPr>
        <p:spPr>
          <a:xfrm>
            <a:off x="2453269" y="4230021"/>
            <a:ext cx="1609477" cy="479503"/>
          </a:xfrm>
          <a:prstGeom prst="roundRect">
            <a:avLst/>
          </a:prstGeom>
          <a:solidFill>
            <a:srgbClr val="00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B1A5EE2-1D56-EA4F-994A-9A096391CF33}"/>
              </a:ext>
            </a:extLst>
          </p:cNvPr>
          <p:cNvSpPr/>
          <p:nvPr/>
        </p:nvSpPr>
        <p:spPr>
          <a:xfrm>
            <a:off x="5415776" y="4230021"/>
            <a:ext cx="1609477" cy="479503"/>
          </a:xfrm>
          <a:prstGeom prst="roundRect">
            <a:avLst/>
          </a:prstGeom>
          <a:solidFill>
            <a:srgbClr val="00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9B5645-D795-FB4C-BA64-C1C2351F39B8}"/>
              </a:ext>
            </a:extLst>
          </p:cNvPr>
          <p:cNvSpPr/>
          <p:nvPr/>
        </p:nvSpPr>
        <p:spPr>
          <a:xfrm>
            <a:off x="2509024" y="3862032"/>
            <a:ext cx="1553722" cy="245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Enter current </a:t>
            </a:r>
            <a:r>
              <a:rPr lang="en-US" sz="1600" dirty="0" err="1">
                <a:solidFill>
                  <a:schemeClr val="tx1"/>
                </a:solidFill>
              </a:rPr>
              <a:t>wt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115FE1-85CD-5D48-9CC0-9B167B831708}"/>
              </a:ext>
            </a:extLst>
          </p:cNvPr>
          <p:cNvSpPr/>
          <p:nvPr/>
        </p:nvSpPr>
        <p:spPr>
          <a:xfrm>
            <a:off x="5426924" y="3858318"/>
            <a:ext cx="1553722" cy="245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Enter goal </a:t>
            </a:r>
            <a:r>
              <a:rPr lang="en-US" sz="1600" dirty="0" err="1">
                <a:solidFill>
                  <a:schemeClr val="tx1"/>
                </a:solidFill>
              </a:rPr>
              <a:t>wt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2FF10E5-9AB4-334C-B6E5-DEC1425B12AF}"/>
              </a:ext>
            </a:extLst>
          </p:cNvPr>
          <p:cNvSpPr/>
          <p:nvPr/>
        </p:nvSpPr>
        <p:spPr>
          <a:xfrm>
            <a:off x="8378283" y="4230021"/>
            <a:ext cx="1609477" cy="479503"/>
          </a:xfrm>
          <a:prstGeom prst="roundRect">
            <a:avLst/>
          </a:prstGeom>
          <a:solidFill>
            <a:srgbClr val="00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01F4B9-460E-8444-AF56-169BE12F3082}"/>
              </a:ext>
            </a:extLst>
          </p:cNvPr>
          <p:cNvSpPr/>
          <p:nvPr/>
        </p:nvSpPr>
        <p:spPr>
          <a:xfrm>
            <a:off x="8389430" y="3858318"/>
            <a:ext cx="2360345" cy="319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Enter goal </a:t>
            </a:r>
            <a:r>
              <a:rPr lang="en-US" sz="1600" dirty="0" err="1">
                <a:solidFill>
                  <a:schemeClr val="tx1"/>
                </a:solidFill>
              </a:rPr>
              <a:t>wt</a:t>
            </a:r>
            <a:r>
              <a:rPr lang="en-US" sz="1600" dirty="0">
                <a:solidFill>
                  <a:schemeClr val="tx1"/>
                </a:solidFill>
              </a:rPr>
              <a:t> loss per wk.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F217A44-07BC-5E48-9460-5DABE4BD9030}"/>
              </a:ext>
            </a:extLst>
          </p:cNvPr>
          <p:cNvSpPr/>
          <p:nvPr/>
        </p:nvSpPr>
        <p:spPr>
          <a:xfrm>
            <a:off x="2453269" y="1345585"/>
            <a:ext cx="1609477" cy="479503"/>
          </a:xfrm>
          <a:prstGeom prst="roundRect">
            <a:avLst/>
          </a:prstGeom>
          <a:solidFill>
            <a:srgbClr val="00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575EA2-956D-AF49-AF39-AE7842E421E1}"/>
              </a:ext>
            </a:extLst>
          </p:cNvPr>
          <p:cNvSpPr/>
          <p:nvPr/>
        </p:nvSpPr>
        <p:spPr>
          <a:xfrm>
            <a:off x="2509024" y="977596"/>
            <a:ext cx="1553722" cy="245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Input start date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0D8B6DF-5FF0-D849-97F7-9C78403EE8FB}"/>
              </a:ext>
            </a:extLst>
          </p:cNvPr>
          <p:cNvSpPr/>
          <p:nvPr/>
        </p:nvSpPr>
        <p:spPr>
          <a:xfrm>
            <a:off x="63205" y="1758170"/>
            <a:ext cx="1609477" cy="4795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Daily Inputs</a:t>
            </a:r>
          </a:p>
        </p:txBody>
      </p:sp>
    </p:spTree>
    <p:extLst>
      <p:ext uri="{BB962C8B-B14F-4D97-AF65-F5344CB8AC3E}">
        <p14:creationId xmlns:p14="http://schemas.microsoft.com/office/powerpoint/2010/main" val="215404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8D5F2-24D5-4A4C-B355-5F3803D440D0}"/>
              </a:ext>
            </a:extLst>
          </p:cNvPr>
          <p:cNvSpPr/>
          <p:nvPr/>
        </p:nvSpPr>
        <p:spPr>
          <a:xfrm>
            <a:off x="0" y="-11151"/>
            <a:ext cx="12192000" cy="535259"/>
          </a:xfrm>
          <a:prstGeom prst="rect">
            <a:avLst/>
          </a:prstGeom>
          <a:solidFill>
            <a:srgbClr val="00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n w="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WeightLossPal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9E6DF-4702-7544-8CE9-8889F9B27E6F}"/>
              </a:ext>
            </a:extLst>
          </p:cNvPr>
          <p:cNvSpPr/>
          <p:nvPr/>
        </p:nvSpPr>
        <p:spPr>
          <a:xfrm>
            <a:off x="1594624" y="0"/>
            <a:ext cx="914400" cy="524108"/>
          </a:xfrm>
          <a:prstGeom prst="rect">
            <a:avLst/>
          </a:prstGeom>
          <a:solidFill>
            <a:srgbClr val="9A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Track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5DCAF6-FCDF-A147-A11C-CC9F2308EF74}"/>
              </a:ext>
            </a:extLst>
          </p:cNvPr>
          <p:cNvSpPr/>
          <p:nvPr/>
        </p:nvSpPr>
        <p:spPr>
          <a:xfrm>
            <a:off x="11147487" y="-3714"/>
            <a:ext cx="914400" cy="52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Profile</a:t>
            </a:r>
            <a:endParaRPr lang="en-US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AE85E10-5C56-BF4C-88CA-0FB436C8EA26}"/>
              </a:ext>
            </a:extLst>
          </p:cNvPr>
          <p:cNvSpPr/>
          <p:nvPr/>
        </p:nvSpPr>
        <p:spPr>
          <a:xfrm>
            <a:off x="63207" y="1137424"/>
            <a:ext cx="1609477" cy="4795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 Setting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4FC06-7179-A249-81D7-CC90187AF522}"/>
              </a:ext>
            </a:extLst>
          </p:cNvPr>
          <p:cNvSpPr/>
          <p:nvPr/>
        </p:nvSpPr>
        <p:spPr>
          <a:xfrm>
            <a:off x="2572212" y="-3714"/>
            <a:ext cx="914400" cy="52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History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0D8B6DF-5FF0-D849-97F7-9C78403EE8FB}"/>
              </a:ext>
            </a:extLst>
          </p:cNvPr>
          <p:cNvSpPr/>
          <p:nvPr/>
        </p:nvSpPr>
        <p:spPr>
          <a:xfrm>
            <a:off x="63205" y="1758170"/>
            <a:ext cx="1609477" cy="479503"/>
          </a:xfrm>
          <a:prstGeom prst="roundRect">
            <a:avLst/>
          </a:prstGeom>
          <a:solidFill>
            <a:srgbClr val="00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Daily Inputs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F4C6930-2549-DF4E-BE93-B185E8A6B1DB}"/>
              </a:ext>
            </a:extLst>
          </p:cNvPr>
          <p:cNvSpPr/>
          <p:nvPr/>
        </p:nvSpPr>
        <p:spPr>
          <a:xfrm>
            <a:off x="2397513" y="1509127"/>
            <a:ext cx="1609477" cy="479503"/>
          </a:xfrm>
          <a:prstGeom prst="roundRect">
            <a:avLst/>
          </a:prstGeom>
          <a:solidFill>
            <a:srgbClr val="00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7C2B18F-A10A-604B-9144-BDAA3483FD56}"/>
              </a:ext>
            </a:extLst>
          </p:cNvPr>
          <p:cNvSpPr/>
          <p:nvPr/>
        </p:nvSpPr>
        <p:spPr>
          <a:xfrm>
            <a:off x="5360020" y="1509127"/>
            <a:ext cx="1609477" cy="479503"/>
          </a:xfrm>
          <a:prstGeom prst="roundRect">
            <a:avLst/>
          </a:prstGeom>
          <a:solidFill>
            <a:srgbClr val="00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EDFBD-2BEC-9246-A807-24C9BE332D29}"/>
              </a:ext>
            </a:extLst>
          </p:cNvPr>
          <p:cNvSpPr/>
          <p:nvPr/>
        </p:nvSpPr>
        <p:spPr>
          <a:xfrm>
            <a:off x="2453268" y="1141138"/>
            <a:ext cx="1553722" cy="245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Enter today’s </a:t>
            </a:r>
            <a:r>
              <a:rPr lang="en-US" sz="1600" dirty="0" err="1">
                <a:solidFill>
                  <a:schemeClr val="tx1"/>
                </a:solidFill>
              </a:rPr>
              <a:t>wt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5B492B-9B3D-1E41-9035-E6656B08A582}"/>
              </a:ext>
            </a:extLst>
          </p:cNvPr>
          <p:cNvSpPr/>
          <p:nvPr/>
        </p:nvSpPr>
        <p:spPr>
          <a:xfrm>
            <a:off x="5371168" y="1137424"/>
            <a:ext cx="1553722" cy="245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Enter today’s calories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72C0C19-7B18-D742-AEA6-B5E87F3B5608}"/>
              </a:ext>
            </a:extLst>
          </p:cNvPr>
          <p:cNvSpPr/>
          <p:nvPr/>
        </p:nvSpPr>
        <p:spPr>
          <a:xfrm>
            <a:off x="7662763" y="1509126"/>
            <a:ext cx="1044497" cy="535259"/>
          </a:xfrm>
          <a:prstGeom prst="roundRect">
            <a:avLst/>
          </a:prstGeom>
          <a:solidFill>
            <a:srgbClr val="00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13885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8D5F2-24D5-4A4C-B355-5F3803D440D0}"/>
              </a:ext>
            </a:extLst>
          </p:cNvPr>
          <p:cNvSpPr/>
          <p:nvPr/>
        </p:nvSpPr>
        <p:spPr>
          <a:xfrm>
            <a:off x="0" y="-11151"/>
            <a:ext cx="12192000" cy="535259"/>
          </a:xfrm>
          <a:prstGeom prst="rect">
            <a:avLst/>
          </a:prstGeom>
          <a:solidFill>
            <a:srgbClr val="00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n w="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WeightLossPal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9E6DF-4702-7544-8CE9-8889F9B27E6F}"/>
              </a:ext>
            </a:extLst>
          </p:cNvPr>
          <p:cNvSpPr/>
          <p:nvPr/>
        </p:nvSpPr>
        <p:spPr>
          <a:xfrm>
            <a:off x="1594624" y="0"/>
            <a:ext cx="914400" cy="52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Track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5DCAF6-FCDF-A147-A11C-CC9F2308EF74}"/>
              </a:ext>
            </a:extLst>
          </p:cNvPr>
          <p:cNvSpPr/>
          <p:nvPr/>
        </p:nvSpPr>
        <p:spPr>
          <a:xfrm>
            <a:off x="11147487" y="-3714"/>
            <a:ext cx="914400" cy="52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Profile</a:t>
            </a:r>
            <a:endParaRPr lang="en-US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AE85E10-5C56-BF4C-88CA-0FB436C8EA26}"/>
              </a:ext>
            </a:extLst>
          </p:cNvPr>
          <p:cNvSpPr/>
          <p:nvPr/>
        </p:nvSpPr>
        <p:spPr>
          <a:xfrm>
            <a:off x="63207" y="1137424"/>
            <a:ext cx="1609477" cy="479503"/>
          </a:xfrm>
          <a:prstGeom prst="roundRect">
            <a:avLst/>
          </a:prstGeom>
          <a:solidFill>
            <a:srgbClr val="00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Trend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4FC06-7179-A249-81D7-CC90187AF522}"/>
              </a:ext>
            </a:extLst>
          </p:cNvPr>
          <p:cNvSpPr/>
          <p:nvPr/>
        </p:nvSpPr>
        <p:spPr>
          <a:xfrm>
            <a:off x="2572212" y="-3714"/>
            <a:ext cx="914400" cy="524108"/>
          </a:xfrm>
          <a:prstGeom prst="rect">
            <a:avLst/>
          </a:prstGeom>
          <a:solidFill>
            <a:srgbClr val="9A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0D8B6DF-5FF0-D849-97F7-9C78403EE8FB}"/>
              </a:ext>
            </a:extLst>
          </p:cNvPr>
          <p:cNvSpPr/>
          <p:nvPr/>
        </p:nvSpPr>
        <p:spPr>
          <a:xfrm>
            <a:off x="63205" y="1758170"/>
            <a:ext cx="1609477" cy="4795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Detail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7ECD8D-1579-DF4F-BB9F-5C6634B07E92}"/>
              </a:ext>
            </a:extLst>
          </p:cNvPr>
          <p:cNvSpPr/>
          <p:nvPr/>
        </p:nvSpPr>
        <p:spPr>
          <a:xfrm>
            <a:off x="2509024" y="1137424"/>
            <a:ext cx="1984917" cy="110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current </a:t>
            </a:r>
            <a:r>
              <a:rPr lang="en-US" dirty="0" err="1">
                <a:solidFill>
                  <a:schemeClr val="tx1"/>
                </a:solidFill>
              </a:rPr>
              <a:t>wt</a:t>
            </a:r>
            <a:r>
              <a:rPr lang="en-US" dirty="0">
                <a:solidFill>
                  <a:schemeClr val="tx1"/>
                </a:solidFill>
              </a:rPr>
              <a:t> is: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You’ve lost: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880131-A451-024A-B4FB-00D588A32273}"/>
              </a:ext>
            </a:extLst>
          </p:cNvPr>
          <p:cNvSpPr/>
          <p:nvPr/>
        </p:nvSpPr>
        <p:spPr>
          <a:xfrm>
            <a:off x="5330281" y="1141136"/>
            <a:ext cx="1984917" cy="110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Your current TDEE: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You will need to eat: x Cal/day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4A0C1B-46C9-1441-BA74-4B9E701D538E}"/>
              </a:ext>
            </a:extLst>
          </p:cNvPr>
          <p:cNvSpPr/>
          <p:nvPr/>
        </p:nvSpPr>
        <p:spPr>
          <a:xfrm>
            <a:off x="8151538" y="1137424"/>
            <a:ext cx="1984917" cy="110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To reach your goal by: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Eat: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0658AD-CADF-014B-8F23-E6400328DC14}"/>
              </a:ext>
            </a:extLst>
          </p:cNvPr>
          <p:cNvSpPr/>
          <p:nvPr/>
        </p:nvSpPr>
        <p:spPr>
          <a:xfrm>
            <a:off x="2509024" y="613317"/>
            <a:ext cx="7110764" cy="334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X weeks until you reach your goal weight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DE2D5-1661-C442-913D-323B66A2C7D2}"/>
              </a:ext>
            </a:extLst>
          </p:cNvPr>
          <p:cNvSpPr/>
          <p:nvPr/>
        </p:nvSpPr>
        <p:spPr>
          <a:xfrm>
            <a:off x="2509024" y="2575932"/>
            <a:ext cx="7917366" cy="389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Plot of weight loss trend and amount of weight lost per day</a:t>
            </a:r>
          </a:p>
        </p:txBody>
      </p:sp>
    </p:spTree>
    <p:extLst>
      <p:ext uri="{BB962C8B-B14F-4D97-AF65-F5344CB8AC3E}">
        <p14:creationId xmlns:p14="http://schemas.microsoft.com/office/powerpoint/2010/main" val="412319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8D5F2-24D5-4A4C-B355-5F3803D440D0}"/>
              </a:ext>
            </a:extLst>
          </p:cNvPr>
          <p:cNvSpPr/>
          <p:nvPr/>
        </p:nvSpPr>
        <p:spPr>
          <a:xfrm>
            <a:off x="0" y="-11151"/>
            <a:ext cx="12192000" cy="535259"/>
          </a:xfrm>
          <a:prstGeom prst="rect">
            <a:avLst/>
          </a:prstGeom>
          <a:solidFill>
            <a:srgbClr val="00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n w="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WeightLossPal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9E6DF-4702-7544-8CE9-8889F9B27E6F}"/>
              </a:ext>
            </a:extLst>
          </p:cNvPr>
          <p:cNvSpPr/>
          <p:nvPr/>
        </p:nvSpPr>
        <p:spPr>
          <a:xfrm>
            <a:off x="1594624" y="0"/>
            <a:ext cx="914400" cy="52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Track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5DCAF6-FCDF-A147-A11C-CC9F2308EF74}"/>
              </a:ext>
            </a:extLst>
          </p:cNvPr>
          <p:cNvSpPr/>
          <p:nvPr/>
        </p:nvSpPr>
        <p:spPr>
          <a:xfrm>
            <a:off x="11147487" y="-3714"/>
            <a:ext cx="914400" cy="52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Profile</a:t>
            </a:r>
            <a:endParaRPr lang="en-US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AE85E10-5C56-BF4C-88CA-0FB436C8EA26}"/>
              </a:ext>
            </a:extLst>
          </p:cNvPr>
          <p:cNvSpPr/>
          <p:nvPr/>
        </p:nvSpPr>
        <p:spPr>
          <a:xfrm>
            <a:off x="63207" y="1137424"/>
            <a:ext cx="1609477" cy="4795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4FC06-7179-A249-81D7-CC90187AF522}"/>
              </a:ext>
            </a:extLst>
          </p:cNvPr>
          <p:cNvSpPr/>
          <p:nvPr/>
        </p:nvSpPr>
        <p:spPr>
          <a:xfrm>
            <a:off x="2572212" y="-3714"/>
            <a:ext cx="914400" cy="524108"/>
          </a:xfrm>
          <a:prstGeom prst="rect">
            <a:avLst/>
          </a:prstGeom>
          <a:solidFill>
            <a:srgbClr val="9A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0D8B6DF-5FF0-D849-97F7-9C78403EE8FB}"/>
              </a:ext>
            </a:extLst>
          </p:cNvPr>
          <p:cNvSpPr/>
          <p:nvPr/>
        </p:nvSpPr>
        <p:spPr>
          <a:xfrm>
            <a:off x="63205" y="1758170"/>
            <a:ext cx="1609477" cy="479503"/>
          </a:xfrm>
          <a:prstGeom prst="roundRect">
            <a:avLst/>
          </a:prstGeom>
          <a:solidFill>
            <a:srgbClr val="00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Detail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7ECD8D-1579-DF4F-BB9F-5C6634B07E92}"/>
              </a:ext>
            </a:extLst>
          </p:cNvPr>
          <p:cNvSpPr/>
          <p:nvPr/>
        </p:nvSpPr>
        <p:spPr>
          <a:xfrm>
            <a:off x="2509024" y="1137424"/>
            <a:ext cx="1984917" cy="110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current </a:t>
            </a:r>
            <a:r>
              <a:rPr lang="en-US" dirty="0" err="1">
                <a:solidFill>
                  <a:schemeClr val="tx1"/>
                </a:solidFill>
              </a:rPr>
              <a:t>wt</a:t>
            </a:r>
            <a:r>
              <a:rPr lang="en-US" dirty="0">
                <a:solidFill>
                  <a:schemeClr val="tx1"/>
                </a:solidFill>
              </a:rPr>
              <a:t> is: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You’ve lost: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880131-A451-024A-B4FB-00D588A32273}"/>
              </a:ext>
            </a:extLst>
          </p:cNvPr>
          <p:cNvSpPr/>
          <p:nvPr/>
        </p:nvSpPr>
        <p:spPr>
          <a:xfrm>
            <a:off x="5330281" y="1141136"/>
            <a:ext cx="1984917" cy="110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Your current TDEE: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You will need to eat: x Cal/day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4A0C1B-46C9-1441-BA74-4B9E701D538E}"/>
              </a:ext>
            </a:extLst>
          </p:cNvPr>
          <p:cNvSpPr/>
          <p:nvPr/>
        </p:nvSpPr>
        <p:spPr>
          <a:xfrm>
            <a:off x="8151538" y="1137424"/>
            <a:ext cx="1984917" cy="110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To reach your goal by: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Eat: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0658AD-CADF-014B-8F23-E6400328DC14}"/>
              </a:ext>
            </a:extLst>
          </p:cNvPr>
          <p:cNvSpPr/>
          <p:nvPr/>
        </p:nvSpPr>
        <p:spPr>
          <a:xfrm>
            <a:off x="2509024" y="613317"/>
            <a:ext cx="7110764" cy="334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X weeks until you reach your goal weight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DE2D5-1661-C442-913D-323B66A2C7D2}"/>
              </a:ext>
            </a:extLst>
          </p:cNvPr>
          <p:cNvSpPr/>
          <p:nvPr/>
        </p:nvSpPr>
        <p:spPr>
          <a:xfrm>
            <a:off x="2509024" y="2575932"/>
            <a:ext cx="7917366" cy="389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by Day weight and calorie tracking</a:t>
            </a:r>
          </a:p>
        </p:txBody>
      </p:sp>
    </p:spTree>
    <p:extLst>
      <p:ext uri="{BB962C8B-B14F-4D97-AF65-F5344CB8AC3E}">
        <p14:creationId xmlns:p14="http://schemas.microsoft.com/office/powerpoint/2010/main" val="392686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8D5F2-24D5-4A4C-B355-5F3803D440D0}"/>
              </a:ext>
            </a:extLst>
          </p:cNvPr>
          <p:cNvSpPr/>
          <p:nvPr/>
        </p:nvSpPr>
        <p:spPr>
          <a:xfrm>
            <a:off x="0" y="-11151"/>
            <a:ext cx="12192000" cy="535259"/>
          </a:xfrm>
          <a:prstGeom prst="rect">
            <a:avLst/>
          </a:prstGeom>
          <a:solidFill>
            <a:srgbClr val="00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n w="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WeightLossPal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9E6DF-4702-7544-8CE9-8889F9B27E6F}"/>
              </a:ext>
            </a:extLst>
          </p:cNvPr>
          <p:cNvSpPr/>
          <p:nvPr/>
        </p:nvSpPr>
        <p:spPr>
          <a:xfrm>
            <a:off x="1594624" y="0"/>
            <a:ext cx="914400" cy="52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Track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5DCAF6-FCDF-A147-A11C-CC9F2308EF74}"/>
              </a:ext>
            </a:extLst>
          </p:cNvPr>
          <p:cNvSpPr/>
          <p:nvPr/>
        </p:nvSpPr>
        <p:spPr>
          <a:xfrm>
            <a:off x="11147487" y="-3714"/>
            <a:ext cx="914400" cy="524108"/>
          </a:xfrm>
          <a:prstGeom prst="rect">
            <a:avLst/>
          </a:prstGeom>
          <a:solidFill>
            <a:srgbClr val="9A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Profile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4FC06-7179-A249-81D7-CC90187AF522}"/>
              </a:ext>
            </a:extLst>
          </p:cNvPr>
          <p:cNvSpPr/>
          <p:nvPr/>
        </p:nvSpPr>
        <p:spPr>
          <a:xfrm>
            <a:off x="2572212" y="-3714"/>
            <a:ext cx="914400" cy="52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History</a:t>
            </a:r>
            <a:endParaRPr lang="en-US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9F68B88-C11E-5D48-9063-E1124FB8199E}"/>
              </a:ext>
            </a:extLst>
          </p:cNvPr>
          <p:cNvSpPr/>
          <p:nvPr/>
        </p:nvSpPr>
        <p:spPr>
          <a:xfrm>
            <a:off x="189572" y="1676395"/>
            <a:ext cx="1609477" cy="479503"/>
          </a:xfrm>
          <a:prstGeom prst="roundRect">
            <a:avLst/>
          </a:prstGeom>
          <a:solidFill>
            <a:srgbClr val="00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936076B-5A09-144D-AB21-9836D1C3E652}"/>
              </a:ext>
            </a:extLst>
          </p:cNvPr>
          <p:cNvSpPr/>
          <p:nvPr/>
        </p:nvSpPr>
        <p:spPr>
          <a:xfrm>
            <a:off x="189572" y="2828682"/>
            <a:ext cx="1609477" cy="479503"/>
          </a:xfrm>
          <a:prstGeom prst="roundRect">
            <a:avLst/>
          </a:prstGeom>
          <a:solidFill>
            <a:srgbClr val="00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2803D2-5F8E-5D48-A1D8-1FA318E2045C}"/>
              </a:ext>
            </a:extLst>
          </p:cNvPr>
          <p:cNvSpPr/>
          <p:nvPr/>
        </p:nvSpPr>
        <p:spPr>
          <a:xfrm>
            <a:off x="245327" y="1308406"/>
            <a:ext cx="1553722" cy="245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Old Password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D68D4-E226-8B40-BF92-A8EFB5E754B5}"/>
              </a:ext>
            </a:extLst>
          </p:cNvPr>
          <p:cNvSpPr/>
          <p:nvPr/>
        </p:nvSpPr>
        <p:spPr>
          <a:xfrm>
            <a:off x="200720" y="2456979"/>
            <a:ext cx="1553722" cy="245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 Password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6407543-A387-D447-9E08-A2F628576BF1}"/>
              </a:ext>
            </a:extLst>
          </p:cNvPr>
          <p:cNvSpPr/>
          <p:nvPr/>
        </p:nvSpPr>
        <p:spPr>
          <a:xfrm>
            <a:off x="2572212" y="2832394"/>
            <a:ext cx="1044497" cy="535259"/>
          </a:xfrm>
          <a:prstGeom prst="roundRect">
            <a:avLst/>
          </a:prstGeom>
          <a:solidFill>
            <a:srgbClr val="00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A5861A6-FA1E-5C4C-BFC1-32729ED7A18B}"/>
              </a:ext>
            </a:extLst>
          </p:cNvPr>
          <p:cNvSpPr/>
          <p:nvPr/>
        </p:nvSpPr>
        <p:spPr>
          <a:xfrm>
            <a:off x="159819" y="3980969"/>
            <a:ext cx="1609477" cy="479503"/>
          </a:xfrm>
          <a:prstGeom prst="roundRect">
            <a:avLst/>
          </a:prstGeom>
          <a:solidFill>
            <a:srgbClr val="00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37174D-081B-E640-8006-AA8FF9268ACA}"/>
              </a:ext>
            </a:extLst>
          </p:cNvPr>
          <p:cNvSpPr/>
          <p:nvPr/>
        </p:nvSpPr>
        <p:spPr>
          <a:xfrm>
            <a:off x="170967" y="3609266"/>
            <a:ext cx="1553722" cy="245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Confirm Password</a:t>
            </a:r>
          </a:p>
        </p:txBody>
      </p:sp>
    </p:spTree>
    <p:extLst>
      <p:ext uri="{BB962C8B-B14F-4D97-AF65-F5344CB8AC3E}">
        <p14:creationId xmlns:p14="http://schemas.microsoft.com/office/powerpoint/2010/main" val="75724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165</Words>
  <Application>Microsoft Macintosh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34</cp:revision>
  <dcterms:created xsi:type="dcterms:W3CDTF">2021-06-03T08:49:07Z</dcterms:created>
  <dcterms:modified xsi:type="dcterms:W3CDTF">2021-06-03T09:46:28Z</dcterms:modified>
</cp:coreProperties>
</file>