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sldIdLst>
    <p:sldId id="256" r:id="rId5"/>
    <p:sldId id="257" r:id="rId6"/>
    <p:sldId id="258"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1" d="100"/>
          <a:sy n="61" d="100"/>
        </p:scale>
        <p:origin x="10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BF71C54-E778-4DAF-80E9-EC9D2B56B010}" type="datetimeFigureOut">
              <a:rPr lang="en-GB" smtClean="0"/>
              <a:t>27/12/2023</a:t>
            </a:fld>
            <a:endParaRPr lang="en-GB"/>
          </a:p>
        </p:txBody>
      </p:sp>
      <p:sp>
        <p:nvSpPr>
          <p:cNvPr id="5" name="Footer Placeholder 4"/>
          <p:cNvSpPr>
            <a:spLocks noGrp="1"/>
          </p:cNvSpPr>
          <p:nvPr>
            <p:ph type="ftr" sz="quarter" idx="11"/>
          </p:nvPr>
        </p:nvSpPr>
        <p:spPr>
          <a:xfrm>
            <a:off x="1371600" y="4323845"/>
            <a:ext cx="6400800" cy="365125"/>
          </a:xfrm>
        </p:spPr>
        <p:txBody>
          <a:bodyPr/>
          <a:lstStyle/>
          <a:p>
            <a:endParaRPr lang="en-GB"/>
          </a:p>
        </p:txBody>
      </p:sp>
      <p:sp>
        <p:nvSpPr>
          <p:cNvPr id="6" name="Slide Number Placeholder 5"/>
          <p:cNvSpPr>
            <a:spLocks noGrp="1"/>
          </p:cNvSpPr>
          <p:nvPr>
            <p:ph type="sldNum" sz="quarter" idx="12"/>
          </p:nvPr>
        </p:nvSpPr>
        <p:spPr>
          <a:xfrm>
            <a:off x="8077200" y="1430866"/>
            <a:ext cx="2743200" cy="365125"/>
          </a:xfrm>
        </p:spPr>
        <p:txBody>
          <a:bodyPr/>
          <a:lstStyle/>
          <a:p>
            <a:fld id="{51960C4B-4C58-4495-88DC-A139587DF6AC}" type="slidenum">
              <a:rPr lang="en-GB" smtClean="0"/>
              <a:t>‹#›</a:t>
            </a:fld>
            <a:endParaRPr lang="en-GB"/>
          </a:p>
        </p:txBody>
      </p:sp>
    </p:spTree>
    <p:extLst>
      <p:ext uri="{BB962C8B-B14F-4D97-AF65-F5344CB8AC3E}">
        <p14:creationId xmlns:p14="http://schemas.microsoft.com/office/powerpoint/2010/main" val="945394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71C54-E778-4DAF-80E9-EC9D2B56B010}" type="datetimeFigureOut">
              <a:rPr lang="en-GB" smtClean="0"/>
              <a:t>27/12/2023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960C4B-4C58-4495-88DC-A139587DF6AC}" type="slidenum">
              <a:rPr lang="en-GB" smtClean="0"/>
              <a:t>‹#›</a:t>
            </a:fld>
            <a:endParaRPr lang="en-GB"/>
          </a:p>
        </p:txBody>
      </p:sp>
    </p:spTree>
    <p:extLst>
      <p:ext uri="{BB962C8B-B14F-4D97-AF65-F5344CB8AC3E}">
        <p14:creationId xmlns:p14="http://schemas.microsoft.com/office/powerpoint/2010/main" val="2844295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BF71C54-E778-4DAF-80E9-EC9D2B56B010}" type="datetimeFigureOut">
              <a:rPr lang="en-GB" smtClean="0"/>
              <a:t>27/12/2023</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51960C4B-4C58-4495-88DC-A139587DF6AC}" type="slidenum">
              <a:rPr lang="en-GB" smtClean="0"/>
              <a:t>‹#›</a:t>
            </a:fld>
            <a:endParaRPr lang="en-GB"/>
          </a:p>
        </p:txBody>
      </p:sp>
    </p:spTree>
    <p:extLst>
      <p:ext uri="{BB962C8B-B14F-4D97-AF65-F5344CB8AC3E}">
        <p14:creationId xmlns:p14="http://schemas.microsoft.com/office/powerpoint/2010/main" val="1039862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BF71C54-E778-4DAF-80E9-EC9D2B56B010}" type="datetimeFigureOut">
              <a:rPr lang="en-GB" smtClean="0"/>
              <a:t>27/12/2023</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51960C4B-4C58-4495-88DC-A139587DF6AC}" type="slidenum">
              <a:rPr lang="en-GB" smtClean="0"/>
              <a:t>‹#›</a:t>
            </a:fld>
            <a:endParaRPr lang="en-GB"/>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04718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BF71C54-E778-4DAF-80E9-EC9D2B56B010}" type="datetimeFigureOut">
              <a:rPr lang="en-GB" smtClean="0"/>
              <a:t>27/12/2023</a:t>
            </a:fld>
            <a:endParaRPr lang="en-GB"/>
          </a:p>
        </p:txBody>
      </p:sp>
      <p:sp>
        <p:nvSpPr>
          <p:cNvPr id="6" name="Footer Placeholder 5"/>
          <p:cNvSpPr>
            <a:spLocks noGrp="1"/>
          </p:cNvSpPr>
          <p:nvPr>
            <p:ph type="ftr" sz="quarter" idx="11"/>
          </p:nvPr>
        </p:nvSpPr>
        <p:spPr>
          <a:xfrm>
            <a:off x="685800" y="378883"/>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51960C4B-4C58-4495-88DC-A139587DF6AC}" type="slidenum">
              <a:rPr lang="en-GB" smtClean="0"/>
              <a:t>‹#›</a:t>
            </a:fld>
            <a:endParaRPr lang="en-GB"/>
          </a:p>
        </p:txBody>
      </p:sp>
    </p:spTree>
    <p:extLst>
      <p:ext uri="{BB962C8B-B14F-4D97-AF65-F5344CB8AC3E}">
        <p14:creationId xmlns:p14="http://schemas.microsoft.com/office/powerpoint/2010/main" val="2836267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F71C54-E778-4DAF-80E9-EC9D2B56B010}" type="datetimeFigureOut">
              <a:rPr lang="en-GB" smtClean="0"/>
              <a:t>27/12/2023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1960C4B-4C58-4495-88DC-A139587DF6AC}" type="slidenum">
              <a:rPr lang="en-GB" smtClean="0"/>
              <a:t>‹#›</a:t>
            </a:fld>
            <a:endParaRPr lang="en-GB"/>
          </a:p>
        </p:txBody>
      </p:sp>
    </p:spTree>
    <p:extLst>
      <p:ext uri="{BB962C8B-B14F-4D97-AF65-F5344CB8AC3E}">
        <p14:creationId xmlns:p14="http://schemas.microsoft.com/office/powerpoint/2010/main" val="3473310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F71C54-E778-4DAF-80E9-EC9D2B56B010}" type="datetimeFigureOut">
              <a:rPr lang="en-GB" smtClean="0"/>
              <a:t>27/12/2023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1960C4B-4C58-4495-88DC-A139587DF6AC}" type="slidenum">
              <a:rPr lang="en-GB" smtClean="0"/>
              <a:t>‹#›</a:t>
            </a:fld>
            <a:endParaRPr lang="en-GB"/>
          </a:p>
        </p:txBody>
      </p:sp>
    </p:spTree>
    <p:extLst>
      <p:ext uri="{BB962C8B-B14F-4D97-AF65-F5344CB8AC3E}">
        <p14:creationId xmlns:p14="http://schemas.microsoft.com/office/powerpoint/2010/main" val="3910313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F71C54-E778-4DAF-80E9-EC9D2B56B010}" type="datetimeFigureOut">
              <a:rPr lang="en-GB" smtClean="0"/>
              <a:t>27/12/2023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960C4B-4C58-4495-88DC-A139587DF6AC}" type="slidenum">
              <a:rPr lang="en-GB" smtClean="0"/>
              <a:t>‹#›</a:t>
            </a:fld>
            <a:endParaRPr lang="en-GB"/>
          </a:p>
        </p:txBody>
      </p:sp>
    </p:spTree>
    <p:extLst>
      <p:ext uri="{BB962C8B-B14F-4D97-AF65-F5344CB8AC3E}">
        <p14:creationId xmlns:p14="http://schemas.microsoft.com/office/powerpoint/2010/main" val="2620751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BF71C54-E778-4DAF-80E9-EC9D2B56B010}" type="datetimeFigureOut">
              <a:rPr lang="en-GB" smtClean="0"/>
              <a:t>27/12/2023</a:t>
            </a:fld>
            <a:endParaRPr lang="en-GB"/>
          </a:p>
        </p:txBody>
      </p:sp>
      <p:sp>
        <p:nvSpPr>
          <p:cNvPr id="5" name="Footer Placeholder 4"/>
          <p:cNvSpPr>
            <a:spLocks noGrp="1"/>
          </p:cNvSpPr>
          <p:nvPr>
            <p:ph type="ftr" sz="quarter" idx="11"/>
          </p:nvPr>
        </p:nvSpPr>
        <p:spPr>
          <a:xfrm>
            <a:off x="685800" y="381000"/>
            <a:ext cx="6991492" cy="36512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51960C4B-4C58-4495-88DC-A139587DF6AC}" type="slidenum">
              <a:rPr lang="en-GB" smtClean="0"/>
              <a:t>‹#›</a:t>
            </a:fld>
            <a:endParaRPr lang="en-GB"/>
          </a:p>
        </p:txBody>
      </p:sp>
    </p:spTree>
    <p:extLst>
      <p:ext uri="{BB962C8B-B14F-4D97-AF65-F5344CB8AC3E}">
        <p14:creationId xmlns:p14="http://schemas.microsoft.com/office/powerpoint/2010/main" val="325925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F71C54-E778-4DAF-80E9-EC9D2B56B010}" type="datetimeFigureOut">
              <a:rPr lang="en-GB" smtClean="0"/>
              <a:t>27/12/2023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960C4B-4C58-4495-88DC-A139587DF6AC}" type="slidenum">
              <a:rPr lang="en-GB" smtClean="0"/>
              <a:t>‹#›</a:t>
            </a:fld>
            <a:endParaRPr lang="en-GB"/>
          </a:p>
        </p:txBody>
      </p:sp>
    </p:spTree>
    <p:extLst>
      <p:ext uri="{BB962C8B-B14F-4D97-AF65-F5344CB8AC3E}">
        <p14:creationId xmlns:p14="http://schemas.microsoft.com/office/powerpoint/2010/main" val="135382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BF71C54-E778-4DAF-80E9-EC9D2B56B010}" type="datetimeFigureOut">
              <a:rPr lang="en-GB" smtClean="0"/>
              <a:t>27/12/2023</a:t>
            </a:fld>
            <a:endParaRPr lang="en-GB"/>
          </a:p>
        </p:txBody>
      </p:sp>
      <p:sp>
        <p:nvSpPr>
          <p:cNvPr id="5" name="Footer Placeholder 4"/>
          <p:cNvSpPr>
            <a:spLocks noGrp="1"/>
          </p:cNvSpPr>
          <p:nvPr>
            <p:ph type="ftr" sz="quarter" idx="11"/>
          </p:nvPr>
        </p:nvSpPr>
        <p:spPr>
          <a:xfrm>
            <a:off x="685800" y="381001"/>
            <a:ext cx="6991492" cy="36406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51960C4B-4C58-4495-88DC-A139587DF6AC}" type="slidenum">
              <a:rPr lang="en-GB" smtClean="0"/>
              <a:t>‹#›</a:t>
            </a:fld>
            <a:endParaRPr lang="en-GB"/>
          </a:p>
        </p:txBody>
      </p:sp>
    </p:spTree>
    <p:extLst>
      <p:ext uri="{BB962C8B-B14F-4D97-AF65-F5344CB8AC3E}">
        <p14:creationId xmlns:p14="http://schemas.microsoft.com/office/powerpoint/2010/main" val="1625683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71C54-E778-4DAF-80E9-EC9D2B56B010}" type="datetimeFigureOut">
              <a:rPr lang="en-GB" smtClean="0"/>
              <a:t>27/12/2023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960C4B-4C58-4495-88DC-A139587DF6AC}" type="slidenum">
              <a:rPr lang="en-GB" smtClean="0"/>
              <a:t>‹#›</a:t>
            </a:fld>
            <a:endParaRPr lang="en-GB"/>
          </a:p>
        </p:txBody>
      </p:sp>
    </p:spTree>
    <p:extLst>
      <p:ext uri="{BB962C8B-B14F-4D97-AF65-F5344CB8AC3E}">
        <p14:creationId xmlns:p14="http://schemas.microsoft.com/office/powerpoint/2010/main" val="137867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F71C54-E778-4DAF-80E9-EC9D2B56B010}" type="datetimeFigureOut">
              <a:rPr lang="en-GB" smtClean="0"/>
              <a:t>27/12/2023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1960C4B-4C58-4495-88DC-A139587DF6AC}" type="slidenum">
              <a:rPr lang="en-GB" smtClean="0"/>
              <a:t>‹#›</a:t>
            </a:fld>
            <a:endParaRPr lang="en-GB"/>
          </a:p>
        </p:txBody>
      </p:sp>
    </p:spTree>
    <p:extLst>
      <p:ext uri="{BB962C8B-B14F-4D97-AF65-F5344CB8AC3E}">
        <p14:creationId xmlns:p14="http://schemas.microsoft.com/office/powerpoint/2010/main" val="1237029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F71C54-E778-4DAF-80E9-EC9D2B56B010}" type="datetimeFigureOut">
              <a:rPr lang="en-GB" smtClean="0"/>
              <a:t>27/12/2023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1960C4B-4C58-4495-88DC-A139587DF6AC}" type="slidenum">
              <a:rPr lang="en-GB" smtClean="0"/>
              <a:t>‹#›</a:t>
            </a:fld>
            <a:endParaRPr lang="en-GB"/>
          </a:p>
        </p:txBody>
      </p:sp>
    </p:spTree>
    <p:extLst>
      <p:ext uri="{BB962C8B-B14F-4D97-AF65-F5344CB8AC3E}">
        <p14:creationId xmlns:p14="http://schemas.microsoft.com/office/powerpoint/2010/main" val="3672341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71C54-E778-4DAF-80E9-EC9D2B56B010}" type="datetimeFigureOut">
              <a:rPr lang="en-GB" smtClean="0"/>
              <a:t>27/12/2023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1960C4B-4C58-4495-88DC-A139587DF6AC}" type="slidenum">
              <a:rPr lang="en-GB" smtClean="0"/>
              <a:t>‹#›</a:t>
            </a:fld>
            <a:endParaRPr lang="en-GB"/>
          </a:p>
        </p:txBody>
      </p:sp>
    </p:spTree>
    <p:extLst>
      <p:ext uri="{BB962C8B-B14F-4D97-AF65-F5344CB8AC3E}">
        <p14:creationId xmlns:p14="http://schemas.microsoft.com/office/powerpoint/2010/main" val="336474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71C54-E778-4DAF-80E9-EC9D2B56B010}" type="datetimeFigureOut">
              <a:rPr lang="en-GB" smtClean="0"/>
              <a:t>27/12/2023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960C4B-4C58-4495-88DC-A139587DF6AC}" type="slidenum">
              <a:rPr lang="en-GB" smtClean="0"/>
              <a:t>‹#›</a:t>
            </a:fld>
            <a:endParaRPr lang="en-GB"/>
          </a:p>
        </p:txBody>
      </p:sp>
    </p:spTree>
    <p:extLst>
      <p:ext uri="{BB962C8B-B14F-4D97-AF65-F5344CB8AC3E}">
        <p14:creationId xmlns:p14="http://schemas.microsoft.com/office/powerpoint/2010/main" val="4050160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71C54-E778-4DAF-80E9-EC9D2B56B010}" type="datetimeFigureOut">
              <a:rPr lang="en-GB" smtClean="0"/>
              <a:t>27/12/2023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960C4B-4C58-4495-88DC-A139587DF6AC}" type="slidenum">
              <a:rPr lang="en-GB" smtClean="0"/>
              <a:t>‹#›</a:t>
            </a:fld>
            <a:endParaRPr lang="en-GB"/>
          </a:p>
        </p:txBody>
      </p:sp>
    </p:spTree>
    <p:extLst>
      <p:ext uri="{BB962C8B-B14F-4D97-AF65-F5344CB8AC3E}">
        <p14:creationId xmlns:p14="http://schemas.microsoft.com/office/powerpoint/2010/main" val="338376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F71C54-E778-4DAF-80E9-EC9D2B56B010}" type="datetimeFigureOut">
              <a:rPr lang="en-GB" smtClean="0"/>
              <a:t>27/12/2023</a:t>
            </a:fld>
            <a:endParaRPr lang="en-GB"/>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1960C4B-4C58-4495-88DC-A139587DF6AC}" type="slidenum">
              <a:rPr lang="en-GB" smtClean="0"/>
              <a:t>‹#›</a:t>
            </a:fld>
            <a:endParaRPr lang="en-GB"/>
          </a:p>
        </p:txBody>
      </p:sp>
    </p:spTree>
    <p:extLst>
      <p:ext uri="{BB962C8B-B14F-4D97-AF65-F5344CB8AC3E}">
        <p14:creationId xmlns:p14="http://schemas.microsoft.com/office/powerpoint/2010/main" val="62603018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60F13-F282-43ED-258B-3498BC9C4957}"/>
              </a:ext>
            </a:extLst>
          </p:cNvPr>
          <p:cNvSpPr>
            <a:spLocks noGrp="1"/>
          </p:cNvSpPr>
          <p:nvPr>
            <p:ph type="ctrTitle"/>
          </p:nvPr>
        </p:nvSpPr>
        <p:spPr/>
        <p:txBody>
          <a:bodyPr/>
          <a:lstStyle/>
          <a:p>
            <a:r>
              <a:rPr lang="en-US" dirty="0"/>
              <a:t>About universe  </a:t>
            </a:r>
            <a:endParaRPr lang="en-GB" dirty="0"/>
          </a:p>
        </p:txBody>
      </p:sp>
      <p:sp>
        <p:nvSpPr>
          <p:cNvPr id="3" name="Subtitle 2">
            <a:extLst>
              <a:ext uri="{FF2B5EF4-FFF2-40B4-BE49-F238E27FC236}">
                <a16:creationId xmlns:a16="http://schemas.microsoft.com/office/drawing/2014/main" id="{A0FB29EA-C928-F09D-A6A7-A89011ED2D30}"/>
              </a:ext>
            </a:extLst>
          </p:cNvPr>
          <p:cNvSpPr>
            <a:spLocks noGrp="1"/>
          </p:cNvSpPr>
          <p:nvPr>
            <p:ph type="subTitle" idx="1"/>
          </p:nvPr>
        </p:nvSpPr>
        <p:spPr/>
        <p:txBody>
          <a:bodyPr/>
          <a:lstStyle/>
          <a:p>
            <a:r>
              <a:rPr lang="en-US" dirty="0"/>
              <a:t>By Mahi Verma </a:t>
            </a:r>
            <a:endParaRPr lang="en-GB" dirty="0"/>
          </a:p>
        </p:txBody>
      </p:sp>
      <p:pic>
        <p:nvPicPr>
          <p:cNvPr id="5" name="Picture 4">
            <a:extLst>
              <a:ext uri="{FF2B5EF4-FFF2-40B4-BE49-F238E27FC236}">
                <a16:creationId xmlns:a16="http://schemas.microsoft.com/office/drawing/2014/main" id="{37519604-0EC1-37A5-BF40-F5F3D5AD7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2130" y="660516"/>
            <a:ext cx="4189870" cy="3195387"/>
          </a:xfrm>
          <a:prstGeom prst="rect">
            <a:avLst/>
          </a:prstGeom>
        </p:spPr>
      </p:pic>
    </p:spTree>
    <p:extLst>
      <p:ext uri="{BB962C8B-B14F-4D97-AF65-F5344CB8AC3E}">
        <p14:creationId xmlns:p14="http://schemas.microsoft.com/office/powerpoint/2010/main" val="13188233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CE44B0-1AE7-0589-68E3-76EC735FE750}"/>
              </a:ext>
            </a:extLst>
          </p:cNvPr>
          <p:cNvSpPr>
            <a:spLocks noGrp="1"/>
          </p:cNvSpPr>
          <p:nvPr>
            <p:ph type="title"/>
          </p:nvPr>
        </p:nvSpPr>
        <p:spPr/>
        <p:txBody>
          <a:bodyPr/>
          <a:lstStyle/>
          <a:p>
            <a:r>
              <a:rPr lang="en-US" dirty="0"/>
              <a:t>universe</a:t>
            </a:r>
            <a:endParaRPr lang="en-GB" dirty="0"/>
          </a:p>
        </p:txBody>
      </p:sp>
      <p:sp>
        <p:nvSpPr>
          <p:cNvPr id="4" name="Content Placeholder 3">
            <a:extLst>
              <a:ext uri="{FF2B5EF4-FFF2-40B4-BE49-F238E27FC236}">
                <a16:creationId xmlns:a16="http://schemas.microsoft.com/office/drawing/2014/main" id="{6DE0F7BF-3011-D3F8-A61A-C961350542D0}"/>
              </a:ext>
            </a:extLst>
          </p:cNvPr>
          <p:cNvSpPr>
            <a:spLocks noGrp="1"/>
          </p:cNvSpPr>
          <p:nvPr>
            <p:ph idx="1"/>
          </p:nvPr>
        </p:nvSpPr>
        <p:spPr/>
        <p:txBody>
          <a:bodyPr/>
          <a:lstStyle/>
          <a:p>
            <a:pPr marL="0" indent="0">
              <a:buNone/>
            </a:pPr>
            <a:r>
              <a:rPr lang="en-US" dirty="0"/>
              <a:t>The universe is all space and time and their contents. It comprises all of existence , any fundamental interaction , physical process and physical constant, and therefore all forms of energy and matter, and the structures they form, from sub-atomic particles to entire galaxies</a:t>
            </a:r>
            <a:endParaRPr lang="en-GB" dirty="0"/>
          </a:p>
        </p:txBody>
      </p:sp>
      <p:pic>
        <p:nvPicPr>
          <p:cNvPr id="6" name="Picture 5">
            <a:extLst>
              <a:ext uri="{FF2B5EF4-FFF2-40B4-BE49-F238E27FC236}">
                <a16:creationId xmlns:a16="http://schemas.microsoft.com/office/drawing/2014/main" id="{52F26462-3264-EDDF-0419-2D78C26E6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75" y="3626068"/>
            <a:ext cx="8889125" cy="3231931"/>
          </a:xfrm>
          <a:prstGeom prst="rect">
            <a:avLst/>
          </a:prstGeom>
        </p:spPr>
      </p:pic>
    </p:spTree>
    <p:extLst>
      <p:ext uri="{BB962C8B-B14F-4D97-AF65-F5344CB8AC3E}">
        <p14:creationId xmlns:p14="http://schemas.microsoft.com/office/powerpoint/2010/main" val="19340242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7332B-A05B-8B0B-8125-A3004AAC3152}"/>
              </a:ext>
            </a:extLst>
          </p:cNvPr>
          <p:cNvSpPr>
            <a:spLocks noGrp="1"/>
          </p:cNvSpPr>
          <p:nvPr>
            <p:ph type="title"/>
          </p:nvPr>
        </p:nvSpPr>
        <p:spPr>
          <a:xfrm>
            <a:off x="2207172" y="764373"/>
            <a:ext cx="9299028" cy="1293028"/>
          </a:xfrm>
        </p:spPr>
        <p:txBody>
          <a:bodyPr/>
          <a:lstStyle/>
          <a:p>
            <a:pPr algn="l"/>
            <a:r>
              <a:rPr lang="en-US" dirty="0"/>
              <a:t>Five facts about universe      </a:t>
            </a:r>
            <a:endParaRPr lang="en-GB" dirty="0"/>
          </a:p>
        </p:txBody>
      </p:sp>
      <p:sp>
        <p:nvSpPr>
          <p:cNvPr id="4" name="Rectangle 1">
            <a:extLst>
              <a:ext uri="{FF2B5EF4-FFF2-40B4-BE49-F238E27FC236}">
                <a16:creationId xmlns:a16="http://schemas.microsoft.com/office/drawing/2014/main" id="{6C2EC6D8-B714-C587-8EBD-75BA39EA9C02}"/>
              </a:ext>
            </a:extLst>
          </p:cNvPr>
          <p:cNvSpPr>
            <a:spLocks noGrp="1" noChangeArrowheads="1"/>
          </p:cNvSpPr>
          <p:nvPr>
            <p:ph idx="1"/>
          </p:nvPr>
        </p:nvSpPr>
        <p:spPr bwMode="auto">
          <a:xfrm>
            <a:off x="685800" y="2082967"/>
            <a:ext cx="1121653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mn-lt"/>
              </a:rPr>
              <a:t>1.</a:t>
            </a:r>
            <a:r>
              <a:rPr kumimoji="0" lang="en-US" altLang="en-US" sz="1800" b="0" i="0" u="none" strike="noStrike" cap="none" normalizeH="0" baseline="0" dirty="0">
                <a:ln>
                  <a:noFill/>
                </a:ln>
                <a:effectLst/>
                <a:latin typeface="+mn-lt"/>
              </a:rPr>
              <a:t> There are more stars in the universe than grains of sand on all the beaches on Earth.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effectLst/>
                <a:latin typeface="+mn-lt"/>
              </a:rPr>
            </a:br>
            <a:r>
              <a:rPr kumimoji="0" lang="en-US" altLang="en-US" sz="1800" b="1" i="0" u="none" strike="noStrike" cap="none" normalizeH="0" baseline="0" dirty="0">
                <a:ln>
                  <a:noFill/>
                </a:ln>
                <a:effectLst/>
                <a:latin typeface="+mn-lt"/>
              </a:rPr>
              <a:t>2.</a:t>
            </a:r>
            <a:r>
              <a:rPr kumimoji="0" lang="en-US" altLang="en-US" sz="1800" b="0" i="0" u="none" strike="noStrike" cap="none" normalizeH="0" baseline="0" dirty="0">
                <a:ln>
                  <a:noFill/>
                </a:ln>
                <a:effectLst/>
                <a:latin typeface="+mn-lt"/>
              </a:rPr>
              <a:t> A black hole is created when big stars explode. Its gravitational force is so strong that nothing </a:t>
            </a:r>
            <a:br>
              <a:rPr kumimoji="0" lang="en-US" altLang="en-US" sz="1800" b="0" i="0" u="none" strike="noStrike" cap="none" normalizeH="0" baseline="0" dirty="0">
                <a:ln>
                  <a:noFill/>
                </a:ln>
                <a:effectLst/>
                <a:latin typeface="+mn-lt"/>
              </a:rPr>
            </a:br>
            <a:r>
              <a:rPr kumimoji="0" lang="en-US" altLang="en-US" sz="1800" b="0" i="0" u="none" strike="noStrike" cap="none" normalizeH="0" baseline="0" dirty="0">
                <a:ln>
                  <a:noFill/>
                </a:ln>
                <a:effectLst/>
                <a:latin typeface="+mn-lt"/>
              </a:rPr>
              <a:t>    can escape from it – luckily the closest black hole is about 10,000 light-years from Earth.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mn-lt"/>
              </a:rPr>
              <a:t>3.</a:t>
            </a:r>
            <a:r>
              <a:rPr kumimoji="0" lang="en-US" altLang="en-US" sz="1800" b="0" i="0" u="none" strike="noStrike" cap="none" normalizeH="0" baseline="0" dirty="0">
                <a:ln>
                  <a:noFill/>
                </a:ln>
                <a:effectLst/>
                <a:latin typeface="+mn-lt"/>
              </a:rPr>
              <a:t> When venturing into space, astronauts wear spacesuits which have to be warmed, cooled, </a:t>
            </a:r>
            <a:br>
              <a:rPr kumimoji="0" lang="en-US" altLang="en-US" sz="1800" b="0" i="0" u="none" strike="noStrike" cap="none" normalizeH="0" baseline="0" dirty="0">
                <a:ln>
                  <a:noFill/>
                </a:ln>
                <a:effectLst/>
                <a:latin typeface="+mn-lt"/>
              </a:rPr>
            </a:br>
            <a:r>
              <a:rPr kumimoji="0" lang="en-US" altLang="en-US" sz="1800" b="0" i="0" u="none" strike="noStrike" cap="none" normalizeH="0" baseline="0" dirty="0">
                <a:ln>
                  <a:noFill/>
                </a:ln>
                <a:effectLst/>
                <a:latin typeface="+mn-lt"/>
              </a:rPr>
              <a:t>    pressurized and supplied with fresh air. This takes six hours for them to put 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mn-lt"/>
              </a:rPr>
              <a:t>4.</a:t>
            </a:r>
            <a:r>
              <a:rPr kumimoji="0" lang="en-US" altLang="en-US" sz="1800" b="0" i="0" u="none" strike="noStrike" cap="none" normalizeH="0" baseline="0" dirty="0">
                <a:ln>
                  <a:noFill/>
                </a:ln>
                <a:effectLst/>
                <a:latin typeface="+mn-lt"/>
              </a:rPr>
              <a:t> The universe has no center and is constantly expanding (getting bigger) every second – making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n-lt"/>
              </a:rPr>
              <a:t>    </a:t>
            </a:r>
            <a:r>
              <a:rPr kumimoji="0" lang="en-US" altLang="en-US" sz="1800" b="0" i="0" u="none" strike="noStrike" cap="none" normalizeH="0" baseline="0" dirty="0">
                <a:ln>
                  <a:noFill/>
                </a:ln>
                <a:effectLst/>
                <a:latin typeface="+mn-lt"/>
              </a:rPr>
              <a:t>it impossible to reach the edge.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mn-lt"/>
              </a:rPr>
              <a:t>5.</a:t>
            </a:r>
            <a:r>
              <a:rPr kumimoji="0" lang="en-US" altLang="en-US" sz="1800" b="0" i="0" u="none" strike="noStrike" cap="none" normalizeH="0" baseline="0" dirty="0">
                <a:ln>
                  <a:noFill/>
                </a:ln>
                <a:effectLst/>
                <a:latin typeface="+mn-lt"/>
              </a:rPr>
              <a:t> The Earth is about 4.5 billion years old – but that’s only a third of the age of the universe –</a:t>
            </a:r>
            <a:br>
              <a:rPr kumimoji="0" lang="en-US" altLang="en-US" sz="1800" b="0" i="0" u="none" strike="noStrike" cap="none" normalizeH="0" baseline="0" dirty="0">
                <a:ln>
                  <a:noFill/>
                </a:ln>
                <a:effectLst/>
                <a:latin typeface="+mn-lt"/>
              </a:rPr>
            </a:br>
            <a:r>
              <a:rPr kumimoji="0" lang="en-US" altLang="en-US" sz="1800" b="0" i="0" u="none" strike="noStrike" cap="none" normalizeH="0" baseline="0" dirty="0">
                <a:ln>
                  <a:noFill/>
                </a:ln>
                <a:effectLst/>
                <a:latin typeface="+mn-lt"/>
              </a:rPr>
              <a:t>    which is 13.5 billion years old!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effectLst/>
                <a:latin typeface="+mn-lt"/>
              </a:rPr>
            </a:br>
            <a:endParaRPr kumimoji="0" lang="en-US" altLang="en-US" sz="1800" b="0" i="0" u="none" strike="noStrike" cap="none" normalizeH="0" baseline="0" dirty="0">
              <a:ln>
                <a:noFill/>
              </a:ln>
              <a:effectLst/>
              <a:latin typeface="+mn-lt"/>
            </a:endParaRPr>
          </a:p>
        </p:txBody>
      </p:sp>
    </p:spTree>
    <p:extLst>
      <p:ext uri="{BB962C8B-B14F-4D97-AF65-F5344CB8AC3E}">
        <p14:creationId xmlns:p14="http://schemas.microsoft.com/office/powerpoint/2010/main" val="18240565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F1733-9C5B-3340-B241-FA0B06D26D01}"/>
              </a:ext>
            </a:extLst>
          </p:cNvPr>
          <p:cNvSpPr>
            <a:spLocks noGrp="1"/>
          </p:cNvSpPr>
          <p:nvPr>
            <p:ph type="title"/>
          </p:nvPr>
        </p:nvSpPr>
        <p:spPr>
          <a:xfrm>
            <a:off x="2238704" y="764373"/>
            <a:ext cx="8450318" cy="1293028"/>
          </a:xfrm>
        </p:spPr>
        <p:txBody>
          <a:bodyPr>
            <a:normAutofit fontScale="90000"/>
          </a:bodyPr>
          <a:lstStyle/>
          <a:p>
            <a:pPr algn="ctr"/>
            <a:br>
              <a:rPr lang="en-GB" b="1" i="0">
                <a:effectLst/>
                <a:latin typeface="Helvetica" panose="020B0604020102020204" pitchFamily="34" charset="0"/>
              </a:rPr>
            </a:br>
            <a:br>
              <a:rPr lang="en-GB" b="1" i="0">
                <a:effectLst/>
                <a:latin typeface="Helvetica" panose="020B0604020102020204" pitchFamily="34" charset="0"/>
              </a:rPr>
            </a:br>
            <a:r>
              <a:rPr lang="en-GB" b="1" i="0">
                <a:effectLst/>
                <a:latin typeface="Helvetica" panose="020B0604020102020204" pitchFamily="34" charset="0"/>
              </a:rPr>
              <a:t>What </a:t>
            </a:r>
            <a:r>
              <a:rPr lang="en-GB" b="1" i="0" dirty="0">
                <a:effectLst/>
                <a:latin typeface="Helvetica" panose="020B0604020102020204" pitchFamily="34" charset="0"/>
              </a:rPr>
              <a:t>is the universe made of?</a:t>
            </a:r>
            <a:br>
              <a:rPr lang="en-GB" b="1" i="0" dirty="0">
                <a:solidFill>
                  <a:srgbClr val="2B2B2B"/>
                </a:solidFill>
                <a:effectLst/>
                <a:latin typeface="Helvetica" panose="020B0604020102020204" pitchFamily="34" charset="0"/>
              </a:rPr>
            </a:br>
            <a:r>
              <a:rPr lang="en-US" dirty="0"/>
              <a:t> </a:t>
            </a:r>
            <a:endParaRPr lang="en-GB" dirty="0"/>
          </a:p>
        </p:txBody>
      </p:sp>
      <p:sp>
        <p:nvSpPr>
          <p:cNvPr id="3" name="Content Placeholder 2">
            <a:extLst>
              <a:ext uri="{FF2B5EF4-FFF2-40B4-BE49-F238E27FC236}">
                <a16:creationId xmlns:a16="http://schemas.microsoft.com/office/drawing/2014/main" id="{144CB7BE-DF6B-F7FA-7F0D-57E04CA5EC06}"/>
              </a:ext>
            </a:extLst>
          </p:cNvPr>
          <p:cNvSpPr>
            <a:spLocks noGrp="1"/>
          </p:cNvSpPr>
          <p:nvPr>
            <p:ph idx="1"/>
          </p:nvPr>
        </p:nvSpPr>
        <p:spPr/>
        <p:txBody>
          <a:bodyPr/>
          <a:lstStyle/>
          <a:p>
            <a:endParaRPr lang="en-US" dirty="0"/>
          </a:p>
          <a:p>
            <a:pPr marL="0" indent="0">
              <a:buNone/>
            </a:pPr>
            <a:r>
              <a:rPr lang="en-GB" b="0" i="0" dirty="0">
                <a:effectLst/>
                <a:latin typeface="Helvetica" panose="020B0604020102020204" pitchFamily="34" charset="0"/>
              </a:rPr>
              <a:t>The universe contains all the energy and matter there is. Much of the observable matter in the universe takes the form of individual atoms of hydrogen, which is the simplest atomic element, made of only a proton and an electron (if the atom also contains a neutron, it is instead called deuterium). Two or more atoms sharing electrons is a molecule. Many trillions of atoms together is a dust particle. </a:t>
            </a:r>
            <a:r>
              <a:rPr lang="en-GB" b="0" i="0" dirty="0" err="1">
                <a:effectLst/>
                <a:latin typeface="Helvetica" panose="020B0604020102020204" pitchFamily="34" charset="0"/>
              </a:rPr>
              <a:t>Smoosh</a:t>
            </a:r>
            <a:r>
              <a:rPr lang="en-GB" b="0" i="0" dirty="0">
                <a:effectLst/>
                <a:latin typeface="Helvetica" panose="020B0604020102020204" pitchFamily="34" charset="0"/>
              </a:rPr>
              <a:t> a few tons of carbon, silica, oxygen, ice, and some metals together, and you have an asteroid. Or collect 333,000 Earth masses of hydrogen and helium together, and you have a Sun-like star.</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32610474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1604-2700-9F17-1C0B-5B2A4966F15B}"/>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5C7ADE37-729C-A3B0-CE66-9891046AA445}"/>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sz="9600" dirty="0"/>
              <a:t>      Thank You</a:t>
            </a:r>
            <a:endParaRPr lang="en-GB" sz="9600" dirty="0"/>
          </a:p>
        </p:txBody>
      </p:sp>
    </p:spTree>
    <p:extLst>
      <p:ext uri="{BB962C8B-B14F-4D97-AF65-F5344CB8AC3E}">
        <p14:creationId xmlns:p14="http://schemas.microsoft.com/office/powerpoint/2010/main" val="15044158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18C3D97476C846922484B96B59C204" ma:contentTypeVersion="6" ma:contentTypeDescription="Create a new document." ma:contentTypeScope="" ma:versionID="22b2ac0acbab006bfb9d19298d77da5f">
  <xsd:schema xmlns:xsd="http://www.w3.org/2001/XMLSchema" xmlns:xs="http://www.w3.org/2001/XMLSchema" xmlns:p="http://schemas.microsoft.com/office/2006/metadata/properties" xmlns:ns3="752fbe1d-9dfa-42a9-b859-15b8697f2152" xmlns:ns4="63df137f-d5ad-4233-b6e9-f0e8a476dcdf" targetNamespace="http://schemas.microsoft.com/office/2006/metadata/properties" ma:root="true" ma:fieldsID="5152ba3f3c71b5ab1c514a8cc1529c3a" ns3:_="" ns4:_="">
    <xsd:import namespace="752fbe1d-9dfa-42a9-b859-15b8697f2152"/>
    <xsd:import namespace="63df137f-d5ad-4233-b6e9-f0e8a476dcd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2fbe1d-9dfa-42a9-b859-15b8697f21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3df137f-d5ad-4233-b6e9-f0e8a476dcd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752fbe1d-9dfa-42a9-b859-15b8697f2152" xsi:nil="true"/>
  </documentManagement>
</p:properties>
</file>

<file path=customXml/itemProps1.xml><?xml version="1.0" encoding="utf-8"?>
<ds:datastoreItem xmlns:ds="http://schemas.openxmlformats.org/officeDocument/2006/customXml" ds:itemID="{D1EB9F7A-9A19-4484-8149-CFF55E3AD7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2fbe1d-9dfa-42a9-b859-15b8697f2152"/>
    <ds:schemaRef ds:uri="63df137f-d5ad-4233-b6e9-f0e8a476dc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210007-F597-4265-87F5-EBE9E5921B57}">
  <ds:schemaRefs>
    <ds:schemaRef ds:uri="http://schemas.microsoft.com/sharepoint/v3/contenttype/forms"/>
  </ds:schemaRefs>
</ds:datastoreItem>
</file>

<file path=customXml/itemProps3.xml><?xml version="1.0" encoding="utf-8"?>
<ds:datastoreItem xmlns:ds="http://schemas.openxmlformats.org/officeDocument/2006/customXml" ds:itemID="{DFD516D0-39D9-4D7F-9EC9-F73ADE1767C7}">
  <ds:schemaRefs>
    <ds:schemaRef ds:uri="http://schemas.microsoft.com/office/infopath/2007/PartnerControls"/>
    <ds:schemaRef ds:uri="63df137f-d5ad-4233-b6e9-f0e8a476dcdf"/>
    <ds:schemaRef ds:uri="http://purl.org/dc/elements/1.1/"/>
    <ds:schemaRef ds:uri="http://schemas.microsoft.com/office/2006/metadata/properties"/>
    <ds:schemaRef ds:uri="752fbe1d-9dfa-42a9-b859-15b8697f2152"/>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Vapor Trail</Template>
  <TotalTime>77</TotalTime>
  <Words>349</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Helvetica</vt:lpstr>
      <vt:lpstr>Vapor Trail</vt:lpstr>
      <vt:lpstr>About universe  </vt:lpstr>
      <vt:lpstr>universe</vt:lpstr>
      <vt:lpstr>Five facts about universe      </vt:lpstr>
      <vt:lpstr>  What is the universe made of?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universe  </dc:title>
  <dc:creator>Verma, Vishal (Commercial &amp; Institutional CDIO)</dc:creator>
  <cp:lastModifiedBy>Verma, Vishal (Commercial &amp; Institutional CDIO)</cp:lastModifiedBy>
  <cp:revision>1</cp:revision>
  <dcterms:created xsi:type="dcterms:W3CDTF">2023-12-27T15:23:11Z</dcterms:created>
  <dcterms:modified xsi:type="dcterms:W3CDTF">2023-12-27T16:40:27Z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0x0101004218C3D97476C846922484B96B59C204</vt:lpwstr>
  </property>
</Properties>
</file>