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915FA-C1AB-4AC1-AD84-81504E7E7AE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B11343D8-5750-4C53-BB55-D94E8CD1B275}">
      <dgm:prSet phldrT="[Text]"/>
      <dgm:spPr/>
      <dgm:t>
        <a:bodyPr/>
        <a:lstStyle/>
        <a:p>
          <a:r>
            <a:rPr lang="nl-BE" dirty="0" smtClean="0"/>
            <a:t>Pros</a:t>
          </a:r>
          <a:endParaRPr lang="nl-BE" dirty="0"/>
        </a:p>
      </dgm:t>
    </dgm:pt>
    <dgm:pt modelId="{3B3ED38A-B292-46DD-8219-ED4FDB2F019D}" type="parTrans" cxnId="{4B0E87F4-17E8-42E0-892D-5F6DE97143CA}">
      <dgm:prSet/>
      <dgm:spPr/>
      <dgm:t>
        <a:bodyPr/>
        <a:lstStyle/>
        <a:p>
          <a:endParaRPr lang="nl-BE"/>
        </a:p>
      </dgm:t>
    </dgm:pt>
    <dgm:pt modelId="{6D9CCE4E-D171-4787-AFD0-4C117FC1EAED}" type="sibTrans" cxnId="{4B0E87F4-17E8-42E0-892D-5F6DE97143CA}">
      <dgm:prSet/>
      <dgm:spPr/>
      <dgm:t>
        <a:bodyPr/>
        <a:lstStyle/>
        <a:p>
          <a:endParaRPr lang="nl-BE"/>
        </a:p>
      </dgm:t>
    </dgm:pt>
    <dgm:pt modelId="{869F2279-8802-4A61-880A-9AAA95C73C44}">
      <dgm:prSet phldrT="[Text]"/>
      <dgm:spPr/>
      <dgm:t>
        <a:bodyPr/>
        <a:lstStyle/>
        <a:p>
          <a:r>
            <a:rPr lang="nl-BE" dirty="0" smtClean="0"/>
            <a:t>Quick and easy</a:t>
          </a:r>
          <a:endParaRPr lang="nl-BE" dirty="0"/>
        </a:p>
      </dgm:t>
    </dgm:pt>
    <dgm:pt modelId="{E68155E4-CFFF-4B44-8F07-035985FD327F}" type="parTrans" cxnId="{3713B033-DEF3-4528-8C79-4651FA7C937B}">
      <dgm:prSet/>
      <dgm:spPr/>
      <dgm:t>
        <a:bodyPr/>
        <a:lstStyle/>
        <a:p>
          <a:endParaRPr lang="nl-BE"/>
        </a:p>
      </dgm:t>
    </dgm:pt>
    <dgm:pt modelId="{2E4CEE98-D89F-4CEE-87C9-823BC29D3831}" type="sibTrans" cxnId="{3713B033-DEF3-4528-8C79-4651FA7C937B}">
      <dgm:prSet/>
      <dgm:spPr/>
      <dgm:t>
        <a:bodyPr/>
        <a:lstStyle/>
        <a:p>
          <a:endParaRPr lang="nl-BE"/>
        </a:p>
      </dgm:t>
    </dgm:pt>
    <dgm:pt modelId="{E101CF22-E8A2-4067-B5EF-ECFC16A0A1FB}">
      <dgm:prSet phldrT="[Text]"/>
      <dgm:spPr/>
      <dgm:t>
        <a:bodyPr/>
        <a:lstStyle/>
        <a:p>
          <a:r>
            <a:rPr lang="nl-BE" dirty="0" smtClean="0"/>
            <a:t>Easier than MSBuild</a:t>
          </a:r>
          <a:endParaRPr lang="nl-BE" dirty="0"/>
        </a:p>
      </dgm:t>
    </dgm:pt>
    <dgm:pt modelId="{DFB90AF5-569C-4D76-8091-DC51C9750296}" type="parTrans" cxnId="{65D2CD1B-EBD6-424A-94F9-6DA268D719FB}">
      <dgm:prSet/>
      <dgm:spPr/>
      <dgm:t>
        <a:bodyPr/>
        <a:lstStyle/>
        <a:p>
          <a:endParaRPr lang="nl-BE"/>
        </a:p>
      </dgm:t>
    </dgm:pt>
    <dgm:pt modelId="{B9F172F9-1D08-4FF2-B398-0E4C4B977E60}" type="sibTrans" cxnId="{65D2CD1B-EBD6-424A-94F9-6DA268D719FB}">
      <dgm:prSet/>
      <dgm:spPr/>
      <dgm:t>
        <a:bodyPr/>
        <a:lstStyle/>
        <a:p>
          <a:endParaRPr lang="nl-BE"/>
        </a:p>
      </dgm:t>
    </dgm:pt>
    <dgm:pt modelId="{73B62FD0-0AB6-4001-B7DA-CDE8EFE3C4ED}">
      <dgm:prSet phldrT="[Text]"/>
      <dgm:spPr/>
      <dgm:t>
        <a:bodyPr/>
        <a:lstStyle/>
        <a:p>
          <a:r>
            <a:rPr lang="nl-BE" dirty="0" smtClean="0"/>
            <a:t>Cons</a:t>
          </a:r>
          <a:endParaRPr lang="nl-BE" dirty="0"/>
        </a:p>
      </dgm:t>
    </dgm:pt>
    <dgm:pt modelId="{747BBB77-4B81-4544-96EC-7735D49F9C44}" type="parTrans" cxnId="{AFAC3B96-A765-402F-AA49-3D5618485FFF}">
      <dgm:prSet/>
      <dgm:spPr/>
      <dgm:t>
        <a:bodyPr/>
        <a:lstStyle/>
        <a:p>
          <a:endParaRPr lang="nl-BE"/>
        </a:p>
      </dgm:t>
    </dgm:pt>
    <dgm:pt modelId="{15F33C5F-8DAA-4476-9CA8-C7C56E411004}" type="sibTrans" cxnId="{AFAC3B96-A765-402F-AA49-3D5618485FFF}">
      <dgm:prSet/>
      <dgm:spPr/>
      <dgm:t>
        <a:bodyPr/>
        <a:lstStyle/>
        <a:p>
          <a:endParaRPr lang="nl-BE"/>
        </a:p>
      </dgm:t>
    </dgm:pt>
    <dgm:pt modelId="{9800BB60-4F99-44D1-816D-F0F3585C55C3}">
      <dgm:prSet phldrT="[Text]"/>
      <dgm:spPr/>
      <dgm:t>
        <a:bodyPr/>
        <a:lstStyle/>
        <a:p>
          <a:r>
            <a:rPr lang="nl-BE" dirty="0" smtClean="0"/>
            <a:t>Need to learn ‘some’ Ruby</a:t>
          </a:r>
          <a:endParaRPr lang="nl-BE" dirty="0"/>
        </a:p>
      </dgm:t>
    </dgm:pt>
    <dgm:pt modelId="{D7A0EFD4-D138-4A72-9FF6-61256257D928}" type="parTrans" cxnId="{8A8D7866-20AB-47C8-A4AF-46FD5D9FB260}">
      <dgm:prSet/>
      <dgm:spPr/>
      <dgm:t>
        <a:bodyPr/>
        <a:lstStyle/>
        <a:p>
          <a:endParaRPr lang="nl-BE"/>
        </a:p>
      </dgm:t>
    </dgm:pt>
    <dgm:pt modelId="{2BAEBE60-9CAD-4F68-8CC2-B4B3CD15E6CD}" type="sibTrans" cxnId="{8A8D7866-20AB-47C8-A4AF-46FD5D9FB260}">
      <dgm:prSet/>
      <dgm:spPr/>
      <dgm:t>
        <a:bodyPr/>
        <a:lstStyle/>
        <a:p>
          <a:endParaRPr lang="nl-BE"/>
        </a:p>
      </dgm:t>
    </dgm:pt>
    <dgm:pt modelId="{A01F2B41-12CF-4F76-9DA5-9448C2501352}">
      <dgm:prSet phldrT="[Text]"/>
      <dgm:spPr/>
      <dgm:t>
        <a:bodyPr/>
        <a:lstStyle/>
        <a:p>
          <a:r>
            <a:rPr lang="nl-BE" dirty="0" smtClean="0"/>
            <a:t>‘Bad’ integration with TFS</a:t>
          </a:r>
          <a:endParaRPr lang="nl-BE" dirty="0"/>
        </a:p>
      </dgm:t>
    </dgm:pt>
    <dgm:pt modelId="{B091592B-8185-41C4-8265-AE524D92239A}" type="parTrans" cxnId="{11B7DC6F-5018-4C6D-A69F-D48D00DC19BF}">
      <dgm:prSet/>
      <dgm:spPr/>
      <dgm:t>
        <a:bodyPr/>
        <a:lstStyle/>
        <a:p>
          <a:endParaRPr lang="nl-BE"/>
        </a:p>
      </dgm:t>
    </dgm:pt>
    <dgm:pt modelId="{AA3A5A82-91F4-4ABF-822D-67BB92F951A7}" type="sibTrans" cxnId="{11B7DC6F-5018-4C6D-A69F-D48D00DC19BF}">
      <dgm:prSet/>
      <dgm:spPr/>
      <dgm:t>
        <a:bodyPr/>
        <a:lstStyle/>
        <a:p>
          <a:endParaRPr lang="nl-BE"/>
        </a:p>
      </dgm:t>
    </dgm:pt>
    <dgm:pt modelId="{27857359-D21C-4ED2-9249-E34DB161669B}">
      <dgm:prSet phldrT="[Text]"/>
      <dgm:spPr/>
      <dgm:t>
        <a:bodyPr/>
        <a:lstStyle/>
        <a:p>
          <a:r>
            <a:rPr lang="nl-BE" dirty="0" smtClean="0"/>
            <a:t>Good integration with TeamCity</a:t>
          </a:r>
          <a:endParaRPr lang="nl-BE" dirty="0"/>
        </a:p>
      </dgm:t>
    </dgm:pt>
    <dgm:pt modelId="{0E5EA018-35A1-40F3-B7AC-0A1D71D8EF76}" type="parTrans" cxnId="{49B18CB5-6B79-4503-AA54-7F7510E9CC72}">
      <dgm:prSet/>
      <dgm:spPr/>
      <dgm:t>
        <a:bodyPr/>
        <a:lstStyle/>
        <a:p>
          <a:endParaRPr lang="nl-BE"/>
        </a:p>
      </dgm:t>
    </dgm:pt>
    <dgm:pt modelId="{FA923E20-FA1B-4D3C-B019-848AC9607A1F}" type="sibTrans" cxnId="{49B18CB5-6B79-4503-AA54-7F7510E9CC72}">
      <dgm:prSet/>
      <dgm:spPr/>
      <dgm:t>
        <a:bodyPr/>
        <a:lstStyle/>
        <a:p>
          <a:endParaRPr lang="nl-BE"/>
        </a:p>
      </dgm:t>
    </dgm:pt>
    <dgm:pt modelId="{621509B0-C862-4682-9711-7B0459AF3CFD}">
      <dgm:prSet phldrT="[Text]"/>
      <dgm:spPr/>
      <dgm:t>
        <a:bodyPr/>
        <a:lstStyle/>
        <a:p>
          <a:endParaRPr lang="nl-BE" dirty="0"/>
        </a:p>
      </dgm:t>
    </dgm:pt>
    <dgm:pt modelId="{9502C8E2-972C-4911-9567-5DB293C40F27}" type="parTrans" cxnId="{C6734D11-04B6-4D8F-B6D1-DC193C57BAA8}">
      <dgm:prSet/>
      <dgm:spPr/>
      <dgm:t>
        <a:bodyPr/>
        <a:lstStyle/>
        <a:p>
          <a:endParaRPr lang="nl-BE"/>
        </a:p>
      </dgm:t>
    </dgm:pt>
    <dgm:pt modelId="{0F9E5D26-216A-47D5-B684-CB293CA735C2}" type="sibTrans" cxnId="{C6734D11-04B6-4D8F-B6D1-DC193C57BAA8}">
      <dgm:prSet/>
      <dgm:spPr/>
      <dgm:t>
        <a:bodyPr/>
        <a:lstStyle/>
        <a:p>
          <a:endParaRPr lang="nl-BE"/>
        </a:p>
      </dgm:t>
    </dgm:pt>
    <dgm:pt modelId="{336EF20B-E411-4476-AC84-41E73305BED5}">
      <dgm:prSet phldrT="[Text]"/>
      <dgm:spPr/>
      <dgm:t>
        <a:bodyPr/>
        <a:lstStyle/>
        <a:p>
          <a:r>
            <a:rPr lang="nl-BE" dirty="0" smtClean="0"/>
            <a:t>Dynamic</a:t>
          </a:r>
          <a:endParaRPr lang="nl-BE" dirty="0"/>
        </a:p>
      </dgm:t>
    </dgm:pt>
    <dgm:pt modelId="{D8867ED3-E1A1-4872-9420-C195F7462363}" type="parTrans" cxnId="{977F4FD6-375A-44C7-BD87-D5FC8F62B628}">
      <dgm:prSet/>
      <dgm:spPr/>
      <dgm:t>
        <a:bodyPr/>
        <a:lstStyle/>
        <a:p>
          <a:endParaRPr lang="nl-BE"/>
        </a:p>
      </dgm:t>
    </dgm:pt>
    <dgm:pt modelId="{FA17CCBD-20E8-4C4E-9F94-7157F67863B6}" type="sibTrans" cxnId="{977F4FD6-375A-44C7-BD87-D5FC8F62B628}">
      <dgm:prSet/>
      <dgm:spPr/>
      <dgm:t>
        <a:bodyPr/>
        <a:lstStyle/>
        <a:p>
          <a:endParaRPr lang="nl-BE"/>
        </a:p>
      </dgm:t>
    </dgm:pt>
    <dgm:pt modelId="{A683CEB9-5879-4834-86BF-7BD0CE946464}">
      <dgm:prSet phldrT="[Text]"/>
      <dgm:spPr/>
      <dgm:t>
        <a:bodyPr/>
        <a:lstStyle/>
        <a:p>
          <a:r>
            <a:rPr lang="nl-BE" dirty="0" smtClean="0"/>
            <a:t>Dynamic</a:t>
          </a:r>
          <a:endParaRPr lang="nl-BE" dirty="0"/>
        </a:p>
      </dgm:t>
    </dgm:pt>
    <dgm:pt modelId="{6289D49B-B695-4729-9C29-5FADCD5CD646}" type="parTrans" cxnId="{B29A65B8-6255-45BA-921A-3CEA6552847D}">
      <dgm:prSet/>
      <dgm:spPr/>
      <dgm:t>
        <a:bodyPr/>
        <a:lstStyle/>
        <a:p>
          <a:endParaRPr lang="nl-BE"/>
        </a:p>
      </dgm:t>
    </dgm:pt>
    <dgm:pt modelId="{B63442D0-51FD-4D07-87A7-0459772E235F}" type="sibTrans" cxnId="{B29A65B8-6255-45BA-921A-3CEA6552847D}">
      <dgm:prSet/>
      <dgm:spPr/>
      <dgm:t>
        <a:bodyPr/>
        <a:lstStyle/>
        <a:p>
          <a:endParaRPr lang="nl-BE"/>
        </a:p>
      </dgm:t>
    </dgm:pt>
    <dgm:pt modelId="{33947B93-939F-45C2-8C5E-B1AEE185D6D0}" type="pres">
      <dgm:prSet presAssocID="{C68915FA-C1AB-4AC1-AD84-81504E7E7AE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nl-BE"/>
        </a:p>
      </dgm:t>
    </dgm:pt>
    <dgm:pt modelId="{03B1C940-7285-4974-90EE-BA8FD510A6A1}" type="pres">
      <dgm:prSet presAssocID="{B11343D8-5750-4C53-BB55-D94E8CD1B275}" presName="linNode" presStyleCnt="0"/>
      <dgm:spPr/>
    </dgm:pt>
    <dgm:pt modelId="{916D8760-8BFF-40C7-B50B-180DA4DAC7A4}" type="pres">
      <dgm:prSet presAssocID="{B11343D8-5750-4C53-BB55-D94E8CD1B275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42A58480-213C-4B66-95D1-505DC3A896F4}" type="pres">
      <dgm:prSet presAssocID="{B11343D8-5750-4C53-BB55-D94E8CD1B275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8B7B586-C4F9-4CAA-A94C-C86ED3778E56}" type="pres">
      <dgm:prSet presAssocID="{6D9CCE4E-D171-4787-AFD0-4C117FC1EAED}" presName="spacing" presStyleCnt="0"/>
      <dgm:spPr/>
    </dgm:pt>
    <dgm:pt modelId="{9FB8B51C-CDF7-4058-AE62-2888E686E6EB}" type="pres">
      <dgm:prSet presAssocID="{73B62FD0-0AB6-4001-B7DA-CDE8EFE3C4ED}" presName="linNode" presStyleCnt="0"/>
      <dgm:spPr/>
    </dgm:pt>
    <dgm:pt modelId="{0A6A0B8F-2BFC-412D-8DBE-62C31D56BA76}" type="pres">
      <dgm:prSet presAssocID="{73B62FD0-0AB6-4001-B7DA-CDE8EFE3C4E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649F8C4-0B17-4A7D-978E-1C977268C371}" type="pres">
      <dgm:prSet presAssocID="{73B62FD0-0AB6-4001-B7DA-CDE8EFE3C4E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7C1D2255-AFBA-430F-968B-6BCEE0B23547}" type="presOf" srcId="{C68915FA-C1AB-4AC1-AD84-81504E7E7AE1}" destId="{33947B93-939F-45C2-8C5E-B1AEE185D6D0}" srcOrd="0" destOrd="0" presId="urn:microsoft.com/office/officeart/2005/8/layout/vList6"/>
    <dgm:cxn modelId="{977F4FD6-375A-44C7-BD87-D5FC8F62B628}" srcId="{73B62FD0-0AB6-4001-B7DA-CDE8EFE3C4ED}" destId="{336EF20B-E411-4476-AC84-41E73305BED5}" srcOrd="2" destOrd="0" parTransId="{D8867ED3-E1A1-4872-9420-C195F7462363}" sibTransId="{FA17CCBD-20E8-4C4E-9F94-7157F67863B6}"/>
    <dgm:cxn modelId="{AE8A16C5-8D52-4DE5-90F6-FBEABCFC4666}" type="presOf" srcId="{A01F2B41-12CF-4F76-9DA5-9448C2501352}" destId="{8649F8C4-0B17-4A7D-978E-1C977268C371}" srcOrd="0" destOrd="1" presId="urn:microsoft.com/office/officeart/2005/8/layout/vList6"/>
    <dgm:cxn modelId="{4B0C5F0F-A796-4632-8609-1C2D71A250A6}" type="presOf" srcId="{27857359-D21C-4ED2-9249-E34DB161669B}" destId="{42A58480-213C-4B66-95D1-505DC3A896F4}" srcOrd="0" destOrd="2" presId="urn:microsoft.com/office/officeart/2005/8/layout/vList6"/>
    <dgm:cxn modelId="{09953CCB-5FCF-4929-8101-739FBAE637FA}" type="presOf" srcId="{9800BB60-4F99-44D1-816D-F0F3585C55C3}" destId="{8649F8C4-0B17-4A7D-978E-1C977268C371}" srcOrd="0" destOrd="0" presId="urn:microsoft.com/office/officeart/2005/8/layout/vList6"/>
    <dgm:cxn modelId="{AFAC3B96-A765-402F-AA49-3D5618485FFF}" srcId="{C68915FA-C1AB-4AC1-AD84-81504E7E7AE1}" destId="{73B62FD0-0AB6-4001-B7DA-CDE8EFE3C4ED}" srcOrd="1" destOrd="0" parTransId="{747BBB77-4B81-4544-96EC-7735D49F9C44}" sibTransId="{15F33C5F-8DAA-4476-9CA8-C7C56E411004}"/>
    <dgm:cxn modelId="{11B7DC6F-5018-4C6D-A69F-D48D00DC19BF}" srcId="{73B62FD0-0AB6-4001-B7DA-CDE8EFE3C4ED}" destId="{A01F2B41-12CF-4F76-9DA5-9448C2501352}" srcOrd="1" destOrd="0" parTransId="{B091592B-8185-41C4-8265-AE524D92239A}" sibTransId="{AA3A5A82-91F4-4ABF-822D-67BB92F951A7}"/>
    <dgm:cxn modelId="{85359FBE-C399-42F2-8C15-3A56009A9DDA}" type="presOf" srcId="{73B62FD0-0AB6-4001-B7DA-CDE8EFE3C4ED}" destId="{0A6A0B8F-2BFC-412D-8DBE-62C31D56BA76}" srcOrd="0" destOrd="0" presId="urn:microsoft.com/office/officeart/2005/8/layout/vList6"/>
    <dgm:cxn modelId="{8A8D7866-20AB-47C8-A4AF-46FD5D9FB260}" srcId="{73B62FD0-0AB6-4001-B7DA-CDE8EFE3C4ED}" destId="{9800BB60-4F99-44D1-816D-F0F3585C55C3}" srcOrd="0" destOrd="0" parTransId="{D7A0EFD4-D138-4A72-9FF6-61256257D928}" sibTransId="{2BAEBE60-9CAD-4F68-8CC2-B4B3CD15E6CD}"/>
    <dgm:cxn modelId="{580D9970-F48B-4631-BC06-FE15B8B0E1AB}" type="presOf" srcId="{E101CF22-E8A2-4067-B5EF-ECFC16A0A1FB}" destId="{42A58480-213C-4B66-95D1-505DC3A896F4}" srcOrd="0" destOrd="1" presId="urn:microsoft.com/office/officeart/2005/8/layout/vList6"/>
    <dgm:cxn modelId="{3713B033-DEF3-4528-8C79-4651FA7C937B}" srcId="{B11343D8-5750-4C53-BB55-D94E8CD1B275}" destId="{869F2279-8802-4A61-880A-9AAA95C73C44}" srcOrd="0" destOrd="0" parTransId="{E68155E4-CFFF-4B44-8F07-035985FD327F}" sibTransId="{2E4CEE98-D89F-4CEE-87C9-823BC29D3831}"/>
    <dgm:cxn modelId="{49B18CB5-6B79-4503-AA54-7F7510E9CC72}" srcId="{B11343D8-5750-4C53-BB55-D94E8CD1B275}" destId="{27857359-D21C-4ED2-9249-E34DB161669B}" srcOrd="2" destOrd="0" parTransId="{0E5EA018-35A1-40F3-B7AC-0A1D71D8EF76}" sibTransId="{FA923E20-FA1B-4D3C-B019-848AC9607A1F}"/>
    <dgm:cxn modelId="{C6734D11-04B6-4D8F-B6D1-DC193C57BAA8}" srcId="{B11343D8-5750-4C53-BB55-D94E8CD1B275}" destId="{621509B0-C862-4682-9711-7B0459AF3CFD}" srcOrd="4" destOrd="0" parTransId="{9502C8E2-972C-4911-9567-5DB293C40F27}" sibTransId="{0F9E5D26-216A-47D5-B684-CB293CA735C2}"/>
    <dgm:cxn modelId="{6EBFFE60-9A02-486C-B48E-E7774C12DBD0}" type="presOf" srcId="{A683CEB9-5879-4834-86BF-7BD0CE946464}" destId="{42A58480-213C-4B66-95D1-505DC3A896F4}" srcOrd="0" destOrd="3" presId="urn:microsoft.com/office/officeart/2005/8/layout/vList6"/>
    <dgm:cxn modelId="{26676278-9BA7-477E-935D-2ACE339E538A}" type="presOf" srcId="{621509B0-C862-4682-9711-7B0459AF3CFD}" destId="{42A58480-213C-4B66-95D1-505DC3A896F4}" srcOrd="0" destOrd="4" presId="urn:microsoft.com/office/officeart/2005/8/layout/vList6"/>
    <dgm:cxn modelId="{4B0E87F4-17E8-42E0-892D-5F6DE97143CA}" srcId="{C68915FA-C1AB-4AC1-AD84-81504E7E7AE1}" destId="{B11343D8-5750-4C53-BB55-D94E8CD1B275}" srcOrd="0" destOrd="0" parTransId="{3B3ED38A-B292-46DD-8219-ED4FDB2F019D}" sibTransId="{6D9CCE4E-D171-4787-AFD0-4C117FC1EAED}"/>
    <dgm:cxn modelId="{B29A65B8-6255-45BA-921A-3CEA6552847D}" srcId="{B11343D8-5750-4C53-BB55-D94E8CD1B275}" destId="{A683CEB9-5879-4834-86BF-7BD0CE946464}" srcOrd="3" destOrd="0" parTransId="{6289D49B-B695-4729-9C29-5FADCD5CD646}" sibTransId="{B63442D0-51FD-4D07-87A7-0459772E235F}"/>
    <dgm:cxn modelId="{CF709DB4-22A0-49CB-ABC6-CDEA9E3CCADF}" type="presOf" srcId="{869F2279-8802-4A61-880A-9AAA95C73C44}" destId="{42A58480-213C-4B66-95D1-505DC3A896F4}" srcOrd="0" destOrd="0" presId="urn:microsoft.com/office/officeart/2005/8/layout/vList6"/>
    <dgm:cxn modelId="{65D2CD1B-EBD6-424A-94F9-6DA268D719FB}" srcId="{B11343D8-5750-4C53-BB55-D94E8CD1B275}" destId="{E101CF22-E8A2-4067-B5EF-ECFC16A0A1FB}" srcOrd="1" destOrd="0" parTransId="{DFB90AF5-569C-4D76-8091-DC51C9750296}" sibTransId="{B9F172F9-1D08-4FF2-B398-0E4C4B977E60}"/>
    <dgm:cxn modelId="{F067FEA4-1DF3-4DAA-83C5-2CF191931CF4}" type="presOf" srcId="{336EF20B-E411-4476-AC84-41E73305BED5}" destId="{8649F8C4-0B17-4A7D-978E-1C977268C371}" srcOrd="0" destOrd="2" presId="urn:microsoft.com/office/officeart/2005/8/layout/vList6"/>
    <dgm:cxn modelId="{7BD3224E-AE11-4858-8815-1F85904801EB}" type="presOf" srcId="{B11343D8-5750-4C53-BB55-D94E8CD1B275}" destId="{916D8760-8BFF-40C7-B50B-180DA4DAC7A4}" srcOrd="0" destOrd="0" presId="urn:microsoft.com/office/officeart/2005/8/layout/vList6"/>
    <dgm:cxn modelId="{5399FB40-3AFC-4FBE-B5C9-25B327CF80E9}" type="presParOf" srcId="{33947B93-939F-45C2-8C5E-B1AEE185D6D0}" destId="{03B1C940-7285-4974-90EE-BA8FD510A6A1}" srcOrd="0" destOrd="0" presId="urn:microsoft.com/office/officeart/2005/8/layout/vList6"/>
    <dgm:cxn modelId="{40108E5C-76EB-4A84-90F7-973D3917BE56}" type="presParOf" srcId="{03B1C940-7285-4974-90EE-BA8FD510A6A1}" destId="{916D8760-8BFF-40C7-B50B-180DA4DAC7A4}" srcOrd="0" destOrd="0" presId="urn:microsoft.com/office/officeart/2005/8/layout/vList6"/>
    <dgm:cxn modelId="{D30D6438-5005-423D-AC4A-89FFFE013543}" type="presParOf" srcId="{03B1C940-7285-4974-90EE-BA8FD510A6A1}" destId="{42A58480-213C-4B66-95D1-505DC3A896F4}" srcOrd="1" destOrd="0" presId="urn:microsoft.com/office/officeart/2005/8/layout/vList6"/>
    <dgm:cxn modelId="{695DCA2F-36C8-43A4-930C-67CA4640C0E3}" type="presParOf" srcId="{33947B93-939F-45C2-8C5E-B1AEE185D6D0}" destId="{B8B7B586-C4F9-4CAA-A94C-C86ED3778E56}" srcOrd="1" destOrd="0" presId="urn:microsoft.com/office/officeart/2005/8/layout/vList6"/>
    <dgm:cxn modelId="{763C5B7E-B951-4A38-8CB5-A873CDE1C27E}" type="presParOf" srcId="{33947B93-939F-45C2-8C5E-B1AEE185D6D0}" destId="{9FB8B51C-CDF7-4058-AE62-2888E686E6EB}" srcOrd="2" destOrd="0" presId="urn:microsoft.com/office/officeart/2005/8/layout/vList6"/>
    <dgm:cxn modelId="{858CF73D-4938-4115-AA31-1017BEF9D3A9}" type="presParOf" srcId="{9FB8B51C-CDF7-4058-AE62-2888E686E6EB}" destId="{0A6A0B8F-2BFC-412D-8DBE-62C31D56BA76}" srcOrd="0" destOrd="0" presId="urn:microsoft.com/office/officeart/2005/8/layout/vList6"/>
    <dgm:cxn modelId="{D4149306-3B54-4602-B079-D452C127926E}" type="presParOf" srcId="{9FB8B51C-CDF7-4058-AE62-2888E686E6EB}" destId="{8649F8C4-0B17-4A7D-978E-1C977268C37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8480-213C-4B66-95D1-505DC3A896F4}">
      <dsp:nvSpPr>
        <dsp:cNvPr id="0" name=""/>
        <dsp:cNvSpPr/>
      </dsp:nvSpPr>
      <dsp:spPr>
        <a:xfrm>
          <a:off x="3291839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2000" kern="1200" dirty="0" smtClean="0"/>
            <a:t>Quick and easy</a:t>
          </a:r>
          <a:endParaRPr lang="nl-B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2000" kern="1200" dirty="0" smtClean="0"/>
            <a:t>Easier than MSBuild</a:t>
          </a:r>
          <a:endParaRPr lang="nl-B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2000" kern="1200" dirty="0" smtClean="0"/>
            <a:t>Good integration with TeamCity</a:t>
          </a:r>
          <a:endParaRPr lang="nl-B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2000" kern="1200" dirty="0" smtClean="0"/>
            <a:t>Dynamic</a:t>
          </a:r>
          <a:endParaRPr lang="nl-B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nl-BE" sz="2000" kern="1200" dirty="0"/>
        </a:p>
      </dsp:txBody>
      <dsp:txXfrm>
        <a:off x="3291839" y="269889"/>
        <a:ext cx="4129750" cy="1616020"/>
      </dsp:txXfrm>
    </dsp:sp>
    <dsp:sp modelId="{916D8760-8BFF-40C7-B50B-180DA4DAC7A4}">
      <dsp:nvSpPr>
        <dsp:cNvPr id="0" name=""/>
        <dsp:cNvSpPr/>
      </dsp:nvSpPr>
      <dsp:spPr>
        <a:xfrm>
          <a:off x="0" y="552"/>
          <a:ext cx="3291840" cy="2154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500" kern="1200" dirty="0" smtClean="0"/>
            <a:t>Pros</a:t>
          </a:r>
          <a:endParaRPr lang="nl-BE" sz="6500" kern="1200" dirty="0"/>
        </a:p>
      </dsp:txBody>
      <dsp:txXfrm>
        <a:off x="105183" y="105735"/>
        <a:ext cx="3081474" cy="1944328"/>
      </dsp:txXfrm>
    </dsp:sp>
    <dsp:sp modelId="{8649F8C4-0B17-4A7D-978E-1C977268C371}">
      <dsp:nvSpPr>
        <dsp:cNvPr id="0" name=""/>
        <dsp:cNvSpPr/>
      </dsp:nvSpPr>
      <dsp:spPr>
        <a:xfrm>
          <a:off x="3291839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2000" kern="1200" dirty="0" smtClean="0"/>
            <a:t>Need to learn ‘some’ Ruby</a:t>
          </a:r>
          <a:endParaRPr lang="nl-B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2000" kern="1200" dirty="0" smtClean="0"/>
            <a:t>‘Bad’ integration with TFS</a:t>
          </a:r>
          <a:endParaRPr lang="nl-B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2000" kern="1200" dirty="0" smtClean="0"/>
            <a:t>Dynamic</a:t>
          </a:r>
          <a:endParaRPr lang="nl-BE" sz="2000" kern="1200" dirty="0"/>
        </a:p>
      </dsp:txBody>
      <dsp:txXfrm>
        <a:off x="3291839" y="2640053"/>
        <a:ext cx="4129750" cy="1616020"/>
      </dsp:txXfrm>
    </dsp:sp>
    <dsp:sp modelId="{0A6A0B8F-2BFC-412D-8DBE-62C31D56BA76}">
      <dsp:nvSpPr>
        <dsp:cNvPr id="0" name=""/>
        <dsp:cNvSpPr/>
      </dsp:nvSpPr>
      <dsp:spPr>
        <a:xfrm>
          <a:off x="0" y="2370716"/>
          <a:ext cx="3291840" cy="2154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500" kern="1200" dirty="0" smtClean="0"/>
            <a:t>Cons</a:t>
          </a:r>
          <a:endParaRPr lang="nl-BE" sz="6500" kern="1200" dirty="0"/>
        </a:p>
      </dsp:txBody>
      <dsp:txXfrm>
        <a:off x="105183" y="2475899"/>
        <a:ext cx="30814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Rake .Net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90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Getting the bits</a:t>
            </a:r>
          </a:p>
          <a:p>
            <a:r>
              <a:rPr lang="nl-BE" dirty="0" smtClean="0"/>
              <a:t>Some Ruby Basics</a:t>
            </a:r>
          </a:p>
          <a:p>
            <a:r>
              <a:rPr lang="nl-BE" dirty="0" smtClean="0"/>
              <a:t>Create a build file</a:t>
            </a:r>
          </a:p>
          <a:p>
            <a:r>
              <a:rPr lang="nl-BE" dirty="0" smtClean="0"/>
              <a:t>Whaddayatink?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4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Getting the bits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Install Ruby</a:t>
            </a:r>
          </a:p>
          <a:p>
            <a:pPr lvl="1"/>
            <a:r>
              <a:rPr lang="nl-BE" dirty="0"/>
              <a:t> </a:t>
            </a:r>
            <a:r>
              <a:rPr lang="nl-BE" dirty="0">
                <a:hlinkClick r:id="rId2"/>
              </a:rPr>
              <a:t>http://rubyinstaller.org/downloads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lvl="1"/>
            <a:r>
              <a:rPr lang="nl-BE" dirty="0" smtClean="0"/>
              <a:t>Path variables!!!</a:t>
            </a:r>
          </a:p>
          <a:p>
            <a:r>
              <a:rPr lang="nl-BE" dirty="0" smtClean="0"/>
              <a:t>Install gems</a:t>
            </a:r>
          </a:p>
          <a:p>
            <a:pPr lvl="1"/>
            <a:r>
              <a:rPr lang="nl-BE" dirty="0" smtClean="0"/>
              <a:t>gem install rake</a:t>
            </a:r>
          </a:p>
          <a:p>
            <a:pPr lvl="1"/>
            <a:r>
              <a:rPr lang="nl-BE" dirty="0" smtClean="0"/>
              <a:t>gem </a:t>
            </a:r>
            <a:r>
              <a:rPr lang="nl-BE" smtClean="0"/>
              <a:t>install albacore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1623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Ruby Basics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It’s dynamic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def end</a:t>
            </a:r>
          </a:p>
          <a:p>
            <a:pPr lvl="1"/>
            <a:r>
              <a:rPr lang="nl-BE" dirty="0" smtClean="0"/>
              <a:t>Arrays</a:t>
            </a:r>
          </a:p>
          <a:p>
            <a:pPr lvl="1"/>
            <a:r>
              <a:rPr lang="nl-BE" dirty="0" smtClean="0"/>
              <a:t>Ranges</a:t>
            </a:r>
          </a:p>
          <a:p>
            <a:pPr lvl="1"/>
            <a:r>
              <a:rPr lang="nl-BE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94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Create a build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Rakefile.rb</a:t>
            </a:r>
          </a:p>
          <a:p>
            <a:endParaRPr lang="nl-BE" dirty="0"/>
          </a:p>
          <a:p>
            <a:pPr lvl="1"/>
            <a:r>
              <a:rPr lang="nl-BE" dirty="0" smtClean="0"/>
              <a:t>rake</a:t>
            </a:r>
          </a:p>
          <a:p>
            <a:pPr lvl="1"/>
            <a:r>
              <a:rPr lang="nl-BE" dirty="0" smtClean="0"/>
              <a:t>rake -T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907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Whaddayatink?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535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10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Rake .Net</vt:lpstr>
      <vt:lpstr>Overview</vt:lpstr>
      <vt:lpstr>Getting the bits</vt:lpstr>
      <vt:lpstr>Some Ruby Basics</vt:lpstr>
      <vt:lpstr>Create a build file</vt:lpstr>
      <vt:lpstr>Whaddayatink?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Rake .Net</dc:title>
  <dc:creator>Vermeiren Gitte</dc:creator>
  <cp:lastModifiedBy>Vermeiren Gitte</cp:lastModifiedBy>
  <cp:revision>18</cp:revision>
  <dcterms:created xsi:type="dcterms:W3CDTF">2006-08-16T00:00:00Z</dcterms:created>
  <dcterms:modified xsi:type="dcterms:W3CDTF">2012-07-14T07:10:06Z</dcterms:modified>
</cp:coreProperties>
</file>