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Lst>
  <p:sldIdLst>
    <p:sldId id="257" r:id="rId5"/>
    <p:sldId id="258" r:id="rId6"/>
    <p:sldId id="260"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92864-C0AB-4D81-9FAF-E2FF147691BC}" v="1" dt="2022-11-02T01:25:12.258"/>
    <p1510:client id="{176F8CD1-466F-3841-8387-451459514C1F}" v="8" dt="2022-11-01T14:23:30.938"/>
    <p1510:client id="{45589FBC-76EC-4263-B43F-C139FE153285}" v="1033" dt="2022-11-02T01:24:32.088"/>
    <p1510:client id="{67D821F6-A42A-4B91-8C82-4F0DB4494BCC}" v="111" dt="2022-11-02T01:05:03.700"/>
    <p1510:client id="{CC7E4D4A-22F8-43C3-8C81-C4E315512DEC}" v="81" dt="2022-11-01T23:09:16.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ehlou, Arash" userId="8a84853a-c16e-41a9-b0d9-d5d4484e1185" providerId="ADAL" clId="{67D821F6-A42A-4B91-8C82-4F0DB4494BCC}"/>
    <pc:docChg chg="undo custSel addSld modSld sldOrd">
      <pc:chgData name="Hamzehlou, Arash" userId="8a84853a-c16e-41a9-b0d9-d5d4484e1185" providerId="ADAL" clId="{67D821F6-A42A-4B91-8C82-4F0DB4494BCC}" dt="2022-11-02T01:05:03.700" v="543" actId="403"/>
      <pc:docMkLst>
        <pc:docMk/>
      </pc:docMkLst>
      <pc:sldChg chg="delSp modSp mod modShow">
        <pc:chgData name="Hamzehlou, Arash" userId="8a84853a-c16e-41a9-b0d9-d5d4484e1185" providerId="ADAL" clId="{67D821F6-A42A-4B91-8C82-4F0DB4494BCC}" dt="2022-10-31T00:09:13.084" v="404" actId="729"/>
        <pc:sldMkLst>
          <pc:docMk/>
          <pc:sldMk cId="3764432673" sldId="256"/>
        </pc:sldMkLst>
        <pc:spChg chg="del mod">
          <ac:chgData name="Hamzehlou, Arash" userId="8a84853a-c16e-41a9-b0d9-d5d4484e1185" providerId="ADAL" clId="{67D821F6-A42A-4B91-8C82-4F0DB4494BCC}" dt="2022-10-30T23:44:53.990" v="14" actId="21"/>
          <ac:spMkLst>
            <pc:docMk/>
            <pc:sldMk cId="3764432673" sldId="256"/>
            <ac:spMk id="4" creationId="{57A109C1-BF21-B602-F568-44D99EEA631F}"/>
          </ac:spMkLst>
        </pc:spChg>
        <pc:spChg chg="mod">
          <ac:chgData name="Hamzehlou, Arash" userId="8a84853a-c16e-41a9-b0d9-d5d4484e1185" providerId="ADAL" clId="{67D821F6-A42A-4B91-8C82-4F0DB4494BCC}" dt="2022-10-31T00:06:10.327" v="344" actId="1076"/>
          <ac:spMkLst>
            <pc:docMk/>
            <pc:sldMk cId="3764432673" sldId="256"/>
            <ac:spMk id="5" creationId="{7C03AF2F-22C9-F058-EB25-4CA6DFFE7037}"/>
          </ac:spMkLst>
        </pc:spChg>
      </pc:sldChg>
      <pc:sldChg chg="addSp delSp modSp new mod ord">
        <pc:chgData name="Hamzehlou, Arash" userId="8a84853a-c16e-41a9-b0d9-d5d4484e1185" providerId="ADAL" clId="{67D821F6-A42A-4B91-8C82-4F0DB4494BCC}" dt="2022-10-30T23:51:02.037" v="93" actId="2710"/>
        <pc:sldMkLst>
          <pc:docMk/>
          <pc:sldMk cId="2517948913" sldId="257"/>
        </pc:sldMkLst>
        <pc:spChg chg="del">
          <ac:chgData name="Hamzehlou, Arash" userId="8a84853a-c16e-41a9-b0d9-d5d4484e1185" providerId="ADAL" clId="{67D821F6-A42A-4B91-8C82-4F0DB4494BCC}" dt="2022-10-30T23:44:57.969" v="16" actId="478"/>
          <ac:spMkLst>
            <pc:docMk/>
            <pc:sldMk cId="2517948913" sldId="257"/>
            <ac:spMk id="2" creationId="{C0CA6FC8-B56A-535F-B98D-DAEFC6DFB4D6}"/>
          </ac:spMkLst>
        </pc:spChg>
        <pc:spChg chg="del">
          <ac:chgData name="Hamzehlou, Arash" userId="8a84853a-c16e-41a9-b0d9-d5d4484e1185" providerId="ADAL" clId="{67D821F6-A42A-4B91-8C82-4F0DB4494BCC}" dt="2022-10-30T23:44:57.220" v="15" actId="478"/>
          <ac:spMkLst>
            <pc:docMk/>
            <pc:sldMk cId="2517948913" sldId="257"/>
            <ac:spMk id="3" creationId="{D4071290-16EA-97EF-A9EA-DBC62CC5BC19}"/>
          </ac:spMkLst>
        </pc:spChg>
        <pc:spChg chg="add mod">
          <ac:chgData name="Hamzehlou, Arash" userId="8a84853a-c16e-41a9-b0d9-d5d4484e1185" providerId="ADAL" clId="{67D821F6-A42A-4B91-8C82-4F0DB4494BCC}" dt="2022-10-30T23:48:59.344" v="85" actId="1076"/>
          <ac:spMkLst>
            <pc:docMk/>
            <pc:sldMk cId="2517948913" sldId="257"/>
            <ac:spMk id="4" creationId="{0B1C3BD3-0142-E531-9D69-126C86E05739}"/>
          </ac:spMkLst>
        </pc:spChg>
        <pc:spChg chg="add mod">
          <ac:chgData name="Hamzehlou, Arash" userId="8a84853a-c16e-41a9-b0d9-d5d4484e1185" providerId="ADAL" clId="{67D821F6-A42A-4B91-8C82-4F0DB4494BCC}" dt="2022-10-30T23:51:02.037" v="93" actId="2710"/>
          <ac:spMkLst>
            <pc:docMk/>
            <pc:sldMk cId="2517948913" sldId="257"/>
            <ac:spMk id="5" creationId="{2DAF23DA-A647-F1AB-07E7-4DD15FB83648}"/>
          </ac:spMkLst>
        </pc:spChg>
      </pc:sldChg>
      <pc:sldChg chg="addSp modSp new mod ord">
        <pc:chgData name="Hamzehlou, Arash" userId="8a84853a-c16e-41a9-b0d9-d5d4484e1185" providerId="ADAL" clId="{67D821F6-A42A-4B91-8C82-4F0DB4494BCC}" dt="2022-10-31T00:09:46.048" v="407" actId="2711"/>
        <pc:sldMkLst>
          <pc:docMk/>
          <pc:sldMk cId="881776533" sldId="258"/>
        </pc:sldMkLst>
        <pc:spChg chg="mod">
          <ac:chgData name="Hamzehlou, Arash" userId="8a84853a-c16e-41a9-b0d9-d5d4484e1185" providerId="ADAL" clId="{67D821F6-A42A-4B91-8C82-4F0DB4494BCC}" dt="2022-10-31T00:06:19.407" v="346"/>
          <ac:spMkLst>
            <pc:docMk/>
            <pc:sldMk cId="881776533" sldId="258"/>
            <ac:spMk id="2" creationId="{B1DB2C5E-544E-B622-DB03-F56023010F4A}"/>
          </ac:spMkLst>
        </pc:spChg>
        <pc:spChg chg="mod">
          <ac:chgData name="Hamzehlou, Arash" userId="8a84853a-c16e-41a9-b0d9-d5d4484e1185" providerId="ADAL" clId="{67D821F6-A42A-4B91-8C82-4F0DB4494BCC}" dt="2022-10-31T00:09:46.048" v="407" actId="2711"/>
          <ac:spMkLst>
            <pc:docMk/>
            <pc:sldMk cId="881776533" sldId="258"/>
            <ac:spMk id="3" creationId="{84F36224-3E34-9F7D-76D0-1266396E102A}"/>
          </ac:spMkLst>
        </pc:spChg>
        <pc:picChg chg="add mod">
          <ac:chgData name="Hamzehlou, Arash" userId="8a84853a-c16e-41a9-b0d9-d5d4484e1185" providerId="ADAL" clId="{67D821F6-A42A-4B91-8C82-4F0DB4494BCC}" dt="2022-10-31T00:08:29.516" v="361" actId="1076"/>
          <ac:picMkLst>
            <pc:docMk/>
            <pc:sldMk cId="881776533" sldId="258"/>
            <ac:picMk id="4" creationId="{049E5D1B-1E67-896B-9E27-E57D45CE63A5}"/>
          </ac:picMkLst>
        </pc:picChg>
        <pc:picChg chg="add mod">
          <ac:chgData name="Hamzehlou, Arash" userId="8a84853a-c16e-41a9-b0d9-d5d4484e1185" providerId="ADAL" clId="{67D821F6-A42A-4B91-8C82-4F0DB4494BCC}" dt="2022-10-31T00:08:34.264" v="362" actId="1076"/>
          <ac:picMkLst>
            <pc:docMk/>
            <pc:sldMk cId="881776533" sldId="258"/>
            <ac:picMk id="5" creationId="{D4C9D2A7-CCDB-4CD5-EF80-C6B2F79F2F14}"/>
          </ac:picMkLst>
        </pc:picChg>
      </pc:sldChg>
      <pc:sldChg chg="modSp new mod ord">
        <pc:chgData name="Hamzehlou, Arash" userId="8a84853a-c16e-41a9-b0d9-d5d4484e1185" providerId="ADAL" clId="{67D821F6-A42A-4B91-8C82-4F0DB4494BCC}" dt="2022-10-31T00:18:18.449" v="435" actId="2711"/>
        <pc:sldMkLst>
          <pc:docMk/>
          <pc:sldMk cId="853254431" sldId="259"/>
        </pc:sldMkLst>
        <pc:spChg chg="mod">
          <ac:chgData name="Hamzehlou, Arash" userId="8a84853a-c16e-41a9-b0d9-d5d4484e1185" providerId="ADAL" clId="{67D821F6-A42A-4B91-8C82-4F0DB4494BCC}" dt="2022-10-31T00:18:18.449" v="435" actId="2711"/>
          <ac:spMkLst>
            <pc:docMk/>
            <pc:sldMk cId="853254431" sldId="259"/>
            <ac:spMk id="2" creationId="{41C85D25-B089-3E0B-048B-6800756ACEA4}"/>
          </ac:spMkLst>
        </pc:spChg>
      </pc:sldChg>
      <pc:sldChg chg="modSp new mod">
        <pc:chgData name="Hamzehlou, Arash" userId="8a84853a-c16e-41a9-b0d9-d5d4484e1185" providerId="ADAL" clId="{67D821F6-A42A-4B91-8C82-4F0DB4494BCC}" dt="2022-11-02T01:05:03.700" v="543" actId="403"/>
        <pc:sldMkLst>
          <pc:docMk/>
          <pc:sldMk cId="2598413720" sldId="260"/>
        </pc:sldMkLst>
        <pc:spChg chg="mod">
          <ac:chgData name="Hamzehlou, Arash" userId="8a84853a-c16e-41a9-b0d9-d5d4484e1185" providerId="ADAL" clId="{67D821F6-A42A-4B91-8C82-4F0DB4494BCC}" dt="2022-10-31T00:18:24.799" v="436" actId="2711"/>
          <ac:spMkLst>
            <pc:docMk/>
            <pc:sldMk cId="2598413720" sldId="260"/>
            <ac:spMk id="2" creationId="{7DA1E8D7-5F40-B230-E43E-9F9DBC3807B0}"/>
          </ac:spMkLst>
        </pc:spChg>
        <pc:spChg chg="mod">
          <ac:chgData name="Hamzehlou, Arash" userId="8a84853a-c16e-41a9-b0d9-d5d4484e1185" providerId="ADAL" clId="{67D821F6-A42A-4B91-8C82-4F0DB4494BCC}" dt="2022-11-02T01:05:03.700" v="543" actId="403"/>
          <ac:spMkLst>
            <pc:docMk/>
            <pc:sldMk cId="2598413720" sldId="260"/>
            <ac:spMk id="3" creationId="{57FCF8E0-716C-DC5E-C9CF-1658DE1ED7C8}"/>
          </ac:spMkLst>
        </pc:spChg>
      </pc:sldChg>
    </pc:docChg>
  </pc:docChgLst>
  <pc:docChgLst>
    <pc:chgData name="Lokhande, Sonika S." userId="80e9afde-9b7b-4aeb-b3d8-a5baf0487885" providerId="ADAL" clId="{0FE92864-C0AB-4D81-9FAF-E2FF147691BC}"/>
    <pc:docChg chg="modSld">
      <pc:chgData name="Lokhande, Sonika S." userId="80e9afde-9b7b-4aeb-b3d8-a5baf0487885" providerId="ADAL" clId="{0FE92864-C0AB-4D81-9FAF-E2FF147691BC}" dt="2022-11-02T01:25:12.259" v="0" actId="729"/>
      <pc:docMkLst>
        <pc:docMk/>
      </pc:docMkLst>
      <pc:sldChg chg="mod modShow">
        <pc:chgData name="Lokhande, Sonika S." userId="80e9afde-9b7b-4aeb-b3d8-a5baf0487885" providerId="ADAL" clId="{0FE92864-C0AB-4D81-9FAF-E2FF147691BC}" dt="2022-11-02T01:25:12.259" v="0" actId="729"/>
        <pc:sldMkLst>
          <pc:docMk/>
          <pc:sldMk cId="2517948913" sldId="257"/>
        </pc:sldMkLst>
      </pc:sldChg>
    </pc:docChg>
  </pc:docChgLst>
  <pc:docChgLst>
    <pc:chgData name="DeBacker,Matthew Henry" userId="c9af7485-b885-42d7-9740-c895a908f970" providerId="ADAL" clId="{176F8CD1-466F-3841-8387-451459514C1F}"/>
    <pc:docChg chg="undo custSel addSld modSld">
      <pc:chgData name="DeBacker,Matthew Henry" userId="c9af7485-b885-42d7-9740-c895a908f970" providerId="ADAL" clId="{176F8CD1-466F-3841-8387-451459514C1F}" dt="2022-11-01T14:26:06.464" v="863" actId="20577"/>
      <pc:docMkLst>
        <pc:docMk/>
      </pc:docMkLst>
      <pc:sldChg chg="modSp mod">
        <pc:chgData name="DeBacker,Matthew Henry" userId="c9af7485-b885-42d7-9740-c895a908f970" providerId="ADAL" clId="{176F8CD1-466F-3841-8387-451459514C1F}" dt="2022-11-01T14:13:15.993" v="51" actId="1076"/>
        <pc:sldMkLst>
          <pc:docMk/>
          <pc:sldMk cId="3764432673" sldId="256"/>
        </pc:sldMkLst>
        <pc:spChg chg="mod">
          <ac:chgData name="DeBacker,Matthew Henry" userId="c9af7485-b885-42d7-9740-c895a908f970" providerId="ADAL" clId="{176F8CD1-466F-3841-8387-451459514C1F}" dt="2022-11-01T14:13:15.993" v="51" actId="1076"/>
          <ac:spMkLst>
            <pc:docMk/>
            <pc:sldMk cId="3764432673" sldId="256"/>
            <ac:spMk id="6" creationId="{5C7A52D4-9664-9864-D686-D367D8C34A7C}"/>
          </ac:spMkLst>
        </pc:spChg>
      </pc:sldChg>
      <pc:sldChg chg="addSp modSp mod">
        <pc:chgData name="DeBacker,Matthew Henry" userId="c9af7485-b885-42d7-9740-c895a908f970" providerId="ADAL" clId="{176F8CD1-466F-3841-8387-451459514C1F}" dt="2022-11-01T14:20:05.034" v="525" actId="948"/>
        <pc:sldMkLst>
          <pc:docMk/>
          <pc:sldMk cId="853254431" sldId="259"/>
        </pc:sldMkLst>
        <pc:spChg chg="mod">
          <ac:chgData name="DeBacker,Matthew Henry" userId="c9af7485-b885-42d7-9740-c895a908f970" providerId="ADAL" clId="{176F8CD1-466F-3841-8387-451459514C1F}" dt="2022-11-01T14:19:02.155" v="448" actId="948"/>
          <ac:spMkLst>
            <pc:docMk/>
            <pc:sldMk cId="853254431" sldId="259"/>
            <ac:spMk id="3" creationId="{D7CEEE6C-43C7-3314-CFE9-393BBE3C670C}"/>
          </ac:spMkLst>
        </pc:spChg>
        <pc:spChg chg="add mod">
          <ac:chgData name="DeBacker,Matthew Henry" userId="c9af7485-b885-42d7-9740-c895a908f970" providerId="ADAL" clId="{176F8CD1-466F-3841-8387-451459514C1F}" dt="2022-11-01T14:20:05.034" v="525" actId="948"/>
          <ac:spMkLst>
            <pc:docMk/>
            <pc:sldMk cId="853254431" sldId="259"/>
            <ac:spMk id="4" creationId="{B718BC52-9B64-DA60-9800-B41739F420FE}"/>
          </ac:spMkLst>
        </pc:spChg>
      </pc:sldChg>
      <pc:sldChg chg="addSp modSp new mod">
        <pc:chgData name="DeBacker,Matthew Henry" userId="c9af7485-b885-42d7-9740-c895a908f970" providerId="ADAL" clId="{176F8CD1-466F-3841-8387-451459514C1F}" dt="2022-11-01T14:26:06.464" v="863" actId="20577"/>
        <pc:sldMkLst>
          <pc:docMk/>
          <pc:sldMk cId="3440501261" sldId="261"/>
        </pc:sldMkLst>
        <pc:spChg chg="mod">
          <ac:chgData name="DeBacker,Matthew Henry" userId="c9af7485-b885-42d7-9740-c895a908f970" providerId="ADAL" clId="{176F8CD1-466F-3841-8387-451459514C1F}" dt="2022-11-01T14:21:22.167" v="553" actId="113"/>
          <ac:spMkLst>
            <pc:docMk/>
            <pc:sldMk cId="3440501261" sldId="261"/>
            <ac:spMk id="2" creationId="{0D24E915-87F1-6CAB-1285-A8CDE3829B0E}"/>
          </ac:spMkLst>
        </pc:spChg>
        <pc:spChg chg="mod">
          <ac:chgData name="DeBacker,Matthew Henry" userId="c9af7485-b885-42d7-9740-c895a908f970" providerId="ADAL" clId="{176F8CD1-466F-3841-8387-451459514C1F}" dt="2022-11-01T14:24:47.847" v="713" actId="20577"/>
          <ac:spMkLst>
            <pc:docMk/>
            <pc:sldMk cId="3440501261" sldId="261"/>
            <ac:spMk id="3" creationId="{61ECC5A8-D4BF-0BB9-EE55-D2CBF4D4540E}"/>
          </ac:spMkLst>
        </pc:spChg>
        <pc:spChg chg="add mod">
          <ac:chgData name="DeBacker,Matthew Henry" userId="c9af7485-b885-42d7-9740-c895a908f970" providerId="ADAL" clId="{176F8CD1-466F-3841-8387-451459514C1F}" dt="2022-11-01T14:25:43.647" v="800" actId="20577"/>
          <ac:spMkLst>
            <pc:docMk/>
            <pc:sldMk cId="3440501261" sldId="261"/>
            <ac:spMk id="4" creationId="{ED2CCEC2-CDFD-1E80-F036-1D3F0D2761B8}"/>
          </ac:spMkLst>
        </pc:spChg>
        <pc:spChg chg="add mod">
          <ac:chgData name="DeBacker,Matthew Henry" userId="c9af7485-b885-42d7-9740-c895a908f970" providerId="ADAL" clId="{176F8CD1-466F-3841-8387-451459514C1F}" dt="2022-11-01T14:26:06.464" v="863" actId="20577"/>
          <ac:spMkLst>
            <pc:docMk/>
            <pc:sldMk cId="3440501261" sldId="261"/>
            <ac:spMk id="5" creationId="{9A8C4AE9-9B7A-208F-BB7C-0B2A1BF7BCEB}"/>
          </ac:spMkLst>
        </pc:spChg>
      </pc:sldChg>
    </pc:docChg>
  </pc:docChgLst>
  <pc:docChgLst>
    <pc:chgData name="Lokhande, Sonika S." userId="S::lokhandesonika@ufl.edu::80e9afde-9b7b-4aeb-b3d8-a5baf0487885" providerId="AD" clId="Web-{45589FBC-76EC-4263-B43F-C139FE153285}"/>
    <pc:docChg chg="addSld delSld modSld sldOrd addMainMaster delMainMaster modMainMaster">
      <pc:chgData name="Lokhande, Sonika S." userId="S::lokhandesonika@ufl.edu::80e9afde-9b7b-4aeb-b3d8-a5baf0487885" providerId="AD" clId="Web-{45589FBC-76EC-4263-B43F-C139FE153285}" dt="2022-11-02T01:24:32.088" v="1034"/>
      <pc:docMkLst>
        <pc:docMk/>
      </pc:docMkLst>
      <pc:sldChg chg="del mod modClrScheme chgLayout">
        <pc:chgData name="Lokhande, Sonika S." userId="S::lokhandesonika@ufl.edu::80e9afde-9b7b-4aeb-b3d8-a5baf0487885" providerId="AD" clId="Web-{45589FBC-76EC-4263-B43F-C139FE153285}" dt="2022-11-02T00:01:30.401" v="424"/>
        <pc:sldMkLst>
          <pc:docMk/>
          <pc:sldMk cId="3764432673" sldId="256"/>
        </pc:sldMkLst>
      </pc:sldChg>
      <pc:sldChg chg="addSp delSp modSp mod setBg modClrScheme setClrOvrMap delDesignElem modShow chgLayout">
        <pc:chgData name="Lokhande, Sonika S." userId="S::lokhandesonika@ufl.edu::80e9afde-9b7b-4aeb-b3d8-a5baf0487885" providerId="AD" clId="Web-{45589FBC-76EC-4263-B43F-C139FE153285}" dt="2022-11-02T01:23:34.430" v="1032" actId="20577"/>
        <pc:sldMkLst>
          <pc:docMk/>
          <pc:sldMk cId="2517948913" sldId="257"/>
        </pc:sldMkLst>
        <pc:spChg chg="mod">
          <ac:chgData name="Lokhande, Sonika S." userId="S::lokhandesonika@ufl.edu::80e9afde-9b7b-4aeb-b3d8-a5baf0487885" providerId="AD" clId="Web-{45589FBC-76EC-4263-B43F-C139FE153285}" dt="2022-11-02T01:21:34.583" v="1015"/>
          <ac:spMkLst>
            <pc:docMk/>
            <pc:sldMk cId="2517948913" sldId="257"/>
            <ac:spMk id="4" creationId="{0B1C3BD3-0142-E531-9D69-126C86E05739}"/>
          </ac:spMkLst>
        </pc:spChg>
        <pc:spChg chg="add del mod">
          <ac:chgData name="Lokhande, Sonika S." userId="S::lokhandesonika@ufl.edu::80e9afde-9b7b-4aeb-b3d8-a5baf0487885" providerId="AD" clId="Web-{45589FBC-76EC-4263-B43F-C139FE153285}" dt="2022-11-01T23:17:13.655" v="33"/>
          <ac:spMkLst>
            <pc:docMk/>
            <pc:sldMk cId="2517948913" sldId="257"/>
            <ac:spMk id="71" creationId="{2DAF23DA-A647-F1AB-07E7-4DD15FB83648}"/>
          </ac:spMkLst>
        </pc:spChg>
        <pc:spChg chg="del">
          <ac:chgData name="Lokhande, Sonika S." userId="S::lokhandesonika@ufl.edu::80e9afde-9b7b-4aeb-b3d8-a5baf0487885" providerId="AD" clId="Web-{45589FBC-76EC-4263-B43F-C139FE153285}" dt="2022-11-01T23:11:58.176" v="9"/>
          <ac:spMkLst>
            <pc:docMk/>
            <pc:sldMk cId="2517948913" sldId="257"/>
            <ac:spMk id="91" creationId="{375136A9-49F9-4DA0-A741-F065B0FA091D}"/>
          </ac:spMkLst>
        </pc:spChg>
        <pc:spChg chg="del">
          <ac:chgData name="Lokhande, Sonika S." userId="S::lokhandesonika@ufl.edu::80e9afde-9b7b-4aeb-b3d8-a5baf0487885" providerId="AD" clId="Web-{45589FBC-76EC-4263-B43F-C139FE153285}" dt="2022-11-01T23:11:58.176" v="9"/>
          <ac:spMkLst>
            <pc:docMk/>
            <pc:sldMk cId="2517948913" sldId="257"/>
            <ac:spMk id="93" creationId="{B912F6C7-0423-4B6F-AECE-710C848918FD}"/>
          </ac:spMkLst>
        </pc:spChg>
        <pc:spChg chg="add del">
          <ac:chgData name="Lokhande, Sonika S." userId="S::lokhandesonika@ufl.edu::80e9afde-9b7b-4aeb-b3d8-a5baf0487885" providerId="AD" clId="Web-{45589FBC-76EC-4263-B43F-C139FE153285}" dt="2022-11-01T23:12:32.302" v="12"/>
          <ac:spMkLst>
            <pc:docMk/>
            <pc:sldMk cId="2517948913" sldId="257"/>
            <ac:spMk id="97" creationId="{DE7FFD28-545C-4C88-A2E7-152FB234C92C}"/>
          </ac:spMkLst>
        </pc:spChg>
        <pc:spChg chg="add del">
          <ac:chgData name="Lokhande, Sonika S." userId="S::lokhandesonika@ufl.edu::80e9afde-9b7b-4aeb-b3d8-a5baf0487885" providerId="AD" clId="Web-{45589FBC-76EC-4263-B43F-C139FE153285}" dt="2022-11-01T23:14:57.182" v="19"/>
          <ac:spMkLst>
            <pc:docMk/>
            <pc:sldMk cId="2517948913" sldId="257"/>
            <ac:spMk id="98" creationId="{92806DFD-E192-42CC-B190-3C4C95B8FF4E}"/>
          </ac:spMkLst>
        </pc:spChg>
        <pc:spChg chg="add del">
          <ac:chgData name="Lokhande, Sonika S." userId="S::lokhandesonika@ufl.edu::80e9afde-9b7b-4aeb-b3d8-a5baf0487885" providerId="AD" clId="Web-{45589FBC-76EC-4263-B43F-C139FE153285}" dt="2022-11-01T23:13:07.881" v="14"/>
          <ac:spMkLst>
            <pc:docMk/>
            <pc:sldMk cId="2517948913" sldId="257"/>
            <ac:spMk id="99" creationId="{B95B9BA8-1D69-4796-85F5-B6D0BD52354B}"/>
          </ac:spMkLst>
        </pc:spChg>
        <pc:spChg chg="add del">
          <ac:chgData name="Lokhande, Sonika S." userId="S::lokhandesonika@ufl.edu::80e9afde-9b7b-4aeb-b3d8-a5baf0487885" providerId="AD" clId="Web-{45589FBC-76EC-4263-B43F-C139FE153285}" dt="2022-11-01T23:14:57.182" v="19"/>
          <ac:spMkLst>
            <pc:docMk/>
            <pc:sldMk cId="2517948913" sldId="257"/>
            <ac:spMk id="102" creationId="{BB17FFD2-DBC7-4ABB-B2A0-7E18EC1B8074}"/>
          </ac:spMkLst>
        </pc:spChg>
        <pc:spChg chg="add del">
          <ac:chgData name="Lokhande, Sonika S." userId="S::lokhandesonika@ufl.edu::80e9afde-9b7b-4aeb-b3d8-a5baf0487885" providerId="AD" clId="Web-{45589FBC-76EC-4263-B43F-C139FE153285}" dt="2022-11-01T23:14:57.182" v="19"/>
          <ac:spMkLst>
            <pc:docMk/>
            <pc:sldMk cId="2517948913" sldId="257"/>
            <ac:spMk id="106" creationId="{25DA2D5B-EC4E-4C78-8139-F36D2F2D15A1}"/>
          </ac:spMkLst>
        </pc:spChg>
        <pc:spChg chg="add del">
          <ac:chgData name="Lokhande, Sonika S." userId="S::lokhandesonika@ufl.edu::80e9afde-9b7b-4aeb-b3d8-a5baf0487885" providerId="AD" clId="Web-{45589FBC-76EC-4263-B43F-C139FE153285}" dt="2022-11-01T23:14:57.182" v="19"/>
          <ac:spMkLst>
            <pc:docMk/>
            <pc:sldMk cId="2517948913" sldId="257"/>
            <ac:spMk id="107" creationId="{D4AAACE2-9C9E-468F-8297-EF7B5E55FF37}"/>
          </ac:spMkLst>
        </pc:spChg>
        <pc:spChg chg="add del">
          <ac:chgData name="Lokhande, Sonika S." userId="S::lokhandesonika@ufl.edu::80e9afde-9b7b-4aeb-b3d8-a5baf0487885" providerId="AD" clId="Web-{45589FBC-76EC-4263-B43F-C139FE153285}" dt="2022-11-01T23:17:13.655" v="33"/>
          <ac:spMkLst>
            <pc:docMk/>
            <pc:sldMk cId="2517948913" sldId="257"/>
            <ac:spMk id="108" creationId="{F98ED85F-DCEE-4B50-802E-71A6E3E12B04}"/>
          </ac:spMkLst>
        </pc:spChg>
        <pc:spChg chg="add del">
          <ac:chgData name="Lokhande, Sonika S." userId="S::lokhandesonika@ufl.edu::80e9afde-9b7b-4aeb-b3d8-a5baf0487885" providerId="AD" clId="Web-{45589FBC-76EC-4263-B43F-C139FE153285}" dt="2022-11-01T23:17:13.655" v="32"/>
          <ac:spMkLst>
            <pc:docMk/>
            <pc:sldMk cId="2517948913" sldId="257"/>
            <ac:spMk id="113" creationId="{2DAF23DA-A647-F1AB-07E7-4DD15FB83648}"/>
          </ac:spMkLst>
        </pc:spChg>
        <pc:spChg chg="add del">
          <ac:chgData name="Lokhande, Sonika S." userId="S::lokhandesonika@ufl.edu::80e9afde-9b7b-4aeb-b3d8-a5baf0487885" providerId="AD" clId="Web-{45589FBC-76EC-4263-B43F-C139FE153285}" dt="2022-11-01T23:17:13.655" v="32"/>
          <ac:spMkLst>
            <pc:docMk/>
            <pc:sldMk cId="2517948913" sldId="257"/>
            <ac:spMk id="114" creationId="{A7AE9375-4664-4DB2-922D-2782A6E439AC}"/>
          </ac:spMkLst>
        </pc:spChg>
        <pc:spChg chg="add del">
          <ac:chgData name="Lokhande, Sonika S." userId="S::lokhandesonika@ufl.edu::80e9afde-9b7b-4aeb-b3d8-a5baf0487885" providerId="AD" clId="Web-{45589FBC-76EC-4263-B43F-C139FE153285}" dt="2022-11-01T23:17:13.655" v="32"/>
          <ac:spMkLst>
            <pc:docMk/>
            <pc:sldMk cId="2517948913" sldId="257"/>
            <ac:spMk id="118" creationId="{9DD005C1-8C51-42D6-9BEE-B9B83849743D}"/>
          </ac:spMkLst>
        </pc:spChg>
        <pc:spChg chg="add del">
          <ac:chgData name="Lokhande, Sonika S." userId="S::lokhandesonika@ufl.edu::80e9afde-9b7b-4aeb-b3d8-a5baf0487885" providerId="AD" clId="Web-{45589FBC-76EC-4263-B43F-C139FE153285}" dt="2022-11-01T23:19:34.472" v="62"/>
          <ac:spMkLst>
            <pc:docMk/>
            <pc:sldMk cId="2517948913" sldId="257"/>
            <ac:spMk id="120" creationId="{EA67B5B4-3A24-436E-B663-1B2EBFF8A0CD}"/>
          </ac:spMkLst>
        </pc:spChg>
        <pc:spChg chg="add del">
          <ac:chgData name="Lokhande, Sonika S." userId="S::lokhandesonika@ufl.edu::80e9afde-9b7b-4aeb-b3d8-a5baf0487885" providerId="AD" clId="Web-{45589FBC-76EC-4263-B43F-C139FE153285}" dt="2022-11-01T23:19:34.472" v="62"/>
          <ac:spMkLst>
            <pc:docMk/>
            <pc:sldMk cId="2517948913" sldId="257"/>
            <ac:spMk id="121" creationId="{987FDF89-C993-41F4-A1B8-DBAFF16008A9}"/>
          </ac:spMkLst>
        </pc:spChg>
        <pc:spChg chg="add del">
          <ac:chgData name="Lokhande, Sonika S." userId="S::lokhandesonika@ufl.edu::80e9afde-9b7b-4aeb-b3d8-a5baf0487885" providerId="AD" clId="Web-{45589FBC-76EC-4263-B43F-C139FE153285}" dt="2022-11-01T23:19:34.472" v="62"/>
          <ac:spMkLst>
            <pc:docMk/>
            <pc:sldMk cId="2517948913" sldId="257"/>
            <ac:spMk id="122" creationId="{64E585EA-75FD-4025-8270-F66A58A15CDA}"/>
          </ac:spMkLst>
        </pc:spChg>
        <pc:spChg chg="add mod">
          <ac:chgData name="Lokhande, Sonika S." userId="S::lokhandesonika@ufl.edu::80e9afde-9b7b-4aeb-b3d8-a5baf0487885" providerId="AD" clId="Web-{45589FBC-76EC-4263-B43F-C139FE153285}" dt="2022-11-02T01:23:34.430" v="1032" actId="20577"/>
          <ac:spMkLst>
            <pc:docMk/>
            <pc:sldMk cId="2517948913" sldId="257"/>
            <ac:spMk id="123" creationId="{2DAF23DA-A647-F1AB-07E7-4DD15FB83648}"/>
          </ac:spMkLst>
        </pc:spChg>
        <pc:spChg chg="add del">
          <ac:chgData name="Lokhande, Sonika S." userId="S::lokhandesonika@ufl.edu::80e9afde-9b7b-4aeb-b3d8-a5baf0487885" providerId="AD" clId="Web-{45589FBC-76EC-4263-B43F-C139FE153285}" dt="2022-11-01T23:40:47.109" v="400"/>
          <ac:spMkLst>
            <pc:docMk/>
            <pc:sldMk cId="2517948913" sldId="257"/>
            <ac:spMk id="125" creationId="{A017E2F9-032A-4CAE-A2E4-7465A67B7A03}"/>
          </ac:spMkLst>
        </pc:spChg>
        <pc:spChg chg="add del">
          <ac:chgData name="Lokhande, Sonika S." userId="S::lokhandesonika@ufl.edu::80e9afde-9b7b-4aeb-b3d8-a5baf0487885" providerId="AD" clId="Web-{45589FBC-76EC-4263-B43F-C139FE153285}" dt="2022-11-01T23:40:47.109" v="400"/>
          <ac:spMkLst>
            <pc:docMk/>
            <pc:sldMk cId="2517948913" sldId="257"/>
            <ac:spMk id="126" creationId="{036EB2E8-1BD0-492D-BF5A-CE0184DA769D}"/>
          </ac:spMkLst>
        </pc:spChg>
        <pc:spChg chg="add del">
          <ac:chgData name="Lokhande, Sonika S." userId="S::lokhandesonika@ufl.edu::80e9afde-9b7b-4aeb-b3d8-a5baf0487885" providerId="AD" clId="Web-{45589FBC-76EC-4263-B43F-C139FE153285}" dt="2022-11-01T23:40:47.109" v="400"/>
          <ac:spMkLst>
            <pc:docMk/>
            <pc:sldMk cId="2517948913" sldId="257"/>
            <ac:spMk id="127" creationId="{5316ED32-D562-46FD-A6C1-B0FBF4EF62B6}"/>
          </ac:spMkLst>
        </pc:spChg>
        <pc:spChg chg="add del">
          <ac:chgData name="Lokhande, Sonika S." userId="S::lokhandesonika@ufl.edu::80e9afde-9b7b-4aeb-b3d8-a5baf0487885" providerId="AD" clId="Web-{45589FBC-76EC-4263-B43F-C139FE153285}" dt="2022-11-01T23:20:03.051" v="63"/>
          <ac:spMkLst>
            <pc:docMk/>
            <pc:sldMk cId="2517948913" sldId="257"/>
            <ac:spMk id="128" creationId="{9B37791B-B040-4694-BFDC-8DD132D86E8E}"/>
          </ac:spMkLst>
        </pc:spChg>
        <pc:spChg chg="add del">
          <ac:chgData name="Lokhande, Sonika S." userId="S::lokhandesonika@ufl.edu::80e9afde-9b7b-4aeb-b3d8-a5baf0487885" providerId="AD" clId="Web-{45589FBC-76EC-4263-B43F-C139FE153285}" dt="2022-11-01T23:44:41.648" v="403"/>
          <ac:spMkLst>
            <pc:docMk/>
            <pc:sldMk cId="2517948913" sldId="257"/>
            <ac:spMk id="129" creationId="{B95B9BA8-1D69-4796-85F5-B6D0BD52354B}"/>
          </ac:spMkLst>
        </pc:spChg>
        <pc:spChg chg="add del">
          <ac:chgData name="Lokhande, Sonika S." userId="S::lokhandesonika@ufl.edu::80e9afde-9b7b-4aeb-b3d8-a5baf0487885" providerId="AD" clId="Web-{45589FBC-76EC-4263-B43F-C139FE153285}" dt="2022-11-01T23:20:03.051" v="63"/>
          <ac:spMkLst>
            <pc:docMk/>
            <pc:sldMk cId="2517948913" sldId="257"/>
            <ac:spMk id="130" creationId="{E253338B-EC15-4112-B0AA-4135021E9AF8}"/>
          </ac:spMkLst>
        </pc:spChg>
        <pc:spChg chg="add del">
          <ac:chgData name="Lokhande, Sonika S." userId="S::lokhandesonika@ufl.edu::80e9afde-9b7b-4aeb-b3d8-a5baf0487885" providerId="AD" clId="Web-{45589FBC-76EC-4263-B43F-C139FE153285}" dt="2022-11-02T01:20:45.598" v="1006"/>
          <ac:spMkLst>
            <pc:docMk/>
            <pc:sldMk cId="2517948913" sldId="257"/>
            <ac:spMk id="149" creationId="{EA67B5B4-3A24-436E-B663-1B2EBFF8A0CD}"/>
          </ac:spMkLst>
        </pc:spChg>
        <pc:spChg chg="add del">
          <ac:chgData name="Lokhande, Sonika S." userId="S::lokhandesonika@ufl.edu::80e9afde-9b7b-4aeb-b3d8-a5baf0487885" providerId="AD" clId="Web-{45589FBC-76EC-4263-B43F-C139FE153285}" dt="2022-11-02T01:20:45.598" v="1006"/>
          <ac:spMkLst>
            <pc:docMk/>
            <pc:sldMk cId="2517948913" sldId="257"/>
            <ac:spMk id="151" creationId="{987FDF89-C993-41F4-A1B8-DBAFF16008A9}"/>
          </ac:spMkLst>
        </pc:spChg>
        <pc:spChg chg="add del">
          <ac:chgData name="Lokhande, Sonika S." userId="S::lokhandesonika@ufl.edu::80e9afde-9b7b-4aeb-b3d8-a5baf0487885" providerId="AD" clId="Web-{45589FBC-76EC-4263-B43F-C139FE153285}" dt="2022-11-02T01:20:45.598" v="1006"/>
          <ac:spMkLst>
            <pc:docMk/>
            <pc:sldMk cId="2517948913" sldId="257"/>
            <ac:spMk id="153" creationId="{D1D7179B-FF7C-482F-B3D9-2BE9ED1139F9}"/>
          </ac:spMkLst>
        </pc:spChg>
        <pc:spChg chg="add del">
          <ac:chgData name="Lokhande, Sonika S." userId="S::lokhandesonika@ufl.edu::80e9afde-9b7b-4aeb-b3d8-a5baf0487885" providerId="AD" clId="Web-{45589FBC-76EC-4263-B43F-C139FE153285}" dt="2022-11-02T01:21:34.583" v="1015"/>
          <ac:spMkLst>
            <pc:docMk/>
            <pc:sldMk cId="2517948913" sldId="257"/>
            <ac:spMk id="159" creationId="{C1DD1A8A-57D5-4A81-AD04-532B043C5611}"/>
          </ac:spMkLst>
        </pc:spChg>
        <pc:spChg chg="add del">
          <ac:chgData name="Lokhande, Sonika S." userId="S::lokhandesonika@ufl.edu::80e9afde-9b7b-4aeb-b3d8-a5baf0487885" providerId="AD" clId="Web-{45589FBC-76EC-4263-B43F-C139FE153285}" dt="2022-11-02T01:21:34.583" v="1015"/>
          <ac:spMkLst>
            <pc:docMk/>
            <pc:sldMk cId="2517948913" sldId="257"/>
            <ac:spMk id="161" creationId="{007891EC-4501-44ED-A8C8-B11B6DB767AB}"/>
          </ac:spMkLst>
        </pc:spChg>
        <pc:spChg chg="add del">
          <ac:chgData name="Lokhande, Sonika S." userId="S::lokhandesonika@ufl.edu::80e9afde-9b7b-4aeb-b3d8-a5baf0487885" providerId="AD" clId="Web-{45589FBC-76EC-4263-B43F-C139FE153285}" dt="2022-11-02T01:21:34.583" v="1015"/>
          <ac:spMkLst>
            <pc:docMk/>
            <pc:sldMk cId="2517948913" sldId="257"/>
            <ac:spMk id="166" creationId="{AC8EEB0F-BA72-49AC-956F-331B60FDE79E}"/>
          </ac:spMkLst>
        </pc:spChg>
        <pc:spChg chg="add del">
          <ac:chgData name="Lokhande, Sonika S." userId="S::lokhandesonika@ufl.edu::80e9afde-9b7b-4aeb-b3d8-a5baf0487885" providerId="AD" clId="Web-{45589FBC-76EC-4263-B43F-C139FE153285}" dt="2022-11-02T01:21:34.583" v="1015"/>
          <ac:spMkLst>
            <pc:docMk/>
            <pc:sldMk cId="2517948913" sldId="257"/>
            <ac:spMk id="168" creationId="{1BE70332-ECAF-47BB-8C7B-BD049452F653}"/>
          </ac:spMkLst>
        </pc:spChg>
        <pc:spChg chg="add del">
          <ac:chgData name="Lokhande, Sonika S." userId="S::lokhandesonika@ufl.edu::80e9afde-9b7b-4aeb-b3d8-a5baf0487885" providerId="AD" clId="Web-{45589FBC-76EC-4263-B43F-C139FE153285}" dt="2022-11-02T01:21:34.583" v="1015"/>
          <ac:spMkLst>
            <pc:docMk/>
            <pc:sldMk cId="2517948913" sldId="257"/>
            <ac:spMk id="170" creationId="{716D9361-A35A-4DC8-AAB9-04FD2D6FEE1D}"/>
          </ac:spMkLst>
        </pc:spChg>
        <pc:spChg chg="add del">
          <ac:chgData name="Lokhande, Sonika S." userId="S::lokhandesonika@ufl.edu::80e9afde-9b7b-4aeb-b3d8-a5baf0487885" providerId="AD" clId="Web-{45589FBC-76EC-4263-B43F-C139FE153285}" dt="2022-11-02T01:21:34.583" v="1015"/>
          <ac:spMkLst>
            <pc:docMk/>
            <pc:sldMk cId="2517948913" sldId="257"/>
            <ac:spMk id="172" creationId="{87FC31AD-FBB3-4219-A758-D6F7594A0A81}"/>
          </ac:spMkLst>
        </pc:spChg>
        <pc:grpChg chg="add del">
          <ac:chgData name="Lokhande, Sonika S." userId="S::lokhandesonika@ufl.edu::80e9afde-9b7b-4aeb-b3d8-a5baf0487885" providerId="AD" clId="Web-{45589FBC-76EC-4263-B43F-C139FE153285}" dt="2022-11-01T23:13:07.881" v="14"/>
          <ac:grpSpMkLst>
            <pc:docMk/>
            <pc:sldMk cId="2517948913" sldId="257"/>
            <ac:grpSpMk id="100" creationId="{5F892E19-92E7-4BB2-8C3F-DBDFE8D9D324}"/>
          </ac:grpSpMkLst>
        </pc:grpChg>
        <pc:grpChg chg="add del">
          <ac:chgData name="Lokhande, Sonika S." userId="S::lokhandesonika@ufl.edu::80e9afde-9b7b-4aeb-b3d8-a5baf0487885" providerId="AD" clId="Web-{45589FBC-76EC-4263-B43F-C139FE153285}" dt="2022-11-01T23:20:03.051" v="63"/>
          <ac:grpSpMkLst>
            <pc:docMk/>
            <pc:sldMk cId="2517948913" sldId="257"/>
            <ac:grpSpMk id="132" creationId="{431899EE-49A4-469F-BDB5-0A178C55105D}"/>
          </ac:grpSpMkLst>
        </pc:grpChg>
        <pc:grpChg chg="add del">
          <ac:chgData name="Lokhande, Sonika S." userId="S::lokhandesonika@ufl.edu::80e9afde-9b7b-4aeb-b3d8-a5baf0487885" providerId="AD" clId="Web-{45589FBC-76EC-4263-B43F-C139FE153285}" dt="2022-11-01T23:44:41.648" v="403"/>
          <ac:grpSpMkLst>
            <pc:docMk/>
            <pc:sldMk cId="2517948913" sldId="257"/>
            <ac:grpSpMk id="134" creationId="{5F892E19-92E7-4BB2-8C3F-DBDFE8D9D324}"/>
          </ac:grpSpMkLst>
        </pc:grpChg>
        <pc:graphicFrameChg chg="add del">
          <ac:chgData name="Lokhande, Sonika S." userId="S::lokhandesonika@ufl.edu::80e9afde-9b7b-4aeb-b3d8-a5baf0487885" providerId="AD" clId="Web-{45589FBC-76EC-4263-B43F-C139FE153285}" dt="2022-11-01T23:17:05.967" v="30"/>
          <ac:graphicFrameMkLst>
            <pc:docMk/>
            <pc:sldMk cId="2517948913" sldId="257"/>
            <ac:graphicFrameMk id="111" creationId="{EAA989C9-0670-3B62-EACC-AD2DDBFC7F4A}"/>
          </ac:graphicFrameMkLst>
        </pc:graphicFrameChg>
        <pc:picChg chg="add del">
          <ac:chgData name="Lokhande, Sonika S." userId="S::lokhandesonika@ufl.edu::80e9afde-9b7b-4aeb-b3d8-a5baf0487885" providerId="AD" clId="Web-{45589FBC-76EC-4263-B43F-C139FE153285}" dt="2022-11-01T23:14:57.182" v="19"/>
          <ac:picMkLst>
            <pc:docMk/>
            <pc:sldMk cId="2517948913" sldId="257"/>
            <ac:picMk id="101" creationId="{0214283E-D7B4-49E9-932E-D7F2A2847F1F}"/>
          </ac:picMkLst>
        </pc:picChg>
        <pc:picChg chg="add mod">
          <ac:chgData name="Lokhande, Sonika S." userId="S::lokhandesonika@ufl.edu::80e9afde-9b7b-4aeb-b3d8-a5baf0487885" providerId="AD" clId="Web-{45589FBC-76EC-4263-B43F-C139FE153285}" dt="2022-11-02T01:21:34.583" v="1015"/>
          <ac:picMkLst>
            <pc:docMk/>
            <pc:sldMk cId="2517948913" sldId="257"/>
            <ac:picMk id="155" creationId="{D127FD90-9CB4-24D4-4BEF-1D351A49DF71}"/>
          </ac:picMkLst>
        </pc:picChg>
        <pc:cxnChg chg="del">
          <ac:chgData name="Lokhande, Sonika S." userId="S::lokhandesonika@ufl.edu::80e9afde-9b7b-4aeb-b3d8-a5baf0487885" providerId="AD" clId="Web-{45589FBC-76EC-4263-B43F-C139FE153285}" dt="2022-11-01T23:11:58.176" v="9"/>
          <ac:cxnSpMkLst>
            <pc:docMk/>
            <pc:sldMk cId="2517948913" sldId="257"/>
            <ac:cxnSpMk id="95" creationId="{A7208205-03EE-4EC8-9C34-59270C1880D8}"/>
          </ac:cxnSpMkLst>
        </pc:cxnChg>
        <pc:cxnChg chg="add del">
          <ac:chgData name="Lokhande, Sonika S." userId="S::lokhandesonika@ufl.edu::80e9afde-9b7b-4aeb-b3d8-a5baf0487885" providerId="AD" clId="Web-{45589FBC-76EC-4263-B43F-C139FE153285}" dt="2022-11-01T23:17:13.655" v="33"/>
          <ac:cxnSpMkLst>
            <pc:docMk/>
            <pc:sldMk cId="2517948913" sldId="257"/>
            <ac:cxnSpMk id="109" creationId="{E8E35B83-1EC3-4F87-9D54-D863463351B9}"/>
          </ac:cxnSpMkLst>
        </pc:cxnChg>
        <pc:cxnChg chg="add del">
          <ac:chgData name="Lokhande, Sonika S." userId="S::lokhandesonika@ufl.edu::80e9afde-9b7b-4aeb-b3d8-a5baf0487885" providerId="AD" clId="Web-{45589FBC-76EC-4263-B43F-C139FE153285}" dt="2022-11-01T23:17:13.655" v="32"/>
          <ac:cxnSpMkLst>
            <pc:docMk/>
            <pc:sldMk cId="2517948913" sldId="257"/>
            <ac:cxnSpMk id="116" creationId="{EE504C98-6397-41C1-A8D8-2D9C4ED307E0}"/>
          </ac:cxnSpMkLst>
        </pc:cxnChg>
      </pc:sldChg>
      <pc:sldChg chg="addSp delSp modSp mod setBg modClrScheme delDesignElem chgLayout">
        <pc:chgData name="Lokhande, Sonika S." userId="S::lokhandesonika@ufl.edu::80e9afde-9b7b-4aeb-b3d8-a5baf0487885" providerId="AD" clId="Web-{45589FBC-76EC-4263-B43F-C139FE153285}" dt="2022-11-02T01:14:16.509" v="982" actId="1076"/>
        <pc:sldMkLst>
          <pc:docMk/>
          <pc:sldMk cId="881776533" sldId="258"/>
        </pc:sldMkLst>
        <pc:spChg chg="mod ord">
          <ac:chgData name="Lokhande, Sonika S." userId="S::lokhandesonika@ufl.edu::80e9afde-9b7b-4aeb-b3d8-a5baf0487885" providerId="AD" clId="Web-{45589FBC-76EC-4263-B43F-C139FE153285}" dt="2022-11-01T23:39:38.544" v="394" actId="20577"/>
          <ac:spMkLst>
            <pc:docMk/>
            <pc:sldMk cId="881776533" sldId="258"/>
            <ac:spMk id="2" creationId="{B1DB2C5E-544E-B622-DB03-F56023010F4A}"/>
          </ac:spMkLst>
        </pc:spChg>
        <pc:spChg chg="mod ord">
          <ac:chgData name="Lokhande, Sonika S." userId="S::lokhandesonika@ufl.edu::80e9afde-9b7b-4aeb-b3d8-a5baf0487885" providerId="AD" clId="Web-{45589FBC-76EC-4263-B43F-C139FE153285}" dt="2022-11-02T01:14:16.509" v="982" actId="1076"/>
          <ac:spMkLst>
            <pc:docMk/>
            <pc:sldMk cId="881776533" sldId="258"/>
            <ac:spMk id="3" creationId="{84F36224-3E34-9F7D-76D0-1266396E102A}"/>
          </ac:spMkLst>
        </pc:spChg>
        <pc:spChg chg="add del">
          <ac:chgData name="Lokhande, Sonika S." userId="S::lokhandesonika@ufl.edu::80e9afde-9b7b-4aeb-b3d8-a5baf0487885" providerId="AD" clId="Web-{45589FBC-76EC-4263-B43F-C139FE153285}" dt="2022-11-01T23:16:18.762" v="26"/>
          <ac:spMkLst>
            <pc:docMk/>
            <pc:sldMk cId="881776533" sldId="258"/>
            <ac:spMk id="29" creationId="{93996DC2-1657-4025-847B-8982A86AD39E}"/>
          </ac:spMkLst>
        </pc:spChg>
        <pc:spChg chg="add del">
          <ac:chgData name="Lokhande, Sonika S." userId="S::lokhandesonika@ufl.edu::80e9afde-9b7b-4aeb-b3d8-a5baf0487885" providerId="AD" clId="Web-{45589FBC-76EC-4263-B43F-C139FE153285}" dt="2022-11-01T23:16:18.762" v="26"/>
          <ac:spMkLst>
            <pc:docMk/>
            <pc:sldMk cId="881776533" sldId="258"/>
            <ac:spMk id="32" creationId="{D0AE56E2-DA11-4D56-8C9C-331CA95B0449}"/>
          </ac:spMkLst>
        </pc:spChg>
        <pc:spChg chg="add">
          <ac:chgData name="Lokhande, Sonika S." userId="S::lokhandesonika@ufl.edu::80e9afde-9b7b-4aeb-b3d8-a5baf0487885" providerId="AD" clId="Web-{45589FBC-76EC-4263-B43F-C139FE153285}" dt="2022-11-01T23:39:27.700" v="393"/>
          <ac:spMkLst>
            <pc:docMk/>
            <pc:sldMk cId="881776533" sldId="258"/>
            <ac:spMk id="33" creationId="{61B2A784-4501-42A8-86DF-DB27DE395089}"/>
          </ac:spMkLst>
        </pc:spChg>
        <pc:spChg chg="add">
          <ac:chgData name="Lokhande, Sonika S." userId="S::lokhandesonika@ufl.edu::80e9afde-9b7b-4aeb-b3d8-a5baf0487885" providerId="AD" clId="Web-{45589FBC-76EC-4263-B43F-C139FE153285}" dt="2022-11-01T23:39:27.700" v="393"/>
          <ac:spMkLst>
            <pc:docMk/>
            <pc:sldMk cId="881776533" sldId="258"/>
            <ac:spMk id="34" creationId="{3BD53A9B-9757-4152-AC12-68721FC8A16F}"/>
          </ac:spMkLst>
        </pc:spChg>
        <pc:picChg chg="mod">
          <ac:chgData name="Lokhande, Sonika S." userId="S::lokhandesonika@ufl.edu::80e9afde-9b7b-4aeb-b3d8-a5baf0487885" providerId="AD" clId="Web-{45589FBC-76EC-4263-B43F-C139FE153285}" dt="2022-11-02T01:14:08.462" v="981" actId="1076"/>
          <ac:picMkLst>
            <pc:docMk/>
            <pc:sldMk cId="881776533" sldId="258"/>
            <ac:picMk id="4" creationId="{049E5D1B-1E67-896B-9E27-E57D45CE63A5}"/>
          </ac:picMkLst>
        </pc:picChg>
        <pc:picChg chg="mod">
          <ac:chgData name="Lokhande, Sonika S." userId="S::lokhandesonika@ufl.edu::80e9afde-9b7b-4aeb-b3d8-a5baf0487885" providerId="AD" clId="Web-{45589FBC-76EC-4263-B43F-C139FE153285}" dt="2022-11-01T23:39:27.700" v="393"/>
          <ac:picMkLst>
            <pc:docMk/>
            <pc:sldMk cId="881776533" sldId="258"/>
            <ac:picMk id="5" creationId="{D4C9D2A7-CCDB-4CD5-EF80-C6B2F79F2F14}"/>
          </ac:picMkLst>
        </pc:picChg>
      </pc:sldChg>
      <pc:sldChg chg="addSp delSp modSp mod setBg modClrScheme setClrOvrMap delDesignElem chgLayout">
        <pc:chgData name="Lokhande, Sonika S." userId="S::lokhandesonika@ufl.edu::80e9afde-9b7b-4aeb-b3d8-a5baf0487885" providerId="AD" clId="Web-{45589FBC-76EC-4263-B43F-C139FE153285}" dt="2022-11-02T01:13:16.445" v="975" actId="20577"/>
        <pc:sldMkLst>
          <pc:docMk/>
          <pc:sldMk cId="853254431" sldId="259"/>
        </pc:sldMkLst>
        <pc:spChg chg="mod ord">
          <ac:chgData name="Lokhande, Sonika S." userId="S::lokhandesonika@ufl.edu::80e9afde-9b7b-4aeb-b3d8-a5baf0487885" providerId="AD" clId="Web-{45589FBC-76EC-4263-B43F-C139FE153285}" dt="2022-11-01T23:37:32.196" v="377"/>
          <ac:spMkLst>
            <pc:docMk/>
            <pc:sldMk cId="853254431" sldId="259"/>
            <ac:spMk id="2" creationId="{41C85D25-B089-3E0B-048B-6800756ACEA4}"/>
          </ac:spMkLst>
        </pc:spChg>
        <pc:spChg chg="mod ord">
          <ac:chgData name="Lokhande, Sonika S." userId="S::lokhandesonika@ufl.edu::80e9afde-9b7b-4aeb-b3d8-a5baf0487885" providerId="AD" clId="Web-{45589FBC-76EC-4263-B43F-C139FE153285}" dt="2022-11-02T01:13:16.445" v="975" actId="20577"/>
          <ac:spMkLst>
            <pc:docMk/>
            <pc:sldMk cId="853254431" sldId="259"/>
            <ac:spMk id="3" creationId="{D7CEEE6C-43C7-3314-CFE9-393BBE3C670C}"/>
          </ac:spMkLst>
        </pc:spChg>
        <pc:spChg chg="add del mod">
          <ac:chgData name="Lokhande, Sonika S." userId="S::lokhandesonika@ufl.edu::80e9afde-9b7b-4aeb-b3d8-a5baf0487885" providerId="AD" clId="Web-{45589FBC-76EC-4263-B43F-C139FE153285}" dt="2022-11-01T23:30:11.619" v="230"/>
          <ac:spMkLst>
            <pc:docMk/>
            <pc:sldMk cId="853254431" sldId="259"/>
            <ac:spMk id="4" creationId="{B718BC52-9B64-DA60-9800-B41739F420FE}"/>
          </ac:spMkLst>
        </pc:spChg>
        <pc:spChg chg="add del">
          <ac:chgData name="Lokhande, Sonika S." userId="S::lokhandesonika@ufl.edu::80e9afde-9b7b-4aeb-b3d8-a5baf0487885" providerId="AD" clId="Web-{45589FBC-76EC-4263-B43F-C139FE153285}" dt="2022-11-01T23:20:03.051" v="63"/>
          <ac:spMkLst>
            <pc:docMk/>
            <pc:sldMk cId="853254431" sldId="259"/>
            <ac:spMk id="6" creationId="{FEF085B8-A2C0-4A6F-B663-CCC56F3CD373}"/>
          </ac:spMkLst>
        </pc:spChg>
        <pc:spChg chg="add del">
          <ac:chgData name="Lokhande, Sonika S." userId="S::lokhandesonika@ufl.edu::80e9afde-9b7b-4aeb-b3d8-a5baf0487885" providerId="AD" clId="Web-{45589FBC-76EC-4263-B43F-C139FE153285}" dt="2022-11-01T23:20:03.051" v="63"/>
          <ac:spMkLst>
            <pc:docMk/>
            <pc:sldMk cId="853254431" sldId="259"/>
            <ac:spMk id="7" creationId="{2658F6D6-96E0-421A-96D6-3DF404008543}"/>
          </ac:spMkLst>
        </pc:spChg>
        <pc:spChg chg="add">
          <ac:chgData name="Lokhande, Sonika S." userId="S::lokhandesonika@ufl.edu::80e9afde-9b7b-4aeb-b3d8-a5baf0487885" providerId="AD" clId="Web-{45589FBC-76EC-4263-B43F-C139FE153285}" dt="2022-11-01T23:37:32.196" v="377"/>
          <ac:spMkLst>
            <pc:docMk/>
            <pc:sldMk cId="853254431" sldId="259"/>
            <ac:spMk id="8" creationId="{EA67B5B4-3A24-436E-B663-1B2EBFF8A0CD}"/>
          </ac:spMkLst>
        </pc:spChg>
        <pc:spChg chg="add">
          <ac:chgData name="Lokhande, Sonika S." userId="S::lokhandesonika@ufl.edu::80e9afde-9b7b-4aeb-b3d8-a5baf0487885" providerId="AD" clId="Web-{45589FBC-76EC-4263-B43F-C139FE153285}" dt="2022-11-01T23:37:32.196" v="377"/>
          <ac:spMkLst>
            <pc:docMk/>
            <pc:sldMk cId="853254431" sldId="259"/>
            <ac:spMk id="10" creationId="{987FDF89-C993-41F4-A1B8-DBAFF16008A9}"/>
          </ac:spMkLst>
        </pc:spChg>
        <pc:spChg chg="add">
          <ac:chgData name="Lokhande, Sonika S." userId="S::lokhandesonika@ufl.edu::80e9afde-9b7b-4aeb-b3d8-a5baf0487885" providerId="AD" clId="Web-{45589FBC-76EC-4263-B43F-C139FE153285}" dt="2022-11-01T23:37:32.196" v="377"/>
          <ac:spMkLst>
            <pc:docMk/>
            <pc:sldMk cId="853254431" sldId="259"/>
            <ac:spMk id="12" creationId="{D1D7179B-FF7C-482F-B3D9-2BE9ED1139F9}"/>
          </ac:spMkLst>
        </pc:spChg>
        <pc:spChg chg="add del">
          <ac:chgData name="Lokhande, Sonika S." userId="S::lokhandesonika@ufl.edu::80e9afde-9b7b-4aeb-b3d8-a5baf0487885" providerId="AD" clId="Web-{45589FBC-76EC-4263-B43F-C139FE153285}" dt="2022-11-01T23:20:03.051" v="63"/>
          <ac:spMkLst>
            <pc:docMk/>
            <pc:sldMk cId="853254431" sldId="259"/>
            <ac:spMk id="13" creationId="{3CF62545-93A0-4FD5-9B48-48DCA794CBA1}"/>
          </ac:spMkLst>
        </pc:spChg>
      </pc:sldChg>
      <pc:sldChg chg="addSp delSp modSp mod ord setBg modClrScheme setClrOvrMap delDesignElem chgLayout">
        <pc:chgData name="Lokhande, Sonika S." userId="S::lokhandesonika@ufl.edu::80e9afde-9b7b-4aeb-b3d8-a5baf0487885" providerId="AD" clId="Web-{45589FBC-76EC-4263-B43F-C139FE153285}" dt="2022-11-02T01:13:44.290" v="978" actId="1076"/>
        <pc:sldMkLst>
          <pc:docMk/>
          <pc:sldMk cId="2598413720" sldId="260"/>
        </pc:sldMkLst>
        <pc:spChg chg="mod ord">
          <ac:chgData name="Lokhande, Sonika S." userId="S::lokhandesonika@ufl.edu::80e9afde-9b7b-4aeb-b3d8-a5baf0487885" providerId="AD" clId="Web-{45589FBC-76EC-4263-B43F-C139FE153285}" dt="2022-11-02T01:13:44.290" v="978" actId="1076"/>
          <ac:spMkLst>
            <pc:docMk/>
            <pc:sldMk cId="2598413720" sldId="260"/>
            <ac:spMk id="2" creationId="{7DA1E8D7-5F40-B230-E43E-9F9DBC3807B0}"/>
          </ac:spMkLst>
        </pc:spChg>
        <pc:spChg chg="mod ord">
          <ac:chgData name="Lokhande, Sonika S." userId="S::lokhandesonika@ufl.edu::80e9afde-9b7b-4aeb-b3d8-a5baf0487885" providerId="AD" clId="Web-{45589FBC-76EC-4263-B43F-C139FE153285}" dt="2022-11-02T01:12:45.757" v="970" actId="14100"/>
          <ac:spMkLst>
            <pc:docMk/>
            <pc:sldMk cId="2598413720" sldId="260"/>
            <ac:spMk id="3" creationId="{57FCF8E0-716C-DC5E-C9CF-1658DE1ED7C8}"/>
          </ac:spMkLst>
        </pc:spChg>
        <pc:spChg chg="add">
          <ac:chgData name="Lokhande, Sonika S." userId="S::lokhandesonika@ufl.edu::80e9afde-9b7b-4aeb-b3d8-a5baf0487885" providerId="AD" clId="Web-{45589FBC-76EC-4263-B43F-C139FE153285}" dt="2022-11-01T23:37:19.305" v="375"/>
          <ac:spMkLst>
            <pc:docMk/>
            <pc:sldMk cId="2598413720" sldId="260"/>
            <ac:spMk id="5" creationId="{EA67B5B4-3A24-436E-B663-1B2EBFF8A0CD}"/>
          </ac:spMkLst>
        </pc:spChg>
        <pc:spChg chg="add">
          <ac:chgData name="Lokhande, Sonika S." userId="S::lokhandesonika@ufl.edu::80e9afde-9b7b-4aeb-b3d8-a5baf0487885" providerId="AD" clId="Web-{45589FBC-76EC-4263-B43F-C139FE153285}" dt="2022-11-01T23:37:19.305" v="375"/>
          <ac:spMkLst>
            <pc:docMk/>
            <pc:sldMk cId="2598413720" sldId="260"/>
            <ac:spMk id="6" creationId="{987FDF89-C993-41F4-A1B8-DBAFF16008A9}"/>
          </ac:spMkLst>
        </pc:spChg>
        <pc:spChg chg="add">
          <ac:chgData name="Lokhande, Sonika S." userId="S::lokhandesonika@ufl.edu::80e9afde-9b7b-4aeb-b3d8-a5baf0487885" providerId="AD" clId="Web-{45589FBC-76EC-4263-B43F-C139FE153285}" dt="2022-11-01T23:37:19.305" v="375"/>
          <ac:spMkLst>
            <pc:docMk/>
            <pc:sldMk cId="2598413720" sldId="260"/>
            <ac:spMk id="7" creationId="{64E585EA-75FD-4025-8270-F66A58A15CDA}"/>
          </ac:spMkLst>
        </pc:spChg>
        <pc:spChg chg="add del">
          <ac:chgData name="Lokhande, Sonika S." userId="S::lokhandesonika@ufl.edu::80e9afde-9b7b-4aeb-b3d8-a5baf0487885" providerId="AD" clId="Web-{45589FBC-76EC-4263-B43F-C139FE153285}" dt="2022-11-01T23:20:03.051" v="63"/>
          <ac:spMkLst>
            <pc:docMk/>
            <pc:sldMk cId="2598413720" sldId="260"/>
            <ac:spMk id="8" creationId="{EA67B5B4-3A24-436E-B663-1B2EBFF8A0CD}"/>
          </ac:spMkLst>
        </pc:spChg>
        <pc:spChg chg="add del">
          <ac:chgData name="Lokhande, Sonika S." userId="S::lokhandesonika@ufl.edu::80e9afde-9b7b-4aeb-b3d8-a5baf0487885" providerId="AD" clId="Web-{45589FBC-76EC-4263-B43F-C139FE153285}" dt="2022-11-01T23:20:03.051" v="63"/>
          <ac:spMkLst>
            <pc:docMk/>
            <pc:sldMk cId="2598413720" sldId="260"/>
            <ac:spMk id="10" creationId="{987FDF89-C993-41F4-A1B8-DBAFF16008A9}"/>
          </ac:spMkLst>
        </pc:spChg>
        <pc:spChg chg="add del">
          <ac:chgData name="Lokhande, Sonika S." userId="S::lokhandesonika@ufl.edu::80e9afde-9b7b-4aeb-b3d8-a5baf0487885" providerId="AD" clId="Web-{45589FBC-76EC-4263-B43F-C139FE153285}" dt="2022-11-01T23:20:03.051" v="63"/>
          <ac:spMkLst>
            <pc:docMk/>
            <pc:sldMk cId="2598413720" sldId="260"/>
            <ac:spMk id="12" creationId="{64E585EA-75FD-4025-8270-F66A58A15CDA}"/>
          </ac:spMkLst>
        </pc:spChg>
      </pc:sldChg>
      <pc:sldChg chg="addSp modSp mod ord setBg modClrScheme setClrOvrMap chgLayout">
        <pc:chgData name="Lokhande, Sonika S." userId="S::lokhandesonika@ufl.edu::80e9afde-9b7b-4aeb-b3d8-a5baf0487885" providerId="AD" clId="Web-{45589FBC-76EC-4263-B43F-C139FE153285}" dt="2022-11-02T01:13:31.805" v="977" actId="20577"/>
        <pc:sldMkLst>
          <pc:docMk/>
          <pc:sldMk cId="3440501261" sldId="261"/>
        </pc:sldMkLst>
        <pc:spChg chg="mod ord">
          <ac:chgData name="Lokhande, Sonika S." userId="S::lokhandesonika@ufl.edu::80e9afde-9b7b-4aeb-b3d8-a5baf0487885" providerId="AD" clId="Web-{45589FBC-76EC-4263-B43F-C139FE153285}" dt="2022-11-01T23:36:30.413" v="367"/>
          <ac:spMkLst>
            <pc:docMk/>
            <pc:sldMk cId="3440501261" sldId="261"/>
            <ac:spMk id="2" creationId="{0D24E915-87F1-6CAB-1285-A8CDE3829B0E}"/>
          </ac:spMkLst>
        </pc:spChg>
        <pc:spChg chg="mod ord">
          <ac:chgData name="Lokhande, Sonika S." userId="S::lokhandesonika@ufl.edu::80e9afde-9b7b-4aeb-b3d8-a5baf0487885" providerId="AD" clId="Web-{45589FBC-76EC-4263-B43F-C139FE153285}" dt="2022-11-02T01:13:31.805" v="977" actId="20577"/>
          <ac:spMkLst>
            <pc:docMk/>
            <pc:sldMk cId="3440501261" sldId="261"/>
            <ac:spMk id="3" creationId="{61ECC5A8-D4BF-0BB9-EE55-D2CBF4D4540E}"/>
          </ac:spMkLst>
        </pc:spChg>
        <pc:spChg chg="mod">
          <ac:chgData name="Lokhande, Sonika S." userId="S::lokhandesonika@ufl.edu::80e9afde-9b7b-4aeb-b3d8-a5baf0487885" providerId="AD" clId="Web-{45589FBC-76EC-4263-B43F-C139FE153285}" dt="2022-11-01T23:11:28.737" v="0" actId="20577"/>
          <ac:spMkLst>
            <pc:docMk/>
            <pc:sldMk cId="3440501261" sldId="261"/>
            <ac:spMk id="4" creationId="{ED2CCEC2-CDFD-1E80-F036-1D3F0D2761B8}"/>
          </ac:spMkLst>
        </pc:spChg>
        <pc:spChg chg="mod">
          <ac:chgData name="Lokhande, Sonika S." userId="S::lokhandesonika@ufl.edu::80e9afde-9b7b-4aeb-b3d8-a5baf0487885" providerId="AD" clId="Web-{45589FBC-76EC-4263-B43F-C139FE153285}" dt="2022-11-01T23:33:53.345" v="333" actId="20577"/>
          <ac:spMkLst>
            <pc:docMk/>
            <pc:sldMk cId="3440501261" sldId="261"/>
            <ac:spMk id="5" creationId="{9A8C4AE9-9B7A-208F-BB7C-0B2A1BF7BCEB}"/>
          </ac:spMkLst>
        </pc:spChg>
        <pc:spChg chg="add mod">
          <ac:chgData name="Lokhande, Sonika S." userId="S::lokhandesonika@ufl.edu::80e9afde-9b7b-4aeb-b3d8-a5baf0487885" providerId="AD" clId="Web-{45589FBC-76EC-4263-B43F-C139FE153285}" dt="2022-11-01T23:33:41.345" v="323" actId="20577"/>
          <ac:spMkLst>
            <pc:docMk/>
            <pc:sldMk cId="3440501261" sldId="261"/>
            <ac:spMk id="6" creationId="{5459CF89-6BA4-BFFF-8502-E208BCD9D04A}"/>
          </ac:spMkLst>
        </pc:spChg>
        <pc:spChg chg="add">
          <ac:chgData name="Lokhande, Sonika S." userId="S::lokhandesonika@ufl.edu::80e9afde-9b7b-4aeb-b3d8-a5baf0487885" providerId="AD" clId="Web-{45589FBC-76EC-4263-B43F-C139FE153285}" dt="2022-11-01T23:36:30.413" v="367"/>
          <ac:spMkLst>
            <pc:docMk/>
            <pc:sldMk cId="3440501261" sldId="261"/>
            <ac:spMk id="11" creationId="{EA67B5B4-3A24-436E-B663-1B2EBFF8A0CD}"/>
          </ac:spMkLst>
        </pc:spChg>
        <pc:spChg chg="add">
          <ac:chgData name="Lokhande, Sonika S." userId="S::lokhandesonika@ufl.edu::80e9afde-9b7b-4aeb-b3d8-a5baf0487885" providerId="AD" clId="Web-{45589FBC-76EC-4263-B43F-C139FE153285}" dt="2022-11-01T23:36:30.413" v="367"/>
          <ac:spMkLst>
            <pc:docMk/>
            <pc:sldMk cId="3440501261" sldId="261"/>
            <ac:spMk id="13" creationId="{987FDF89-C993-41F4-A1B8-DBAFF16008A9}"/>
          </ac:spMkLst>
        </pc:spChg>
        <pc:spChg chg="add">
          <ac:chgData name="Lokhande, Sonika S." userId="S::lokhandesonika@ufl.edu::80e9afde-9b7b-4aeb-b3d8-a5baf0487885" providerId="AD" clId="Web-{45589FBC-76EC-4263-B43F-C139FE153285}" dt="2022-11-01T23:36:30.413" v="367"/>
          <ac:spMkLst>
            <pc:docMk/>
            <pc:sldMk cId="3440501261" sldId="261"/>
            <ac:spMk id="15" creationId="{D1D7179B-FF7C-482F-B3D9-2BE9ED1139F9}"/>
          </ac:spMkLst>
        </pc:spChg>
      </pc:sldChg>
      <pc:sldChg chg="add del replId">
        <pc:chgData name="Lokhande, Sonika S." userId="S::lokhandesonika@ufl.edu::80e9afde-9b7b-4aeb-b3d8-a5baf0487885" providerId="AD" clId="Web-{45589FBC-76EC-4263-B43F-C139FE153285}" dt="2022-11-02T01:24:32.088" v="1034"/>
        <pc:sldMkLst>
          <pc:docMk/>
          <pc:sldMk cId="782894007" sldId="262"/>
        </pc:sldMkLst>
      </pc:sldChg>
      <pc:sldChg chg="modSp new del">
        <pc:chgData name="Lokhande, Sonika S." userId="S::lokhandesonika@ufl.edu::80e9afde-9b7b-4aeb-b3d8-a5baf0487885" providerId="AD" clId="Web-{45589FBC-76EC-4263-B43F-C139FE153285}" dt="2022-11-01T23:37:23.071" v="376"/>
        <pc:sldMkLst>
          <pc:docMk/>
          <pc:sldMk cId="2689564085" sldId="262"/>
        </pc:sldMkLst>
        <pc:spChg chg="mod">
          <ac:chgData name="Lokhande, Sonika S." userId="S::lokhandesonika@ufl.edu::80e9afde-9b7b-4aeb-b3d8-a5baf0487885" providerId="AD" clId="Web-{45589FBC-76EC-4263-B43F-C139FE153285}" dt="2022-11-01T23:21:03.913" v="72" actId="20577"/>
          <ac:spMkLst>
            <pc:docMk/>
            <pc:sldMk cId="2689564085" sldId="262"/>
            <ac:spMk id="2" creationId="{096E87AE-117A-2155-248B-F98CEC59A178}"/>
          </ac:spMkLst>
        </pc:spChg>
      </pc:sldChg>
      <pc:sldMasterChg chg="del delSldLayout">
        <pc:chgData name="Lokhande, Sonika S." userId="S::lokhandesonika@ufl.edu::80e9afde-9b7b-4aeb-b3d8-a5baf0487885" providerId="AD" clId="Web-{45589FBC-76EC-4263-B43F-C139FE153285}" dt="2022-11-01T23:11:58.176" v="9"/>
        <pc:sldMasterMkLst>
          <pc:docMk/>
          <pc:sldMasterMk cId="558505322" sldId="2147483786"/>
        </pc:sldMasterMkLst>
        <pc:sldLayoutChg chg="del">
          <pc:chgData name="Lokhande, Sonika S." userId="S::lokhandesonika@ufl.edu::80e9afde-9b7b-4aeb-b3d8-a5baf0487885" providerId="AD" clId="Web-{45589FBC-76EC-4263-B43F-C139FE153285}" dt="2022-11-01T23:11:58.176" v="9"/>
          <pc:sldLayoutMkLst>
            <pc:docMk/>
            <pc:sldMasterMk cId="558505322" sldId="2147483786"/>
            <pc:sldLayoutMk cId="2545562378" sldId="2147483787"/>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683200335" sldId="2147483788"/>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364289419" sldId="2147483789"/>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3416866302" sldId="2147483790"/>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836750069" sldId="2147483791"/>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974163706" sldId="2147483792"/>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970234941" sldId="2147483793"/>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4109399409" sldId="2147483794"/>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403561454" sldId="2147483795"/>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783856587" sldId="2147483796"/>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4273973347" sldId="2147483797"/>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3915807809" sldId="2147483798"/>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395054778" sldId="2147483799"/>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2707085973" sldId="2147483800"/>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288361886" sldId="2147483801"/>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813995816" sldId="2147483802"/>
          </pc:sldLayoutMkLst>
        </pc:sldLayoutChg>
        <pc:sldLayoutChg chg="del">
          <pc:chgData name="Lokhande, Sonika S." userId="S::lokhandesonika@ufl.edu::80e9afde-9b7b-4aeb-b3d8-a5baf0487885" providerId="AD" clId="Web-{45589FBC-76EC-4263-B43F-C139FE153285}" dt="2022-11-01T23:11:58.176" v="9"/>
          <pc:sldLayoutMkLst>
            <pc:docMk/>
            <pc:sldMasterMk cId="558505322" sldId="2147483786"/>
            <pc:sldLayoutMk cId="1199478000" sldId="2147483803"/>
          </pc:sldLayoutMkLst>
        </pc:sldLayoutChg>
      </pc:sldMasterChg>
      <pc:sldMasterChg chg="add del addSldLayout delSldLayout modSldLayout">
        <pc:chgData name="Lokhande, Sonika S." userId="S::lokhandesonika@ufl.edu::80e9afde-9b7b-4aeb-b3d8-a5baf0487885" providerId="AD" clId="Web-{45589FBC-76EC-4263-B43F-C139FE153285}" dt="2022-11-01T23:12:13.723" v="10"/>
        <pc:sldMasterMkLst>
          <pc:docMk/>
          <pc:sldMasterMk cId="666049333" sldId="2147483804"/>
        </pc:sldMasterMkLst>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265596979" sldId="2147483805"/>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816387538" sldId="2147483806"/>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1729931959" sldId="2147483807"/>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2023436050" sldId="2147483808"/>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2276843186" sldId="2147483809"/>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896082161" sldId="2147483810"/>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683896785" sldId="2147483811"/>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2606795238" sldId="2147483812"/>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3889093049" sldId="2147483813"/>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1570254098" sldId="2147483814"/>
          </pc:sldLayoutMkLst>
        </pc:sldLayoutChg>
        <pc:sldLayoutChg chg="add del mod replId">
          <pc:chgData name="Lokhande, Sonika S." userId="S::lokhandesonika@ufl.edu::80e9afde-9b7b-4aeb-b3d8-a5baf0487885" providerId="AD" clId="Web-{45589FBC-76EC-4263-B43F-C139FE153285}" dt="2022-11-01T23:12:13.723" v="10"/>
          <pc:sldLayoutMkLst>
            <pc:docMk/>
            <pc:sldMasterMk cId="666049333" sldId="2147483804"/>
            <pc:sldLayoutMk cId="1989697142" sldId="2147483815"/>
          </pc:sldLayoutMkLst>
        </pc:sldLayoutChg>
      </pc:sldMasterChg>
      <pc:sldMasterChg chg="add del addSldLayout delSldLayout modSldLayout">
        <pc:chgData name="Lokhande, Sonika S." userId="S::lokhandesonika@ufl.edu::80e9afde-9b7b-4aeb-b3d8-a5baf0487885" providerId="AD" clId="Web-{45589FBC-76EC-4263-B43F-C139FE153285}" dt="2022-11-01T23:13:07.881" v="14"/>
        <pc:sldMasterMkLst>
          <pc:docMk/>
          <pc:sldMasterMk cId="2836544979" sldId="2147483816"/>
        </pc:sldMasterMkLst>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3827178924" sldId="2147483817"/>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2338497726" sldId="2147483818"/>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2776641927" sldId="2147483819"/>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2059005486" sldId="2147483820"/>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1747435809" sldId="2147483821"/>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681358830" sldId="2147483822"/>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1799050357" sldId="2147483823"/>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4194453966" sldId="2147483824"/>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1921144739" sldId="2147483825"/>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1060650501" sldId="2147483826"/>
          </pc:sldLayoutMkLst>
        </pc:sldLayoutChg>
        <pc:sldLayoutChg chg="add del mod replId">
          <pc:chgData name="Lokhande, Sonika S." userId="S::lokhandesonika@ufl.edu::80e9afde-9b7b-4aeb-b3d8-a5baf0487885" providerId="AD" clId="Web-{45589FBC-76EC-4263-B43F-C139FE153285}" dt="2022-11-01T23:13:07.881" v="14"/>
          <pc:sldLayoutMkLst>
            <pc:docMk/>
            <pc:sldMasterMk cId="2836544979" sldId="2147483816"/>
            <pc:sldLayoutMk cId="3481844919" sldId="2147483827"/>
          </pc:sldLayoutMkLst>
        </pc:sldLayoutChg>
      </pc:sldMasterChg>
      <pc:sldMasterChg chg="add del addSldLayout delSldLayout modSldLayout">
        <pc:chgData name="Lokhande, Sonika S." userId="S::lokhandesonika@ufl.edu::80e9afde-9b7b-4aeb-b3d8-a5baf0487885" providerId="AD" clId="Web-{45589FBC-76EC-4263-B43F-C139FE153285}" dt="2022-11-01T23:13:19.506" v="15"/>
        <pc:sldMasterMkLst>
          <pc:docMk/>
          <pc:sldMasterMk cId="2348516347" sldId="2147483828"/>
        </pc:sldMasterMkLst>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1345027697" sldId="2147483829"/>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4263389832" sldId="2147483830"/>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3469427832" sldId="2147483831"/>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4019199453" sldId="2147483832"/>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444996078" sldId="2147483833"/>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3400745805" sldId="2147483834"/>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820057394" sldId="2147483835"/>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1221520198" sldId="2147483836"/>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3503187664" sldId="2147483837"/>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832333368" sldId="2147483838"/>
          </pc:sldLayoutMkLst>
        </pc:sldLayoutChg>
        <pc:sldLayoutChg chg="add del mod replId">
          <pc:chgData name="Lokhande, Sonika S." userId="S::lokhandesonika@ufl.edu::80e9afde-9b7b-4aeb-b3d8-a5baf0487885" providerId="AD" clId="Web-{45589FBC-76EC-4263-B43F-C139FE153285}" dt="2022-11-01T23:13:19.506" v="15"/>
          <pc:sldLayoutMkLst>
            <pc:docMk/>
            <pc:sldMasterMk cId="2348516347" sldId="2147483828"/>
            <pc:sldLayoutMk cId="104378591" sldId="2147483839"/>
          </pc:sldLayoutMkLst>
        </pc:sldLayoutChg>
      </pc:sldMasterChg>
      <pc:sldMasterChg chg="add del addSldLayout delSldLayout modSldLayout">
        <pc:chgData name="Lokhande, Sonika S." userId="S::lokhandesonika@ufl.edu::80e9afde-9b7b-4aeb-b3d8-a5baf0487885" providerId="AD" clId="Web-{45589FBC-76EC-4263-B43F-C139FE153285}" dt="2022-11-01T23:15:06.588" v="20"/>
        <pc:sldMasterMkLst>
          <pc:docMk/>
          <pc:sldMasterMk cId="2645742931" sldId="2147483840"/>
        </pc:sldMasterMkLst>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3374742582" sldId="2147483841"/>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1244136172" sldId="2147483842"/>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3562062502" sldId="2147483843"/>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2628486396" sldId="2147483844"/>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84900385" sldId="2147483845"/>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2295133909" sldId="2147483846"/>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1884056504" sldId="2147483847"/>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3964237091" sldId="2147483848"/>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3431368938" sldId="2147483849"/>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3036562081" sldId="2147483850"/>
          </pc:sldLayoutMkLst>
        </pc:sldLayoutChg>
        <pc:sldLayoutChg chg="add del mod replId">
          <pc:chgData name="Lokhande, Sonika S." userId="S::lokhandesonika@ufl.edu::80e9afde-9b7b-4aeb-b3d8-a5baf0487885" providerId="AD" clId="Web-{45589FBC-76EC-4263-B43F-C139FE153285}" dt="2022-11-01T23:15:06.588" v="20"/>
          <pc:sldLayoutMkLst>
            <pc:docMk/>
            <pc:sldMasterMk cId="2645742931" sldId="2147483840"/>
            <pc:sldLayoutMk cId="129176761" sldId="2147483851"/>
          </pc:sldLayoutMkLst>
        </pc:sldLayoutChg>
      </pc:sldMasterChg>
      <pc:sldMasterChg chg="add del addSldLayout delSldLayout modSldLayout">
        <pc:chgData name="Lokhande, Sonika S." userId="S::lokhandesonika@ufl.edu::80e9afde-9b7b-4aeb-b3d8-a5baf0487885" providerId="AD" clId="Web-{45589FBC-76EC-4263-B43F-C139FE153285}" dt="2022-11-01T23:16:18.762" v="26"/>
        <pc:sldMasterMkLst>
          <pc:docMk/>
          <pc:sldMasterMk cId="2797816920" sldId="2147483852"/>
        </pc:sldMasterMkLst>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1243375898" sldId="2147483853"/>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1398173149" sldId="2147483854"/>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2468264000" sldId="2147483855"/>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2844085119" sldId="2147483856"/>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947363702" sldId="2147483857"/>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217470722" sldId="2147483858"/>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833616202" sldId="2147483859"/>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3542424213" sldId="2147483860"/>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3648569110" sldId="2147483861"/>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4097266985" sldId="2147483862"/>
          </pc:sldLayoutMkLst>
        </pc:sldLayoutChg>
        <pc:sldLayoutChg chg="add del mod replId">
          <pc:chgData name="Lokhande, Sonika S." userId="S::lokhandesonika@ufl.edu::80e9afde-9b7b-4aeb-b3d8-a5baf0487885" providerId="AD" clId="Web-{45589FBC-76EC-4263-B43F-C139FE153285}" dt="2022-11-01T23:16:18.762" v="26"/>
          <pc:sldLayoutMkLst>
            <pc:docMk/>
            <pc:sldMasterMk cId="2797816920" sldId="2147483852"/>
            <pc:sldLayoutMk cId="4096268407" sldId="2147483863"/>
          </pc:sldLayoutMkLst>
        </pc:sldLayoutChg>
      </pc:sldMasterChg>
      <pc:sldMasterChg chg="add del addSldLayout delSldLayout modSldLayout">
        <pc:chgData name="Lokhande, Sonika S." userId="S::lokhandesonika@ufl.edu::80e9afde-9b7b-4aeb-b3d8-a5baf0487885" providerId="AD" clId="Web-{45589FBC-76EC-4263-B43F-C139FE153285}" dt="2022-11-01T23:14:51.869" v="18"/>
        <pc:sldMasterMkLst>
          <pc:docMk/>
          <pc:sldMasterMk cId="3326346678" sldId="2147483852"/>
        </pc:sldMasterMkLst>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711613448" sldId="2147483853"/>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3727661914" sldId="2147483854"/>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997490905" sldId="2147483855"/>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816844559" sldId="2147483856"/>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3636532252" sldId="2147483857"/>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721855522" sldId="2147483858"/>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363844231" sldId="2147483859"/>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275599338" sldId="2147483860"/>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1292809775" sldId="2147483861"/>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952951553" sldId="2147483862"/>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239019037" sldId="2147483863"/>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2740198207" sldId="2147483864"/>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448733389" sldId="2147483865"/>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3222485702" sldId="2147483866"/>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4283415056" sldId="2147483867"/>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859953042" sldId="2147483868"/>
          </pc:sldLayoutMkLst>
        </pc:sldLayoutChg>
        <pc:sldLayoutChg chg="add del mod replId">
          <pc:chgData name="Lokhande, Sonika S." userId="S::lokhandesonika@ufl.edu::80e9afde-9b7b-4aeb-b3d8-a5baf0487885" providerId="AD" clId="Web-{45589FBC-76EC-4263-B43F-C139FE153285}" dt="2022-11-01T23:14:51.869" v="18"/>
          <pc:sldLayoutMkLst>
            <pc:docMk/>
            <pc:sldMasterMk cId="3326346678" sldId="2147483852"/>
            <pc:sldLayoutMk cId="3336195287" sldId="2147483869"/>
          </pc:sldLayoutMkLst>
        </pc:sldLayoutChg>
      </pc:sldMasterChg>
      <pc:sldMasterChg chg="add del addSldLayout delSldLayout modSldLayout">
        <pc:chgData name="Lokhande, Sonika S." userId="S::lokhandesonika@ufl.edu::80e9afde-9b7b-4aeb-b3d8-a5baf0487885" providerId="AD" clId="Web-{45589FBC-76EC-4263-B43F-C139FE153285}" dt="2022-11-01T23:20:03.051" v="63"/>
        <pc:sldMasterMkLst>
          <pc:docMk/>
          <pc:sldMasterMk cId="4033732513" sldId="2147483864"/>
        </pc:sldMasterMkLst>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629660851" sldId="2147483865"/>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649424255" sldId="2147483866"/>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2315409684" sldId="2147483867"/>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3825201483" sldId="2147483868"/>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1517468333" sldId="2147483869"/>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3442668978" sldId="2147483870"/>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3928117812" sldId="2147483871"/>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759550639" sldId="2147483872"/>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3554723488" sldId="2147483873"/>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743579881" sldId="2147483874"/>
          </pc:sldLayoutMkLst>
        </pc:sldLayoutChg>
        <pc:sldLayoutChg chg="add del mod replId">
          <pc:chgData name="Lokhande, Sonika S." userId="S::lokhandesonika@ufl.edu::80e9afde-9b7b-4aeb-b3d8-a5baf0487885" providerId="AD" clId="Web-{45589FBC-76EC-4263-B43F-C139FE153285}" dt="2022-11-01T23:20:03.051" v="63"/>
          <pc:sldLayoutMkLst>
            <pc:docMk/>
            <pc:sldMasterMk cId="4033732513" sldId="2147483864"/>
            <pc:sldLayoutMk cId="3239181127" sldId="2147483875"/>
          </pc:sldLayoutMkLst>
        </pc:sldLayoutChg>
      </pc:sldMasterChg>
      <pc:sldMasterChg chg="add del mod setBg addSldLayout delSldLayout modSldLayout">
        <pc:chgData name="Lokhande, Sonika S." userId="S::lokhandesonika@ufl.edu::80e9afde-9b7b-4aeb-b3d8-a5baf0487885" providerId="AD" clId="Web-{45589FBC-76EC-4263-B43F-C139FE153285}" dt="2022-11-01T23:20:15.692" v="65"/>
        <pc:sldMasterMkLst>
          <pc:docMk/>
          <pc:sldMasterMk cId="3053451420" sldId="2147483876"/>
        </pc:sldMasterMkLst>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2689842574" sldId="2147483877"/>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3088058564" sldId="2147483878"/>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1715185393" sldId="2147483879"/>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345596812" sldId="2147483880"/>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78097613" sldId="2147483881"/>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3046166745" sldId="2147483882"/>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2899969805" sldId="2147483883"/>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1794031834" sldId="2147483884"/>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2450668632" sldId="2147483885"/>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2665181500" sldId="2147483886"/>
          </pc:sldLayoutMkLst>
        </pc:sldLayoutChg>
        <pc:sldLayoutChg chg="add del mod replId">
          <pc:chgData name="Lokhande, Sonika S." userId="S::lokhandesonika@ufl.edu::80e9afde-9b7b-4aeb-b3d8-a5baf0487885" providerId="AD" clId="Web-{45589FBC-76EC-4263-B43F-C139FE153285}" dt="2022-11-01T23:20:15.692" v="65"/>
          <pc:sldLayoutMkLst>
            <pc:docMk/>
            <pc:sldMasterMk cId="3053451420" sldId="2147483876"/>
            <pc:sldLayoutMk cId="3400518370" sldId="2147483887"/>
          </pc:sldLayoutMkLst>
        </pc:sldLayoutChg>
      </pc:sldMasterChg>
      <pc:sldMasterChg chg="add del addSldLayout delSldLayout modSldLayout">
        <pc:chgData name="Lokhande, Sonika S." userId="S::lokhandesonika@ufl.edu::80e9afde-9b7b-4aeb-b3d8-a5baf0487885" providerId="AD" clId="Web-{45589FBC-76EC-4263-B43F-C139FE153285}" dt="2022-11-01T23:20:30.161" v="66"/>
        <pc:sldMasterMkLst>
          <pc:docMk/>
          <pc:sldMasterMk cId="3620927394" sldId="2147483888"/>
        </pc:sldMasterMkLst>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3902914917" sldId="2147483889"/>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2118101669" sldId="2147483890"/>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607029322" sldId="2147483891"/>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2925474554" sldId="2147483892"/>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2179889342" sldId="2147483893"/>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787017673" sldId="2147483894"/>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3573511917" sldId="2147483895"/>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734865176" sldId="2147483896"/>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13652400" sldId="2147483897"/>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428964443" sldId="2147483898"/>
          </pc:sldLayoutMkLst>
        </pc:sldLayoutChg>
        <pc:sldLayoutChg chg="add del mod replId">
          <pc:chgData name="Lokhande, Sonika S." userId="S::lokhandesonika@ufl.edu::80e9afde-9b7b-4aeb-b3d8-a5baf0487885" providerId="AD" clId="Web-{45589FBC-76EC-4263-B43F-C139FE153285}" dt="2022-11-01T23:20:30.161" v="66"/>
          <pc:sldLayoutMkLst>
            <pc:docMk/>
            <pc:sldMasterMk cId="3620927394" sldId="2147483888"/>
            <pc:sldLayoutMk cId="3904116856" sldId="2147483899"/>
          </pc:sldLayoutMkLst>
        </pc:sldLayoutChg>
      </pc:sldMasterChg>
      <pc:sldMasterChg chg="add del addSldLayout delSldLayout modSldLayout">
        <pc:chgData name="Lokhande, Sonika S." userId="S::lokhandesonika@ufl.edu::80e9afde-9b7b-4aeb-b3d8-a5baf0487885" providerId="AD" clId="Web-{45589FBC-76EC-4263-B43F-C139FE153285}" dt="2022-11-01T23:20:38.927" v="67"/>
        <pc:sldMasterMkLst>
          <pc:docMk/>
          <pc:sldMasterMk cId="2522262334" sldId="2147483900"/>
        </pc:sldMasterMkLst>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826172086" sldId="2147483901"/>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3504689584" sldId="2147483902"/>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3242710446" sldId="2147483903"/>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633514369" sldId="2147483904"/>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569367718" sldId="2147483905"/>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550594099" sldId="2147483906"/>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1180158979" sldId="2147483907"/>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3019710287" sldId="2147483908"/>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024195992" sldId="2147483909"/>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777128352" sldId="2147483910"/>
          </pc:sldLayoutMkLst>
        </pc:sldLayoutChg>
        <pc:sldLayoutChg chg="add del mod replId">
          <pc:chgData name="Lokhande, Sonika S." userId="S::lokhandesonika@ufl.edu::80e9afde-9b7b-4aeb-b3d8-a5baf0487885" providerId="AD" clId="Web-{45589FBC-76EC-4263-B43F-C139FE153285}" dt="2022-11-01T23:20:38.927" v="67"/>
          <pc:sldLayoutMkLst>
            <pc:docMk/>
            <pc:sldMasterMk cId="2522262334" sldId="2147483900"/>
            <pc:sldLayoutMk cId="2969204792" sldId="2147483911"/>
          </pc:sldLayoutMkLst>
        </pc:sldLayoutChg>
      </pc:sldMasterChg>
      <pc:sldMasterChg chg="add addSldLayout modSldLayout">
        <pc:chgData name="Lokhande, Sonika S." userId="S::lokhandesonika@ufl.edu::80e9afde-9b7b-4aeb-b3d8-a5baf0487885" providerId="AD" clId="Web-{45589FBC-76EC-4263-B43F-C139FE153285}" dt="2022-11-01T23:20:38.927" v="67"/>
        <pc:sldMasterMkLst>
          <pc:docMk/>
          <pc:sldMasterMk cId="1042779596" sldId="2147483912"/>
        </pc:sldMasterMkLst>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2894211727" sldId="2147483913"/>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1936394338" sldId="2147483914"/>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142186004" sldId="2147483915"/>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1560387474" sldId="2147483916"/>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3780294827" sldId="2147483917"/>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873178694" sldId="2147483918"/>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1916699665" sldId="2147483919"/>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3184278707" sldId="2147483920"/>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466256082" sldId="2147483921"/>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1976883846" sldId="2147483922"/>
          </pc:sldLayoutMkLst>
        </pc:sldLayoutChg>
        <pc:sldLayoutChg chg="add mod replId">
          <pc:chgData name="Lokhande, Sonika S." userId="S::lokhandesonika@ufl.edu::80e9afde-9b7b-4aeb-b3d8-a5baf0487885" providerId="AD" clId="Web-{45589FBC-76EC-4263-B43F-C139FE153285}" dt="2022-11-01T23:20:38.927" v="67"/>
          <pc:sldLayoutMkLst>
            <pc:docMk/>
            <pc:sldMasterMk cId="1042779596" sldId="2147483912"/>
            <pc:sldLayoutMk cId="711582180" sldId="2147483923"/>
          </pc:sldLayoutMkLst>
        </pc:sldLayoutChg>
      </pc:sldMasterChg>
    </pc:docChg>
  </pc:docChgLst>
  <pc:docChgLst>
    <pc:chgData name="Lokhande, Sonika S." userId="S::lokhandesonika@ufl.edu::80e9afde-9b7b-4aeb-b3d8-a5baf0487885" providerId="AD" clId="Web-{CC7E4D4A-22F8-43C3-8C81-C4E315512DEC}"/>
    <pc:docChg chg="modSld addMainMaster delMainMaster modMainMaster">
      <pc:chgData name="Lokhande, Sonika S." userId="S::lokhandesonika@ufl.edu::80e9afde-9b7b-4aeb-b3d8-a5baf0487885" providerId="AD" clId="Web-{CC7E4D4A-22F8-43C3-8C81-C4E315512DEC}" dt="2022-11-01T23:10:02.526" v="103"/>
      <pc:docMkLst>
        <pc:docMk/>
      </pc:docMkLst>
      <pc:sldChg chg="mod modClrScheme chgLayout">
        <pc:chgData name="Lokhande, Sonika S." userId="S::lokhandesonika@ufl.edu::80e9afde-9b7b-4aeb-b3d8-a5baf0487885" providerId="AD" clId="Web-{CC7E4D4A-22F8-43C3-8C81-C4E315512DEC}" dt="2022-11-01T23:09:16.634" v="98"/>
        <pc:sldMkLst>
          <pc:docMk/>
          <pc:sldMk cId="3764432673" sldId="256"/>
        </pc:sldMkLst>
      </pc:sldChg>
      <pc:sldChg chg="addSp delSp modSp mod setBg modClrScheme setClrOvrMap delDesignElem chgLayout">
        <pc:chgData name="Lokhande, Sonika S." userId="S::lokhandesonika@ufl.edu::80e9afde-9b7b-4aeb-b3d8-a5baf0487885" providerId="AD" clId="Web-{CC7E4D4A-22F8-43C3-8C81-C4E315512DEC}" dt="2022-11-01T23:10:02.526" v="103"/>
        <pc:sldMkLst>
          <pc:docMk/>
          <pc:sldMk cId="2517948913" sldId="257"/>
        </pc:sldMkLst>
        <pc:spChg chg="mod">
          <ac:chgData name="Lokhande, Sonika S." userId="S::lokhandesonika@ufl.edu::80e9afde-9b7b-4aeb-b3d8-a5baf0487885" providerId="AD" clId="Web-{CC7E4D4A-22F8-43C3-8C81-C4E315512DEC}" dt="2022-11-01T23:10:02.526" v="103"/>
          <ac:spMkLst>
            <pc:docMk/>
            <pc:sldMk cId="2517948913" sldId="257"/>
            <ac:spMk id="4" creationId="{0B1C3BD3-0142-E531-9D69-126C86E05739}"/>
          </ac:spMkLst>
        </pc:spChg>
        <pc:spChg chg="add del mod">
          <ac:chgData name="Lokhande, Sonika S." userId="S::lokhandesonika@ufl.edu::80e9afde-9b7b-4aeb-b3d8-a5baf0487885" providerId="AD" clId="Web-{CC7E4D4A-22F8-43C3-8C81-C4E315512DEC}" dt="2022-11-01T19:24:31.517" v="14"/>
          <ac:spMkLst>
            <pc:docMk/>
            <pc:sldMk cId="2517948913" sldId="257"/>
            <ac:spMk id="5" creationId="{2DAF23DA-A647-F1AB-07E7-4DD15FB83648}"/>
          </ac:spMkLst>
        </pc:spChg>
        <pc:spChg chg="add del">
          <ac:chgData name="Lokhande, Sonika S." userId="S::lokhandesonika@ufl.edu::80e9afde-9b7b-4aeb-b3d8-a5baf0487885" providerId="AD" clId="Web-{CC7E4D4A-22F8-43C3-8C81-C4E315512DEC}" dt="2022-11-01T19:24:22.719" v="9"/>
          <ac:spMkLst>
            <pc:docMk/>
            <pc:sldMk cId="2517948913" sldId="257"/>
            <ac:spMk id="11" creationId="{B5E326A3-EB92-4BDA-9F77-45197E0CBE7E}"/>
          </ac:spMkLst>
        </pc:spChg>
        <pc:spChg chg="add del">
          <ac:chgData name="Lokhande, Sonika S." userId="S::lokhandesonika@ufl.edu::80e9afde-9b7b-4aeb-b3d8-a5baf0487885" providerId="AD" clId="Web-{CC7E4D4A-22F8-43C3-8C81-C4E315512DEC}" dt="2022-11-01T19:24:22.719" v="9"/>
          <ac:spMkLst>
            <pc:docMk/>
            <pc:sldMk cId="2517948913" sldId="257"/>
            <ac:spMk id="13" creationId="{CAC996C7-7B84-4645-9AA1-6EA85EAB47D6}"/>
          </ac:spMkLst>
        </pc:spChg>
        <pc:spChg chg="add del">
          <ac:chgData name="Lokhande, Sonika S." userId="S::lokhandesonika@ufl.edu::80e9afde-9b7b-4aeb-b3d8-a5baf0487885" providerId="AD" clId="Web-{CC7E4D4A-22F8-43C3-8C81-C4E315512DEC}" dt="2022-11-01T19:23:54.984" v="3"/>
          <ac:spMkLst>
            <pc:docMk/>
            <pc:sldMk cId="2517948913" sldId="257"/>
            <ac:spMk id="14" creationId="{7BA5DE79-30D1-4A10-8DB9-0A6E523A9723}"/>
          </ac:spMkLst>
        </pc:spChg>
        <pc:spChg chg="add del">
          <ac:chgData name="Lokhande, Sonika S." userId="S::lokhandesonika@ufl.edu::80e9afde-9b7b-4aeb-b3d8-a5baf0487885" providerId="AD" clId="Web-{CC7E4D4A-22F8-43C3-8C81-C4E315512DEC}" dt="2022-11-01T19:24:22.719" v="9"/>
          <ac:spMkLst>
            <pc:docMk/>
            <pc:sldMk cId="2517948913" sldId="257"/>
            <ac:spMk id="15" creationId="{32DC315B-5680-47D9-B827-34D012FB14B2}"/>
          </ac:spMkLst>
        </pc:spChg>
        <pc:spChg chg="add del">
          <ac:chgData name="Lokhande, Sonika S." userId="S::lokhandesonika@ufl.edu::80e9afde-9b7b-4aeb-b3d8-a5baf0487885" providerId="AD" clId="Web-{CC7E4D4A-22F8-43C3-8C81-C4E315512DEC}" dt="2022-11-01T19:23:54.984" v="3"/>
          <ac:spMkLst>
            <pc:docMk/>
            <pc:sldMk cId="2517948913" sldId="257"/>
            <ac:spMk id="16" creationId="{9ABD0D63-D23F-4AE7-8270-4185EF9C1C25}"/>
          </ac:spMkLst>
        </pc:spChg>
        <pc:spChg chg="add del">
          <ac:chgData name="Lokhande, Sonika S." userId="S::lokhandesonika@ufl.edu::80e9afde-9b7b-4aeb-b3d8-a5baf0487885" providerId="AD" clId="Web-{CC7E4D4A-22F8-43C3-8C81-C4E315512DEC}" dt="2022-11-01T19:24:28.563" v="11"/>
          <ac:spMkLst>
            <pc:docMk/>
            <pc:sldMk cId="2517948913" sldId="257"/>
            <ac:spMk id="17" creationId="{8F3CF990-ACB8-443A-BB74-D36EC8A00B02}"/>
          </ac:spMkLst>
        </pc:spChg>
        <pc:spChg chg="add del">
          <ac:chgData name="Lokhande, Sonika S." userId="S::lokhandesonika@ufl.edu::80e9afde-9b7b-4aeb-b3d8-a5baf0487885" providerId="AD" clId="Web-{CC7E4D4A-22F8-43C3-8C81-C4E315512DEC}" dt="2022-11-01T19:23:54.984" v="3"/>
          <ac:spMkLst>
            <pc:docMk/>
            <pc:sldMk cId="2517948913" sldId="257"/>
            <ac:spMk id="18" creationId="{72168E9E-94E9-4BE3-B88C-C8A468117753}"/>
          </ac:spMkLst>
        </pc:spChg>
        <pc:spChg chg="add del">
          <ac:chgData name="Lokhande, Sonika S." userId="S::lokhandesonika@ufl.edu::80e9afde-9b7b-4aeb-b3d8-a5baf0487885" providerId="AD" clId="Web-{CC7E4D4A-22F8-43C3-8C81-C4E315512DEC}" dt="2022-11-01T19:24:28.563" v="11"/>
          <ac:spMkLst>
            <pc:docMk/>
            <pc:sldMk cId="2517948913" sldId="257"/>
            <ac:spMk id="19" creationId="{2601900C-265D-4146-A578-477541E3DF28}"/>
          </ac:spMkLst>
        </pc:spChg>
        <pc:spChg chg="add del">
          <ac:chgData name="Lokhande, Sonika S." userId="S::lokhandesonika@ufl.edu::80e9afde-9b7b-4aeb-b3d8-a5baf0487885" providerId="AD" clId="Web-{CC7E4D4A-22F8-43C3-8C81-C4E315512DEC}" dt="2022-11-01T19:23:54.984" v="3"/>
          <ac:spMkLst>
            <pc:docMk/>
            <pc:sldMk cId="2517948913" sldId="257"/>
            <ac:spMk id="20" creationId="{12107AC1-AA0D-4097-B03D-FD3C632AB886}"/>
          </ac:spMkLst>
        </pc:spChg>
        <pc:spChg chg="add del">
          <ac:chgData name="Lokhande, Sonika S." userId="S::lokhandesonika@ufl.edu::80e9afde-9b7b-4aeb-b3d8-a5baf0487885" providerId="AD" clId="Web-{CC7E4D4A-22F8-43C3-8C81-C4E315512DEC}" dt="2022-11-01T19:23:54.984" v="3"/>
          <ac:spMkLst>
            <pc:docMk/>
            <pc:sldMk cId="2517948913" sldId="257"/>
            <ac:spMk id="22" creationId="{7C8D231A-EC46-4736-B00F-76D307082204}"/>
          </ac:spMkLst>
        </pc:spChg>
        <pc:spChg chg="add del">
          <ac:chgData name="Lokhande, Sonika S." userId="S::lokhandesonika@ufl.edu::80e9afde-9b7b-4aeb-b3d8-a5baf0487885" providerId="AD" clId="Web-{CC7E4D4A-22F8-43C3-8C81-C4E315512DEC}" dt="2022-11-01T19:24:28.563" v="11"/>
          <ac:spMkLst>
            <pc:docMk/>
            <pc:sldMk cId="2517948913" sldId="257"/>
            <ac:spMk id="23" creationId="{65F94F98-3A57-49AA-838E-91AAF600B6EE}"/>
          </ac:spMkLst>
        </pc:spChg>
        <pc:spChg chg="add del">
          <ac:chgData name="Lokhande, Sonika S." userId="S::lokhandesonika@ufl.edu::80e9afde-9b7b-4aeb-b3d8-a5baf0487885" providerId="AD" clId="Web-{CC7E4D4A-22F8-43C3-8C81-C4E315512DEC}" dt="2022-11-01T19:23:54.984" v="3"/>
          <ac:spMkLst>
            <pc:docMk/>
            <pc:sldMk cId="2517948913" sldId="257"/>
            <ac:spMk id="24" creationId="{8F3CF990-ACB8-443A-BB74-D36EC8A00B02}"/>
          </ac:spMkLst>
        </pc:spChg>
        <pc:spChg chg="add del">
          <ac:chgData name="Lokhande, Sonika S." userId="S::lokhandesonika@ufl.edu::80e9afde-9b7b-4aeb-b3d8-a5baf0487885" providerId="AD" clId="Web-{CC7E4D4A-22F8-43C3-8C81-C4E315512DEC}" dt="2022-11-01T19:24:28.563" v="11"/>
          <ac:spMkLst>
            <pc:docMk/>
            <pc:sldMk cId="2517948913" sldId="257"/>
            <ac:spMk id="27" creationId="{41F8C064-2DC5-4758-B49C-76BFF64052AF}"/>
          </ac:spMkLst>
        </pc:spChg>
        <pc:spChg chg="add del">
          <ac:chgData name="Lokhande, Sonika S." userId="S::lokhandesonika@ufl.edu::80e9afde-9b7b-4aeb-b3d8-a5baf0487885" providerId="AD" clId="Web-{CC7E4D4A-22F8-43C3-8C81-C4E315512DEC}" dt="2022-11-01T19:23:54.984" v="3"/>
          <ac:spMkLst>
            <pc:docMk/>
            <pc:sldMk cId="2517948913" sldId="257"/>
            <ac:spMk id="28" creationId="{65F94F98-3A57-49AA-838E-91AAF600B6EE}"/>
          </ac:spMkLst>
        </pc:spChg>
        <pc:spChg chg="add del">
          <ac:chgData name="Lokhande, Sonika S." userId="S::lokhandesonika@ufl.edu::80e9afde-9b7b-4aeb-b3d8-a5baf0487885" providerId="AD" clId="Web-{CC7E4D4A-22F8-43C3-8C81-C4E315512DEC}" dt="2022-11-01T19:24:28.563" v="11"/>
          <ac:spMkLst>
            <pc:docMk/>
            <pc:sldMk cId="2517948913" sldId="257"/>
            <ac:spMk id="29" creationId="{FBD68200-BC03-4015-860B-CD5C30CD76B8}"/>
          </ac:spMkLst>
        </pc:spChg>
        <pc:spChg chg="add del">
          <ac:chgData name="Lokhande, Sonika S." userId="S::lokhandesonika@ufl.edu::80e9afde-9b7b-4aeb-b3d8-a5baf0487885" providerId="AD" clId="Web-{CC7E4D4A-22F8-43C3-8C81-C4E315512DEC}" dt="2022-11-01T19:24:28.563" v="11"/>
          <ac:spMkLst>
            <pc:docMk/>
            <pc:sldMk cId="2517948913" sldId="257"/>
            <ac:spMk id="31" creationId="{A0B5529D-5CAA-4BF2-B5C9-34705E7661F9}"/>
          </ac:spMkLst>
        </pc:spChg>
        <pc:spChg chg="add del">
          <ac:chgData name="Lokhande, Sonika S." userId="S::lokhandesonika@ufl.edu::80e9afde-9b7b-4aeb-b3d8-a5baf0487885" providerId="AD" clId="Web-{CC7E4D4A-22F8-43C3-8C81-C4E315512DEC}" dt="2022-11-01T19:23:54.984" v="3"/>
          <ac:spMkLst>
            <pc:docMk/>
            <pc:sldMk cId="2517948913" sldId="257"/>
            <ac:spMk id="32" creationId="{A0B5529D-5CAA-4BF2-B5C9-34705E7661F9}"/>
          </ac:spMkLst>
        </pc:spChg>
        <pc:spChg chg="add del">
          <ac:chgData name="Lokhande, Sonika S." userId="S::lokhandesonika@ufl.edu::80e9afde-9b7b-4aeb-b3d8-a5baf0487885" providerId="AD" clId="Web-{CC7E4D4A-22F8-43C3-8C81-C4E315512DEC}" dt="2022-11-01T19:24:28.563" v="11"/>
          <ac:spMkLst>
            <pc:docMk/>
            <pc:sldMk cId="2517948913" sldId="257"/>
            <ac:spMk id="33" creationId="{332A6F87-AC28-4AA8-B8A6-AEBC67BD0D64}"/>
          </ac:spMkLst>
        </pc:spChg>
        <pc:spChg chg="add del">
          <ac:chgData name="Lokhande, Sonika S." userId="S::lokhandesonika@ufl.edu::80e9afde-9b7b-4aeb-b3d8-a5baf0487885" providerId="AD" clId="Web-{CC7E4D4A-22F8-43C3-8C81-C4E315512DEC}" dt="2022-11-01T19:23:54.984" v="3"/>
          <ac:spMkLst>
            <pc:docMk/>
            <pc:sldMk cId="2517948913" sldId="257"/>
            <ac:spMk id="34" creationId="{FBD68200-BC03-4015-860B-CD5C30CD76B8}"/>
          </ac:spMkLst>
        </pc:spChg>
        <pc:spChg chg="add del">
          <ac:chgData name="Lokhande, Sonika S." userId="S::lokhandesonika@ufl.edu::80e9afde-9b7b-4aeb-b3d8-a5baf0487885" providerId="AD" clId="Web-{CC7E4D4A-22F8-43C3-8C81-C4E315512DEC}" dt="2022-11-01T19:24:28.563" v="11"/>
          <ac:spMkLst>
            <pc:docMk/>
            <pc:sldMk cId="2517948913" sldId="257"/>
            <ac:spMk id="35" creationId="{2DAF23DA-A647-F1AB-07E7-4DD15FB83648}"/>
          </ac:spMkLst>
        </pc:spChg>
        <pc:spChg chg="add del">
          <ac:chgData name="Lokhande, Sonika S." userId="S::lokhandesonika@ufl.edu::80e9afde-9b7b-4aeb-b3d8-a5baf0487885" providerId="AD" clId="Web-{CC7E4D4A-22F8-43C3-8C81-C4E315512DEC}" dt="2022-11-01T19:23:54.984" v="3"/>
          <ac:spMkLst>
            <pc:docMk/>
            <pc:sldMk cId="2517948913" sldId="257"/>
            <ac:spMk id="36" creationId="{332A6F87-AC28-4AA8-B8A6-AEBC67BD0D64}"/>
          </ac:spMkLst>
        </pc:spChg>
        <pc:spChg chg="add del">
          <ac:chgData name="Lokhande, Sonika S." userId="S::lokhandesonika@ufl.edu::80e9afde-9b7b-4aeb-b3d8-a5baf0487885" providerId="AD" clId="Web-{CC7E4D4A-22F8-43C3-8C81-C4E315512DEC}" dt="2022-11-01T19:24:31.485" v="13"/>
          <ac:spMkLst>
            <pc:docMk/>
            <pc:sldMk cId="2517948913" sldId="257"/>
            <ac:spMk id="37" creationId="{441B7737-E3D8-47F4-8B54-7529C7A83642}"/>
          </ac:spMkLst>
        </pc:spChg>
        <pc:spChg chg="add del">
          <ac:chgData name="Lokhande, Sonika S." userId="S::lokhandesonika@ufl.edu::80e9afde-9b7b-4aeb-b3d8-a5baf0487885" providerId="AD" clId="Web-{CC7E4D4A-22F8-43C3-8C81-C4E315512DEC}" dt="2022-11-01T19:23:57.765" v="5"/>
          <ac:spMkLst>
            <pc:docMk/>
            <pc:sldMk cId="2517948913" sldId="257"/>
            <ac:spMk id="40" creationId="{7BA5DE79-30D1-4A10-8DB9-0A6E523A9723}"/>
          </ac:spMkLst>
        </pc:spChg>
        <pc:spChg chg="add del">
          <ac:chgData name="Lokhande, Sonika S." userId="S::lokhandesonika@ufl.edu::80e9afde-9b7b-4aeb-b3d8-a5baf0487885" providerId="AD" clId="Web-{CC7E4D4A-22F8-43C3-8C81-C4E315512DEC}" dt="2022-11-01T19:23:57.765" v="5"/>
          <ac:spMkLst>
            <pc:docMk/>
            <pc:sldMk cId="2517948913" sldId="257"/>
            <ac:spMk id="41" creationId="{9ABD0D63-D23F-4AE7-8270-4185EF9C1C25}"/>
          </ac:spMkLst>
        </pc:spChg>
        <pc:spChg chg="add del">
          <ac:chgData name="Lokhande, Sonika S." userId="S::lokhandesonika@ufl.edu::80e9afde-9b7b-4aeb-b3d8-a5baf0487885" providerId="AD" clId="Web-{CC7E4D4A-22F8-43C3-8C81-C4E315512DEC}" dt="2022-11-01T19:23:57.765" v="5"/>
          <ac:spMkLst>
            <pc:docMk/>
            <pc:sldMk cId="2517948913" sldId="257"/>
            <ac:spMk id="42" creationId="{72168E9E-94E9-4BE3-B88C-C8A468117753}"/>
          </ac:spMkLst>
        </pc:spChg>
        <pc:spChg chg="add del">
          <ac:chgData name="Lokhande, Sonika S." userId="S::lokhandesonika@ufl.edu::80e9afde-9b7b-4aeb-b3d8-a5baf0487885" providerId="AD" clId="Web-{CC7E4D4A-22F8-43C3-8C81-C4E315512DEC}" dt="2022-11-01T19:23:57.765" v="5"/>
          <ac:spMkLst>
            <pc:docMk/>
            <pc:sldMk cId="2517948913" sldId="257"/>
            <ac:spMk id="43" creationId="{12107AC1-AA0D-4097-B03D-FD3C632AB886}"/>
          </ac:spMkLst>
        </pc:spChg>
        <pc:spChg chg="add del">
          <ac:chgData name="Lokhande, Sonika S." userId="S::lokhandesonika@ufl.edu::80e9afde-9b7b-4aeb-b3d8-a5baf0487885" providerId="AD" clId="Web-{CC7E4D4A-22F8-43C3-8C81-C4E315512DEC}" dt="2022-11-01T19:23:57.765" v="5"/>
          <ac:spMkLst>
            <pc:docMk/>
            <pc:sldMk cId="2517948913" sldId="257"/>
            <ac:spMk id="44" creationId="{7C8D231A-EC46-4736-B00F-76D307082204}"/>
          </ac:spMkLst>
        </pc:spChg>
        <pc:spChg chg="add del">
          <ac:chgData name="Lokhande, Sonika S." userId="S::lokhandesonika@ufl.edu::80e9afde-9b7b-4aeb-b3d8-a5baf0487885" providerId="AD" clId="Web-{CC7E4D4A-22F8-43C3-8C81-C4E315512DEC}" dt="2022-11-01T19:23:57.765" v="5"/>
          <ac:spMkLst>
            <pc:docMk/>
            <pc:sldMk cId="2517948913" sldId="257"/>
            <ac:spMk id="45" creationId="{D0BE3D13-5BE5-4B05-AFCF-2A2E059D29F8}"/>
          </ac:spMkLst>
        </pc:spChg>
        <pc:spChg chg="add del">
          <ac:chgData name="Lokhande, Sonika S." userId="S::lokhandesonika@ufl.edu::80e9afde-9b7b-4aeb-b3d8-a5baf0487885" providerId="AD" clId="Web-{CC7E4D4A-22F8-43C3-8C81-C4E315512DEC}" dt="2022-11-01T19:23:57.765" v="5"/>
          <ac:spMkLst>
            <pc:docMk/>
            <pc:sldMk cId="2517948913" sldId="257"/>
            <ac:spMk id="46" creationId="{1AC85C80-0175-4214-A13D-03C224658C16}"/>
          </ac:spMkLst>
        </pc:spChg>
        <pc:spChg chg="add del">
          <ac:chgData name="Lokhande, Sonika S." userId="S::lokhandesonika@ufl.edu::80e9afde-9b7b-4aeb-b3d8-a5baf0487885" providerId="AD" clId="Web-{CC7E4D4A-22F8-43C3-8C81-C4E315512DEC}" dt="2022-11-01T19:23:57.765" v="5"/>
          <ac:spMkLst>
            <pc:docMk/>
            <pc:sldMk cId="2517948913" sldId="257"/>
            <ac:spMk id="48" creationId="{76562092-3AA7-4EF0-9007-C44F879A1308}"/>
          </ac:spMkLst>
        </pc:spChg>
        <pc:spChg chg="add del">
          <ac:chgData name="Lokhande, Sonika S." userId="S::lokhandesonika@ufl.edu::80e9afde-9b7b-4aeb-b3d8-a5baf0487885" providerId="AD" clId="Web-{CC7E4D4A-22F8-43C3-8C81-C4E315512DEC}" dt="2022-11-01T19:23:57.765" v="5"/>
          <ac:spMkLst>
            <pc:docMk/>
            <pc:sldMk cId="2517948913" sldId="257"/>
            <ac:spMk id="49" creationId="{2663C086-1480-4E81-BD6F-3E43A4C38C62}"/>
          </ac:spMkLst>
        </pc:spChg>
        <pc:spChg chg="add del">
          <ac:chgData name="Lokhande, Sonika S." userId="S::lokhandesonika@ufl.edu::80e9afde-9b7b-4aeb-b3d8-a5baf0487885" providerId="AD" clId="Web-{CC7E4D4A-22F8-43C3-8C81-C4E315512DEC}" dt="2022-11-01T19:24:31.485" v="13"/>
          <ac:spMkLst>
            <pc:docMk/>
            <pc:sldMk cId="2517948913" sldId="257"/>
            <ac:spMk id="50" creationId="{5CDAD12E-853D-4E20-9104-7129A3BF0D47}"/>
          </ac:spMkLst>
        </pc:spChg>
        <pc:spChg chg="add del">
          <ac:chgData name="Lokhande, Sonika S." userId="S::lokhandesonika@ufl.edu::80e9afde-9b7b-4aeb-b3d8-a5baf0487885" providerId="AD" clId="Web-{CC7E4D4A-22F8-43C3-8C81-C4E315512DEC}" dt="2022-11-01T19:24:03.781" v="7"/>
          <ac:spMkLst>
            <pc:docMk/>
            <pc:sldMk cId="2517948913" sldId="257"/>
            <ac:spMk id="51" creationId="{D0BE3D13-5BE5-4B05-AFCF-2A2E059D29F8}"/>
          </ac:spMkLst>
        </pc:spChg>
        <pc:spChg chg="add del">
          <ac:chgData name="Lokhande, Sonika S." userId="S::lokhandesonika@ufl.edu::80e9afde-9b7b-4aeb-b3d8-a5baf0487885" providerId="AD" clId="Web-{CC7E4D4A-22F8-43C3-8C81-C4E315512DEC}" dt="2022-11-01T19:24:03.781" v="7"/>
          <ac:spMkLst>
            <pc:docMk/>
            <pc:sldMk cId="2517948913" sldId="257"/>
            <ac:spMk id="52" creationId="{76562092-3AA7-4EF0-9007-C44F879A1308}"/>
          </ac:spMkLst>
        </pc:spChg>
        <pc:spChg chg="add del">
          <ac:chgData name="Lokhande, Sonika S." userId="S::lokhandesonika@ufl.edu::80e9afde-9b7b-4aeb-b3d8-a5baf0487885" providerId="AD" clId="Web-{CC7E4D4A-22F8-43C3-8C81-C4E315512DEC}" dt="2022-11-01T19:24:03.781" v="7"/>
          <ac:spMkLst>
            <pc:docMk/>
            <pc:sldMk cId="2517948913" sldId="257"/>
            <ac:spMk id="53" creationId="{1AC85C80-0175-4214-A13D-03C224658C16}"/>
          </ac:spMkLst>
        </pc:spChg>
        <pc:spChg chg="add del">
          <ac:chgData name="Lokhande, Sonika S." userId="S::lokhandesonika@ufl.edu::80e9afde-9b7b-4aeb-b3d8-a5baf0487885" providerId="AD" clId="Web-{CC7E4D4A-22F8-43C3-8C81-C4E315512DEC}" dt="2022-11-01T19:24:31.485" v="13"/>
          <ac:spMkLst>
            <pc:docMk/>
            <pc:sldMk cId="2517948913" sldId="257"/>
            <ac:spMk id="57" creationId="{AC1E939A-6A69-42AE-8471-3AD3A74AD78A}"/>
          </ac:spMkLst>
        </pc:spChg>
        <pc:spChg chg="add del">
          <ac:chgData name="Lokhande, Sonika S." userId="S::lokhandesonika@ufl.edu::80e9afde-9b7b-4aeb-b3d8-a5baf0487885" providerId="AD" clId="Web-{CC7E4D4A-22F8-43C3-8C81-C4E315512DEC}" dt="2022-11-01T19:24:31.485" v="13"/>
          <ac:spMkLst>
            <pc:docMk/>
            <pc:sldMk cId="2517948913" sldId="257"/>
            <ac:spMk id="58" creationId="{A0B5529D-5CAA-4BF2-B5C9-34705E7661F9}"/>
          </ac:spMkLst>
        </pc:spChg>
        <pc:spChg chg="add del">
          <ac:chgData name="Lokhande, Sonika S." userId="S::lokhandesonika@ufl.edu::80e9afde-9b7b-4aeb-b3d8-a5baf0487885" providerId="AD" clId="Web-{CC7E4D4A-22F8-43C3-8C81-C4E315512DEC}" dt="2022-11-01T19:24:31.485" v="13"/>
          <ac:spMkLst>
            <pc:docMk/>
            <pc:sldMk cId="2517948913" sldId="257"/>
            <ac:spMk id="59" creationId="{4B7BAF6C-CC6F-4F1B-AB92-3ABDF1D44541}"/>
          </ac:spMkLst>
        </pc:spChg>
        <pc:spChg chg="add del">
          <ac:chgData name="Lokhande, Sonika S." userId="S::lokhandesonika@ufl.edu::80e9afde-9b7b-4aeb-b3d8-a5baf0487885" providerId="AD" clId="Web-{CC7E4D4A-22F8-43C3-8C81-C4E315512DEC}" dt="2022-11-01T19:24:31.485" v="13"/>
          <ac:spMkLst>
            <pc:docMk/>
            <pc:sldMk cId="2517948913" sldId="257"/>
            <ac:spMk id="60" creationId="{2DAF23DA-A647-F1AB-07E7-4DD15FB83648}"/>
          </ac:spMkLst>
        </pc:spChg>
        <pc:spChg chg="add del">
          <ac:chgData name="Lokhande, Sonika S." userId="S::lokhandesonika@ufl.edu::80e9afde-9b7b-4aeb-b3d8-a5baf0487885" providerId="AD" clId="Web-{CC7E4D4A-22F8-43C3-8C81-C4E315512DEC}" dt="2022-11-01T19:25:39.847" v="18"/>
          <ac:spMkLst>
            <pc:docMk/>
            <pc:sldMk cId="2517948913" sldId="257"/>
            <ac:spMk id="62" creationId="{8F3CF990-ACB8-443A-BB74-D36EC8A00B02}"/>
          </ac:spMkLst>
        </pc:spChg>
        <pc:spChg chg="add del">
          <ac:chgData name="Lokhande, Sonika S." userId="S::lokhandesonika@ufl.edu::80e9afde-9b7b-4aeb-b3d8-a5baf0487885" providerId="AD" clId="Web-{CC7E4D4A-22F8-43C3-8C81-C4E315512DEC}" dt="2022-11-01T19:25:39.847" v="18"/>
          <ac:spMkLst>
            <pc:docMk/>
            <pc:sldMk cId="2517948913" sldId="257"/>
            <ac:spMk id="63" creationId="{2601900C-265D-4146-A578-477541E3DF28}"/>
          </ac:spMkLst>
        </pc:spChg>
        <pc:spChg chg="add del">
          <ac:chgData name="Lokhande, Sonika S." userId="S::lokhandesonika@ufl.edu::80e9afde-9b7b-4aeb-b3d8-a5baf0487885" providerId="AD" clId="Web-{CC7E4D4A-22F8-43C3-8C81-C4E315512DEC}" dt="2022-11-01T19:25:39.847" v="18"/>
          <ac:spMkLst>
            <pc:docMk/>
            <pc:sldMk cId="2517948913" sldId="257"/>
            <ac:spMk id="65" creationId="{65F94F98-3A57-49AA-838E-91AAF600B6EE}"/>
          </ac:spMkLst>
        </pc:spChg>
        <pc:spChg chg="add del">
          <ac:chgData name="Lokhande, Sonika S." userId="S::lokhandesonika@ufl.edu::80e9afde-9b7b-4aeb-b3d8-a5baf0487885" providerId="AD" clId="Web-{CC7E4D4A-22F8-43C3-8C81-C4E315512DEC}" dt="2022-11-01T19:25:39.847" v="18"/>
          <ac:spMkLst>
            <pc:docMk/>
            <pc:sldMk cId="2517948913" sldId="257"/>
            <ac:spMk id="67" creationId="{41F8C064-2DC5-4758-B49C-76BFF64052AF}"/>
          </ac:spMkLst>
        </pc:spChg>
        <pc:spChg chg="add del">
          <ac:chgData name="Lokhande, Sonika S." userId="S::lokhandesonika@ufl.edu::80e9afde-9b7b-4aeb-b3d8-a5baf0487885" providerId="AD" clId="Web-{CC7E4D4A-22F8-43C3-8C81-C4E315512DEC}" dt="2022-11-01T19:25:39.847" v="18"/>
          <ac:spMkLst>
            <pc:docMk/>
            <pc:sldMk cId="2517948913" sldId="257"/>
            <ac:spMk id="68" creationId="{FBD68200-BC03-4015-860B-CD5C30CD76B8}"/>
          </ac:spMkLst>
        </pc:spChg>
        <pc:spChg chg="add del">
          <ac:chgData name="Lokhande, Sonika S." userId="S::lokhandesonika@ufl.edu::80e9afde-9b7b-4aeb-b3d8-a5baf0487885" providerId="AD" clId="Web-{CC7E4D4A-22F8-43C3-8C81-C4E315512DEC}" dt="2022-11-01T19:25:39.847" v="18"/>
          <ac:spMkLst>
            <pc:docMk/>
            <pc:sldMk cId="2517948913" sldId="257"/>
            <ac:spMk id="69" creationId="{A0B5529D-5CAA-4BF2-B5C9-34705E7661F9}"/>
          </ac:spMkLst>
        </pc:spChg>
        <pc:spChg chg="add del">
          <ac:chgData name="Lokhande, Sonika S." userId="S::lokhandesonika@ufl.edu::80e9afde-9b7b-4aeb-b3d8-a5baf0487885" providerId="AD" clId="Web-{CC7E4D4A-22F8-43C3-8C81-C4E315512DEC}" dt="2022-11-01T19:25:39.847" v="18"/>
          <ac:spMkLst>
            <pc:docMk/>
            <pc:sldMk cId="2517948913" sldId="257"/>
            <ac:spMk id="70" creationId="{332A6F87-AC28-4AA8-B8A6-AEBC67BD0D64}"/>
          </ac:spMkLst>
        </pc:spChg>
        <pc:spChg chg="add mod">
          <ac:chgData name="Lokhande, Sonika S." userId="S::lokhandesonika@ufl.edu::80e9afde-9b7b-4aeb-b3d8-a5baf0487885" providerId="AD" clId="Web-{CC7E4D4A-22F8-43C3-8C81-C4E315512DEC}" dt="2022-11-01T23:10:02.526" v="103"/>
          <ac:spMkLst>
            <pc:docMk/>
            <pc:sldMk cId="2517948913" sldId="257"/>
            <ac:spMk id="71" creationId="{2DAF23DA-A647-F1AB-07E7-4DD15FB83648}"/>
          </ac:spMkLst>
        </pc:spChg>
        <pc:spChg chg="add del">
          <ac:chgData name="Lokhande, Sonika S." userId="S::lokhandesonika@ufl.edu::80e9afde-9b7b-4aeb-b3d8-a5baf0487885" providerId="AD" clId="Web-{CC7E4D4A-22F8-43C3-8C81-C4E315512DEC}" dt="2022-11-01T19:31:35.626" v="51"/>
          <ac:spMkLst>
            <pc:docMk/>
            <pc:sldMk cId="2517948913" sldId="257"/>
            <ac:spMk id="73" creationId="{9B37791B-B040-4694-BFDC-8DD132D86E8E}"/>
          </ac:spMkLst>
        </pc:spChg>
        <pc:spChg chg="add del">
          <ac:chgData name="Lokhande, Sonika S." userId="S::lokhandesonika@ufl.edu::80e9afde-9b7b-4aeb-b3d8-a5baf0487885" providerId="AD" clId="Web-{CC7E4D4A-22F8-43C3-8C81-C4E315512DEC}" dt="2022-11-01T19:31:35.626" v="51"/>
          <ac:spMkLst>
            <pc:docMk/>
            <pc:sldMk cId="2517948913" sldId="257"/>
            <ac:spMk id="74" creationId="{E253338B-EC15-4112-B0AA-4135021E9AF8}"/>
          </ac:spMkLst>
        </pc:spChg>
        <pc:spChg chg="add del">
          <ac:chgData name="Lokhande, Sonika S." userId="S::lokhandesonika@ufl.edu::80e9afde-9b7b-4aeb-b3d8-a5baf0487885" providerId="AD" clId="Web-{CC7E4D4A-22F8-43C3-8C81-C4E315512DEC}" dt="2022-11-01T19:26:44.131" v="25"/>
          <ac:spMkLst>
            <pc:docMk/>
            <pc:sldMk cId="2517948913" sldId="257"/>
            <ac:spMk id="76" creationId="{E03BF673-8C68-4092-BF1B-53C57EFEC21F}"/>
          </ac:spMkLst>
        </pc:spChg>
        <pc:spChg chg="add del">
          <ac:chgData name="Lokhande, Sonika S." userId="S::lokhandesonika@ufl.edu::80e9afde-9b7b-4aeb-b3d8-a5baf0487885" providerId="AD" clId="Web-{CC7E4D4A-22F8-43C3-8C81-C4E315512DEC}" dt="2022-11-01T23:09:59.729" v="100"/>
          <ac:spMkLst>
            <pc:docMk/>
            <pc:sldMk cId="2517948913" sldId="257"/>
            <ac:spMk id="77" creationId="{5690F3EE-0CD1-4520-B020-4E1DF3141C74}"/>
          </ac:spMkLst>
        </pc:spChg>
        <pc:spChg chg="add del">
          <ac:chgData name="Lokhande, Sonika S." userId="S::lokhandesonika@ufl.edu::80e9afde-9b7b-4aeb-b3d8-a5baf0487885" providerId="AD" clId="Web-{CC7E4D4A-22F8-43C3-8C81-C4E315512DEC}" dt="2022-11-01T19:26:44.131" v="25"/>
          <ac:spMkLst>
            <pc:docMk/>
            <pc:sldMk cId="2517948913" sldId="257"/>
            <ac:spMk id="78" creationId="{B1BDB70B-F0E6-4867-818F-C582494FB6D6}"/>
          </ac:spMkLst>
        </pc:spChg>
        <pc:spChg chg="add del">
          <ac:chgData name="Lokhande, Sonika S." userId="S::lokhandesonika@ufl.edu::80e9afde-9b7b-4aeb-b3d8-a5baf0487885" providerId="AD" clId="Web-{CC7E4D4A-22F8-43C3-8C81-C4E315512DEC}" dt="2022-11-01T23:09:59.729" v="100"/>
          <ac:spMkLst>
            <pc:docMk/>
            <pc:sldMk cId="2517948913" sldId="257"/>
            <ac:spMk id="79" creationId="{9EFDE1E9-7FE0-45CA-9DE2-237F77319A9F}"/>
          </ac:spMkLst>
        </pc:spChg>
        <pc:spChg chg="add del">
          <ac:chgData name="Lokhande, Sonika S." userId="S::lokhandesonika@ufl.edu::80e9afde-9b7b-4aeb-b3d8-a5baf0487885" providerId="AD" clId="Web-{CC7E4D4A-22F8-43C3-8C81-C4E315512DEC}" dt="2022-11-01T23:10:02.447" v="102"/>
          <ac:spMkLst>
            <pc:docMk/>
            <pc:sldMk cId="2517948913" sldId="257"/>
            <ac:spMk id="81" creationId="{9A672405-5F81-4E97-B4FC-E7F2CC16FE7B}"/>
          </ac:spMkLst>
        </pc:spChg>
        <pc:spChg chg="add del">
          <ac:chgData name="Lokhande, Sonika S." userId="S::lokhandesonika@ufl.edu::80e9afde-9b7b-4aeb-b3d8-a5baf0487885" providerId="AD" clId="Web-{CC7E4D4A-22F8-43C3-8C81-C4E315512DEC}" dt="2022-11-01T19:31:39.017" v="53"/>
          <ac:spMkLst>
            <pc:docMk/>
            <pc:sldMk cId="2517948913" sldId="257"/>
            <ac:spMk id="82" creationId="{26B7664A-BE61-4A65-B937-A31E08B8B9AD}"/>
          </ac:spMkLst>
        </pc:spChg>
        <pc:spChg chg="add del">
          <ac:chgData name="Lokhande, Sonika S." userId="S::lokhandesonika@ufl.edu::80e9afde-9b7b-4aeb-b3d8-a5baf0487885" providerId="AD" clId="Web-{CC7E4D4A-22F8-43C3-8C81-C4E315512DEC}" dt="2022-11-01T19:31:39.017" v="53"/>
          <ac:spMkLst>
            <pc:docMk/>
            <pc:sldMk cId="2517948913" sldId="257"/>
            <ac:spMk id="84" creationId="{279CAF82-0ECF-42BE-8F37-F71941E5D410}"/>
          </ac:spMkLst>
        </pc:spChg>
        <pc:spChg chg="add del">
          <ac:chgData name="Lokhande, Sonika S." userId="S::lokhandesonika@ufl.edu::80e9afde-9b7b-4aeb-b3d8-a5baf0487885" providerId="AD" clId="Web-{CC7E4D4A-22F8-43C3-8C81-C4E315512DEC}" dt="2022-11-01T19:31:39.017" v="53"/>
          <ac:spMkLst>
            <pc:docMk/>
            <pc:sldMk cId="2517948913" sldId="257"/>
            <ac:spMk id="85" creationId="{489B7BFD-8F45-4093-AD9C-91B15B0503D9}"/>
          </ac:spMkLst>
        </pc:spChg>
        <pc:spChg chg="add del">
          <ac:chgData name="Lokhande, Sonika S." userId="S::lokhandesonika@ufl.edu::80e9afde-9b7b-4aeb-b3d8-a5baf0487885" providerId="AD" clId="Web-{CC7E4D4A-22F8-43C3-8C81-C4E315512DEC}" dt="2022-11-01T19:31:39.017" v="53"/>
          <ac:spMkLst>
            <pc:docMk/>
            <pc:sldMk cId="2517948913" sldId="257"/>
            <ac:spMk id="86" creationId="{14A1FA07-A873-4AB3-8D01-CFEEEA8CA495}"/>
          </ac:spMkLst>
        </pc:spChg>
        <pc:spChg chg="add del">
          <ac:chgData name="Lokhande, Sonika S." userId="S::lokhandesonika@ufl.edu::80e9afde-9b7b-4aeb-b3d8-a5baf0487885" providerId="AD" clId="Web-{CC7E4D4A-22F8-43C3-8C81-C4E315512DEC}" dt="2022-11-01T19:31:39.017" v="53"/>
          <ac:spMkLst>
            <pc:docMk/>
            <pc:sldMk cId="2517948913" sldId="257"/>
            <ac:spMk id="87" creationId="{D9DFE8A5-DCEC-4A43-B613-D62AC8C5734F}"/>
          </ac:spMkLst>
        </pc:spChg>
        <pc:spChg chg="add del">
          <ac:chgData name="Lokhande, Sonika S." userId="S::lokhandesonika@ufl.edu::80e9afde-9b7b-4aeb-b3d8-a5baf0487885" providerId="AD" clId="Web-{CC7E4D4A-22F8-43C3-8C81-C4E315512DEC}" dt="2022-11-01T19:31:39.017" v="53"/>
          <ac:spMkLst>
            <pc:docMk/>
            <pc:sldMk cId="2517948913" sldId="257"/>
            <ac:spMk id="88" creationId="{E16C8D8F-10E9-4498-ABDB-0F923F8B6837}"/>
          </ac:spMkLst>
        </pc:spChg>
        <pc:spChg chg="add del">
          <ac:chgData name="Lokhande, Sonika S." userId="S::lokhandesonika@ufl.edu::80e9afde-9b7b-4aeb-b3d8-a5baf0487885" providerId="AD" clId="Web-{CC7E4D4A-22F8-43C3-8C81-C4E315512DEC}" dt="2022-11-01T19:31:39.017" v="53"/>
          <ac:spMkLst>
            <pc:docMk/>
            <pc:sldMk cId="2517948913" sldId="257"/>
            <ac:spMk id="89" creationId="{5608F6B8-DDC9-422E-B241-3222341D709C}"/>
          </ac:spMkLst>
        </pc:spChg>
        <pc:spChg chg="add del">
          <ac:chgData name="Lokhande, Sonika S." userId="S::lokhandesonika@ufl.edu::80e9afde-9b7b-4aeb-b3d8-a5baf0487885" providerId="AD" clId="Web-{CC7E4D4A-22F8-43C3-8C81-C4E315512DEC}" dt="2022-11-01T19:31:39.017" v="53"/>
          <ac:spMkLst>
            <pc:docMk/>
            <pc:sldMk cId="2517948913" sldId="257"/>
            <ac:spMk id="90" creationId="{1E5A83E3-8A11-4492-BB6E-F5F2240316FB}"/>
          </ac:spMkLst>
        </pc:spChg>
        <pc:spChg chg="add">
          <ac:chgData name="Lokhande, Sonika S." userId="S::lokhandesonika@ufl.edu::80e9afde-9b7b-4aeb-b3d8-a5baf0487885" providerId="AD" clId="Web-{CC7E4D4A-22F8-43C3-8C81-C4E315512DEC}" dt="2022-11-01T23:10:02.526" v="103"/>
          <ac:spMkLst>
            <pc:docMk/>
            <pc:sldMk cId="2517948913" sldId="257"/>
            <ac:spMk id="91" creationId="{375136A9-49F9-4DA0-A741-F065B0FA091D}"/>
          </ac:spMkLst>
        </pc:spChg>
        <pc:spChg chg="add del">
          <ac:chgData name="Lokhande, Sonika S." userId="S::lokhandesonika@ufl.edu::80e9afde-9b7b-4aeb-b3d8-a5baf0487885" providerId="AD" clId="Web-{CC7E4D4A-22F8-43C3-8C81-C4E315512DEC}" dt="2022-11-01T19:31:39.017" v="53"/>
          <ac:spMkLst>
            <pc:docMk/>
            <pc:sldMk cId="2517948913" sldId="257"/>
            <ac:spMk id="92" creationId="{033BC44A-0661-43B4-9C14-FD5963C226AE}"/>
          </ac:spMkLst>
        </pc:spChg>
        <pc:spChg chg="add">
          <ac:chgData name="Lokhande, Sonika S." userId="S::lokhandesonika@ufl.edu::80e9afde-9b7b-4aeb-b3d8-a5baf0487885" providerId="AD" clId="Web-{CC7E4D4A-22F8-43C3-8C81-C4E315512DEC}" dt="2022-11-01T23:10:02.526" v="103"/>
          <ac:spMkLst>
            <pc:docMk/>
            <pc:sldMk cId="2517948913" sldId="257"/>
            <ac:spMk id="93" creationId="{B912F6C7-0423-4B6F-AECE-710C848918FD}"/>
          </ac:spMkLst>
        </pc:spChg>
        <pc:spChg chg="add del">
          <ac:chgData name="Lokhande, Sonika S." userId="S::lokhandesonika@ufl.edu::80e9afde-9b7b-4aeb-b3d8-a5baf0487885" providerId="AD" clId="Web-{CC7E4D4A-22F8-43C3-8C81-C4E315512DEC}" dt="2022-11-01T19:31:39.017" v="53"/>
          <ac:spMkLst>
            <pc:docMk/>
            <pc:sldMk cId="2517948913" sldId="257"/>
            <ac:spMk id="94" creationId="{331C48F7-8F88-43DC-B1A6-2967CF5AFFE4}"/>
          </ac:spMkLst>
        </pc:spChg>
        <pc:spChg chg="add del">
          <ac:chgData name="Lokhande, Sonika S." userId="S::lokhandesonika@ufl.edu::80e9afde-9b7b-4aeb-b3d8-a5baf0487885" providerId="AD" clId="Web-{CC7E4D4A-22F8-43C3-8C81-C4E315512DEC}" dt="2022-11-01T23:08:53.086" v="96"/>
          <ac:spMkLst>
            <pc:docMk/>
            <pc:sldMk cId="2517948913" sldId="257"/>
            <ac:spMk id="103" creationId="{9B37791B-B040-4694-BFDC-8DD132D86E8E}"/>
          </ac:spMkLst>
        </pc:spChg>
        <pc:spChg chg="add del">
          <ac:chgData name="Lokhande, Sonika S." userId="S::lokhandesonika@ufl.edu::80e9afde-9b7b-4aeb-b3d8-a5baf0487885" providerId="AD" clId="Web-{CC7E4D4A-22F8-43C3-8C81-C4E315512DEC}" dt="2022-11-01T23:08:53.086" v="96"/>
          <ac:spMkLst>
            <pc:docMk/>
            <pc:sldMk cId="2517948913" sldId="257"/>
            <ac:spMk id="104" creationId="{E253338B-EC15-4112-B0AA-4135021E9AF8}"/>
          </ac:spMkLst>
        </pc:spChg>
        <pc:grpChg chg="add del">
          <ac:chgData name="Lokhande, Sonika S." userId="S::lokhandesonika@ufl.edu::80e9afde-9b7b-4aeb-b3d8-a5baf0487885" providerId="AD" clId="Web-{CC7E4D4A-22F8-43C3-8C81-C4E315512DEC}" dt="2022-11-01T19:31:35.626" v="51"/>
          <ac:grpSpMkLst>
            <pc:docMk/>
            <pc:sldMk cId="2517948913" sldId="257"/>
            <ac:grpSpMk id="75" creationId="{431899EE-49A4-469F-BDB5-0A178C55105D}"/>
          </ac:grpSpMkLst>
        </pc:grpChg>
        <pc:grpChg chg="add del">
          <ac:chgData name="Lokhande, Sonika S." userId="S::lokhandesonika@ufl.edu::80e9afde-9b7b-4aeb-b3d8-a5baf0487885" providerId="AD" clId="Web-{CC7E4D4A-22F8-43C3-8C81-C4E315512DEC}" dt="2022-11-01T19:26:44.131" v="25"/>
          <ac:grpSpMkLst>
            <pc:docMk/>
            <pc:sldMk cId="2517948913" sldId="257"/>
            <ac:grpSpMk id="80" creationId="{1E52C707-F508-47B5-8864-8CC3EE0F030B}"/>
          </ac:grpSpMkLst>
        </pc:grpChg>
        <pc:grpChg chg="add del">
          <ac:chgData name="Lokhande, Sonika S." userId="S::lokhandesonika@ufl.edu::80e9afde-9b7b-4aeb-b3d8-a5baf0487885" providerId="AD" clId="Web-{CC7E4D4A-22F8-43C3-8C81-C4E315512DEC}" dt="2022-11-01T19:31:39.017" v="53"/>
          <ac:grpSpMkLst>
            <pc:docMk/>
            <pc:sldMk cId="2517948913" sldId="257"/>
            <ac:grpSpMk id="96" creationId="{FB9739EB-7F66-433D-841F-AB3CD18700B7}"/>
          </ac:grpSpMkLst>
        </pc:grpChg>
        <pc:grpChg chg="add del">
          <ac:chgData name="Lokhande, Sonika S." userId="S::lokhandesonika@ufl.edu::80e9afde-9b7b-4aeb-b3d8-a5baf0487885" providerId="AD" clId="Web-{CC7E4D4A-22F8-43C3-8C81-C4E315512DEC}" dt="2022-11-01T23:08:53.086" v="96"/>
          <ac:grpSpMkLst>
            <pc:docMk/>
            <pc:sldMk cId="2517948913" sldId="257"/>
            <ac:grpSpMk id="105" creationId="{431899EE-49A4-469F-BDB5-0A178C55105D}"/>
          </ac:grpSpMkLst>
        </pc:grpChg>
        <pc:graphicFrameChg chg="add del">
          <ac:chgData name="Lokhande, Sonika S." userId="S::lokhandesonika@ufl.edu::80e9afde-9b7b-4aeb-b3d8-a5baf0487885" providerId="AD" clId="Web-{CC7E4D4A-22F8-43C3-8C81-C4E315512DEC}" dt="2022-11-01T19:24:22.719" v="9"/>
          <ac:graphicFrameMkLst>
            <pc:docMk/>
            <pc:sldMk cId="2517948913" sldId="257"/>
            <ac:graphicFrameMk id="7" creationId="{7B2EEB3E-CC29-0A22-57B1-E7F338561D1D}"/>
          </ac:graphicFrameMkLst>
        </pc:graphicFrameChg>
        <pc:picChg chg="add del">
          <ac:chgData name="Lokhande, Sonika S." userId="S::lokhandesonika@ufl.edu::80e9afde-9b7b-4aeb-b3d8-a5baf0487885" providerId="AD" clId="Web-{CC7E4D4A-22F8-43C3-8C81-C4E315512DEC}" dt="2022-11-01T19:23:54.984" v="3"/>
          <ac:picMkLst>
            <pc:docMk/>
            <pc:sldMk cId="2517948913" sldId="257"/>
            <ac:picMk id="10" creationId="{3DBBA26C-89C3-411F-9753-606A413F89AF}"/>
          </ac:picMkLst>
        </pc:picChg>
        <pc:picChg chg="add del">
          <ac:chgData name="Lokhande, Sonika S." userId="S::lokhandesonika@ufl.edu::80e9afde-9b7b-4aeb-b3d8-a5baf0487885" providerId="AD" clId="Web-{CC7E4D4A-22F8-43C3-8C81-C4E315512DEC}" dt="2022-11-01T19:23:54.984" v="3"/>
          <ac:picMkLst>
            <pc:docMk/>
            <pc:sldMk cId="2517948913" sldId="257"/>
            <ac:picMk id="12" creationId="{EEAD2215-6311-4D1C-B6B5-F57CB6BFCBCA}"/>
          </ac:picMkLst>
        </pc:picChg>
        <pc:picChg chg="add del">
          <ac:chgData name="Lokhande, Sonika S." userId="S::lokhandesonika@ufl.edu::80e9afde-9b7b-4aeb-b3d8-a5baf0487885" providerId="AD" clId="Web-{CC7E4D4A-22F8-43C3-8C81-C4E315512DEC}" dt="2022-11-01T19:24:28.563" v="11"/>
          <ac:picMkLst>
            <pc:docMk/>
            <pc:sldMk cId="2517948913" sldId="257"/>
            <ac:picMk id="21" creationId="{00B98862-BEE1-44FB-A335-A1B9106B445E}"/>
          </ac:picMkLst>
        </pc:picChg>
        <pc:picChg chg="add del">
          <ac:chgData name="Lokhande, Sonika S." userId="S::lokhandesonika@ufl.edu::80e9afde-9b7b-4aeb-b3d8-a5baf0487885" providerId="AD" clId="Web-{CC7E4D4A-22F8-43C3-8C81-C4E315512DEC}" dt="2022-11-01T19:24:28.563" v="11"/>
          <ac:picMkLst>
            <pc:docMk/>
            <pc:sldMk cId="2517948913" sldId="257"/>
            <ac:picMk id="25" creationId="{7185CF21-0594-48C0-9F3E-254D6BCE9D9B}"/>
          </ac:picMkLst>
        </pc:picChg>
        <pc:picChg chg="add del">
          <ac:chgData name="Lokhande, Sonika S." userId="S::lokhandesonika@ufl.edu::80e9afde-9b7b-4aeb-b3d8-a5baf0487885" providerId="AD" clId="Web-{CC7E4D4A-22F8-43C3-8C81-C4E315512DEC}" dt="2022-11-01T19:23:54.984" v="3"/>
          <ac:picMkLst>
            <pc:docMk/>
            <pc:sldMk cId="2517948913" sldId="257"/>
            <ac:picMk id="26" creationId="{00B98862-BEE1-44FB-A335-A1B9106B445E}"/>
          </ac:picMkLst>
        </pc:picChg>
        <pc:picChg chg="add del">
          <ac:chgData name="Lokhande, Sonika S." userId="S::lokhandesonika@ufl.edu::80e9afde-9b7b-4aeb-b3d8-a5baf0487885" providerId="AD" clId="Web-{CC7E4D4A-22F8-43C3-8C81-C4E315512DEC}" dt="2022-11-01T19:23:54.984" v="3"/>
          <ac:picMkLst>
            <pc:docMk/>
            <pc:sldMk cId="2517948913" sldId="257"/>
            <ac:picMk id="30" creationId="{7185CF21-0594-48C0-9F3E-254D6BCE9D9B}"/>
          </ac:picMkLst>
        </pc:picChg>
        <pc:picChg chg="add del">
          <ac:chgData name="Lokhande, Sonika S." userId="S::lokhandesonika@ufl.edu::80e9afde-9b7b-4aeb-b3d8-a5baf0487885" providerId="AD" clId="Web-{CC7E4D4A-22F8-43C3-8C81-C4E315512DEC}" dt="2022-11-01T19:23:57.765" v="5"/>
          <ac:picMkLst>
            <pc:docMk/>
            <pc:sldMk cId="2517948913" sldId="257"/>
            <ac:picMk id="38" creationId="{3DBBA26C-89C3-411F-9753-606A413F89AF}"/>
          </ac:picMkLst>
        </pc:picChg>
        <pc:picChg chg="add del">
          <ac:chgData name="Lokhande, Sonika S." userId="S::lokhandesonika@ufl.edu::80e9afde-9b7b-4aeb-b3d8-a5baf0487885" providerId="AD" clId="Web-{CC7E4D4A-22F8-43C3-8C81-C4E315512DEC}" dt="2022-11-01T19:23:57.765" v="5"/>
          <ac:picMkLst>
            <pc:docMk/>
            <pc:sldMk cId="2517948913" sldId="257"/>
            <ac:picMk id="39" creationId="{EEAD2215-6311-4D1C-B6B5-F57CB6BFCBCA}"/>
          </ac:picMkLst>
        </pc:picChg>
        <pc:picChg chg="add del">
          <ac:chgData name="Lokhande, Sonika S." userId="S::lokhandesonika@ufl.edu::80e9afde-9b7b-4aeb-b3d8-a5baf0487885" providerId="AD" clId="Web-{CC7E4D4A-22F8-43C3-8C81-C4E315512DEC}" dt="2022-11-01T19:23:57.765" v="5"/>
          <ac:picMkLst>
            <pc:docMk/>
            <pc:sldMk cId="2517948913" sldId="257"/>
            <ac:picMk id="47" creationId="{15ADB788-8569-409E-862D-665AD53C9904}"/>
          </ac:picMkLst>
        </pc:picChg>
        <pc:picChg chg="add del">
          <ac:chgData name="Lokhande, Sonika S." userId="S::lokhandesonika@ufl.edu::80e9afde-9b7b-4aeb-b3d8-a5baf0487885" providerId="AD" clId="Web-{CC7E4D4A-22F8-43C3-8C81-C4E315512DEC}" dt="2022-11-01T19:24:03.781" v="7"/>
          <ac:picMkLst>
            <pc:docMk/>
            <pc:sldMk cId="2517948913" sldId="257"/>
            <ac:picMk id="54" creationId="{E60B620B-3E81-4075-BC12-D4FB3E299C70}"/>
          </ac:picMkLst>
        </pc:picChg>
        <pc:picChg chg="add del">
          <ac:chgData name="Lokhande, Sonika S." userId="S::lokhandesonika@ufl.edu::80e9afde-9b7b-4aeb-b3d8-a5baf0487885" providerId="AD" clId="Web-{CC7E4D4A-22F8-43C3-8C81-C4E315512DEC}" dt="2022-11-01T19:24:31.485" v="13"/>
          <ac:picMkLst>
            <pc:docMk/>
            <pc:sldMk cId="2517948913" sldId="257"/>
            <ac:picMk id="55" creationId="{3DA59AFC-4552-4608-9A63-AFBBC2C02976}"/>
          </ac:picMkLst>
        </pc:picChg>
        <pc:picChg chg="add del">
          <ac:chgData name="Lokhande, Sonika S." userId="S::lokhandesonika@ufl.edu::80e9afde-9b7b-4aeb-b3d8-a5baf0487885" providerId="AD" clId="Web-{CC7E4D4A-22F8-43C3-8C81-C4E315512DEC}" dt="2022-11-01T19:24:31.485" v="13"/>
          <ac:picMkLst>
            <pc:docMk/>
            <pc:sldMk cId="2517948913" sldId="257"/>
            <ac:picMk id="56" creationId="{7185CF21-0594-48C0-9F3E-254D6BCE9D9B}"/>
          </ac:picMkLst>
        </pc:picChg>
        <pc:picChg chg="add del">
          <ac:chgData name="Lokhande, Sonika S." userId="S::lokhandesonika@ufl.edu::80e9afde-9b7b-4aeb-b3d8-a5baf0487885" providerId="AD" clId="Web-{CC7E4D4A-22F8-43C3-8C81-C4E315512DEC}" dt="2022-11-01T19:25:39.847" v="18"/>
          <ac:picMkLst>
            <pc:docMk/>
            <pc:sldMk cId="2517948913" sldId="257"/>
            <ac:picMk id="64" creationId="{00B98862-BEE1-44FB-A335-A1B9106B445E}"/>
          </ac:picMkLst>
        </pc:picChg>
        <pc:picChg chg="add del">
          <ac:chgData name="Lokhande, Sonika S." userId="S::lokhandesonika@ufl.edu::80e9afde-9b7b-4aeb-b3d8-a5baf0487885" providerId="AD" clId="Web-{CC7E4D4A-22F8-43C3-8C81-C4E315512DEC}" dt="2022-11-01T19:25:39.847" v="18"/>
          <ac:picMkLst>
            <pc:docMk/>
            <pc:sldMk cId="2517948913" sldId="257"/>
            <ac:picMk id="66" creationId="{7185CF21-0594-48C0-9F3E-254D6BCE9D9B}"/>
          </ac:picMkLst>
        </pc:picChg>
        <pc:cxnChg chg="add del">
          <ac:chgData name="Lokhande, Sonika S." userId="S::lokhandesonika@ufl.edu::80e9afde-9b7b-4aeb-b3d8-a5baf0487885" providerId="AD" clId="Web-{CC7E4D4A-22F8-43C3-8C81-C4E315512DEC}" dt="2022-11-01T23:10:02.447" v="102"/>
          <ac:cxnSpMkLst>
            <pc:docMk/>
            <pc:sldMk cId="2517948913" sldId="257"/>
            <ac:cxnSpMk id="83" creationId="{FC86C303-74D6-4DF3-9113-E0A374D7166D}"/>
          </ac:cxnSpMkLst>
        </pc:cxnChg>
        <pc:cxnChg chg="add">
          <ac:chgData name="Lokhande, Sonika S." userId="S::lokhandesonika@ufl.edu::80e9afde-9b7b-4aeb-b3d8-a5baf0487885" providerId="AD" clId="Web-{CC7E4D4A-22F8-43C3-8C81-C4E315512DEC}" dt="2022-11-01T23:10:02.526" v="103"/>
          <ac:cxnSpMkLst>
            <pc:docMk/>
            <pc:sldMk cId="2517948913" sldId="257"/>
            <ac:cxnSpMk id="95" creationId="{A7208205-03EE-4EC8-9C34-59270C1880D8}"/>
          </ac:cxnSpMkLst>
        </pc:cxnChg>
      </pc:sldChg>
      <pc:sldChg chg="addSp delSp modSp mod setBg modClrScheme setClrOvrMap delDesignElem chgLayout">
        <pc:chgData name="Lokhande, Sonika S." userId="S::lokhandesonika@ufl.edu::80e9afde-9b7b-4aeb-b3d8-a5baf0487885" providerId="AD" clId="Web-{CC7E4D4A-22F8-43C3-8C81-C4E315512DEC}" dt="2022-11-01T23:09:16.634" v="98"/>
        <pc:sldMkLst>
          <pc:docMk/>
          <pc:sldMk cId="881776533" sldId="258"/>
        </pc:sldMkLst>
        <pc:spChg chg="mod ord">
          <ac:chgData name="Lokhande, Sonika S." userId="S::lokhandesonika@ufl.edu::80e9afde-9b7b-4aeb-b3d8-a5baf0487885" providerId="AD" clId="Web-{CC7E4D4A-22F8-43C3-8C81-C4E315512DEC}" dt="2022-11-01T23:09:16.634" v="98"/>
          <ac:spMkLst>
            <pc:docMk/>
            <pc:sldMk cId="881776533" sldId="258"/>
            <ac:spMk id="2" creationId="{B1DB2C5E-544E-B622-DB03-F56023010F4A}"/>
          </ac:spMkLst>
        </pc:spChg>
        <pc:spChg chg="mod ord">
          <ac:chgData name="Lokhande, Sonika S." userId="S::lokhandesonika@ufl.edu::80e9afde-9b7b-4aeb-b3d8-a5baf0487885" providerId="AD" clId="Web-{CC7E4D4A-22F8-43C3-8C81-C4E315512DEC}" dt="2022-11-01T23:09:16.634" v="98"/>
          <ac:spMkLst>
            <pc:docMk/>
            <pc:sldMk cId="881776533" sldId="258"/>
            <ac:spMk id="3" creationId="{84F36224-3E34-9F7D-76D0-1266396E102A}"/>
          </ac:spMkLst>
        </pc:spChg>
        <pc:spChg chg="add del">
          <ac:chgData name="Lokhande, Sonika S." userId="S::lokhandesonika@ufl.edu::80e9afde-9b7b-4aeb-b3d8-a5baf0487885" providerId="AD" clId="Web-{CC7E4D4A-22F8-43C3-8C81-C4E315512DEC}" dt="2022-11-01T19:26:12.739" v="22"/>
          <ac:spMkLst>
            <pc:docMk/>
            <pc:sldMk cId="881776533" sldId="258"/>
            <ac:spMk id="7" creationId="{08689088-E8EA-4B0D-9DF5-6503E5538721}"/>
          </ac:spMkLst>
        </pc:spChg>
        <pc:spChg chg="add del">
          <ac:chgData name="Lokhande, Sonika S." userId="S::lokhandesonika@ufl.edu::80e9afde-9b7b-4aeb-b3d8-a5baf0487885" providerId="AD" clId="Web-{CC7E4D4A-22F8-43C3-8C81-C4E315512DEC}" dt="2022-11-01T19:26:44.131" v="25"/>
          <ac:spMkLst>
            <pc:docMk/>
            <pc:sldMk cId="881776533" sldId="258"/>
            <ac:spMk id="9" creationId="{08689088-E8EA-4B0D-9DF5-6503E5538721}"/>
          </ac:spMkLst>
        </pc:spChg>
        <pc:spChg chg="add del">
          <ac:chgData name="Lokhande, Sonika S." userId="S::lokhandesonika@ufl.edu::80e9afde-9b7b-4aeb-b3d8-a5baf0487885" providerId="AD" clId="Web-{CC7E4D4A-22F8-43C3-8C81-C4E315512DEC}" dt="2022-11-01T19:25:39.847" v="18"/>
          <ac:spMkLst>
            <pc:docMk/>
            <pc:sldMk cId="881776533" sldId="258"/>
            <ac:spMk id="10" creationId="{CD651AAC-2A8F-467F-8B5A-6FB705B1E9CE}"/>
          </ac:spMkLst>
        </pc:spChg>
        <pc:spChg chg="add del">
          <ac:chgData name="Lokhande, Sonika S." userId="S::lokhandesonika@ufl.edu::80e9afde-9b7b-4aeb-b3d8-a5baf0487885" providerId="AD" clId="Web-{CC7E4D4A-22F8-43C3-8C81-C4E315512DEC}" dt="2022-11-01T19:28:35.417" v="33"/>
          <ac:spMkLst>
            <pc:docMk/>
            <pc:sldMk cId="881776533" sldId="258"/>
            <ac:spMk id="13" creationId="{2172A0AC-3DCE-4672-BCAF-28FEF91F6020}"/>
          </ac:spMkLst>
        </pc:spChg>
        <pc:spChg chg="add del">
          <ac:chgData name="Lokhande, Sonika S." userId="S::lokhandesonika@ufl.edu::80e9afde-9b7b-4aeb-b3d8-a5baf0487885" providerId="AD" clId="Web-{CC7E4D4A-22F8-43C3-8C81-C4E315512DEC}" dt="2022-11-01T19:27:13.085" v="27"/>
          <ac:spMkLst>
            <pc:docMk/>
            <pc:sldMk cId="881776533" sldId="258"/>
            <ac:spMk id="15" creationId="{881BB01C-2DAE-48BD-8E81-DAE2E1BC4DA8}"/>
          </ac:spMkLst>
        </pc:spChg>
        <pc:spChg chg="add del">
          <ac:chgData name="Lokhande, Sonika S." userId="S::lokhandesonika@ufl.edu::80e9afde-9b7b-4aeb-b3d8-a5baf0487885" providerId="AD" clId="Web-{CC7E4D4A-22F8-43C3-8C81-C4E315512DEC}" dt="2022-11-01T19:25:39.847" v="18"/>
          <ac:spMkLst>
            <pc:docMk/>
            <pc:sldMk cId="881776533" sldId="258"/>
            <ac:spMk id="16" creationId="{14EF94C0-6B0F-4FF3-9B04-E2DB6838EC6F}"/>
          </ac:spMkLst>
        </pc:spChg>
        <pc:spChg chg="add del">
          <ac:chgData name="Lokhande, Sonika S." userId="S::lokhandesonika@ufl.edu::80e9afde-9b7b-4aeb-b3d8-a5baf0487885" providerId="AD" clId="Web-{CC7E4D4A-22F8-43C3-8C81-C4E315512DEC}" dt="2022-11-01T19:25:39.847" v="18"/>
          <ac:spMkLst>
            <pc:docMk/>
            <pc:sldMk cId="881776533" sldId="258"/>
            <ac:spMk id="18" creationId="{249140E7-6D8D-4040-96A8-8A855D135F87}"/>
          </ac:spMkLst>
        </pc:spChg>
        <pc:spChg chg="add del">
          <ac:chgData name="Lokhande, Sonika S." userId="S::lokhandesonika@ufl.edu::80e9afde-9b7b-4aeb-b3d8-a5baf0487885" providerId="AD" clId="Web-{CC7E4D4A-22F8-43C3-8C81-C4E315512DEC}" dt="2022-11-01T19:28:35.417" v="33"/>
          <ac:spMkLst>
            <pc:docMk/>
            <pc:sldMk cId="881776533" sldId="258"/>
            <ac:spMk id="19" creationId="{AE6F1C77-EDC9-4C5F-8C1C-62DD46BDA3C3}"/>
          </ac:spMkLst>
        </pc:spChg>
        <pc:spChg chg="add del">
          <ac:chgData name="Lokhande, Sonika S." userId="S::lokhandesonika@ufl.edu::80e9afde-9b7b-4aeb-b3d8-a5baf0487885" providerId="AD" clId="Web-{CC7E4D4A-22F8-43C3-8C81-C4E315512DEC}" dt="2022-11-01T19:25:39.847" v="18"/>
          <ac:spMkLst>
            <pc:docMk/>
            <pc:sldMk cId="881776533" sldId="258"/>
            <ac:spMk id="20" creationId="{E1E1801C-A590-4FD4-930F-E1813F700DBE}"/>
          </ac:spMkLst>
        </pc:spChg>
        <pc:spChg chg="add del">
          <ac:chgData name="Lokhande, Sonika S." userId="S::lokhandesonika@ufl.edu::80e9afde-9b7b-4aeb-b3d8-a5baf0487885" providerId="AD" clId="Web-{CC7E4D4A-22F8-43C3-8C81-C4E315512DEC}" dt="2022-11-01T19:26:12.739" v="22"/>
          <ac:spMkLst>
            <pc:docMk/>
            <pc:sldMk cId="881776533" sldId="258"/>
            <ac:spMk id="21" creationId="{61CA6EE3-50AE-4068-8444-C8B685FC8BA8}"/>
          </ac:spMkLst>
        </pc:spChg>
        <pc:spChg chg="add del">
          <ac:chgData name="Lokhande, Sonika S." userId="S::lokhandesonika@ufl.edu::80e9afde-9b7b-4aeb-b3d8-a5baf0487885" providerId="AD" clId="Web-{CC7E4D4A-22F8-43C3-8C81-C4E315512DEC}" dt="2022-11-01T19:25:39.847" v="18"/>
          <ac:spMkLst>
            <pc:docMk/>
            <pc:sldMk cId="881776533" sldId="258"/>
            <ac:spMk id="22" creationId="{E62CFFC8-3FFA-4A48-ADFB-440105BA9425}"/>
          </ac:spMkLst>
        </pc:spChg>
        <pc:spChg chg="add del">
          <ac:chgData name="Lokhande, Sonika S." userId="S::lokhandesonika@ufl.edu::80e9afde-9b7b-4aeb-b3d8-a5baf0487885" providerId="AD" clId="Web-{CC7E4D4A-22F8-43C3-8C81-C4E315512DEC}" dt="2022-11-01T19:28:08.498" v="31"/>
          <ac:spMkLst>
            <pc:docMk/>
            <pc:sldMk cId="881776533" sldId="258"/>
            <ac:spMk id="23" creationId="{2A0E4E09-FC02-4ADC-951A-3FFA90B6FE39}"/>
          </ac:spMkLst>
        </pc:spChg>
        <pc:spChg chg="add del">
          <ac:chgData name="Lokhande, Sonika S." userId="S::lokhandesonika@ufl.edu::80e9afde-9b7b-4aeb-b3d8-a5baf0487885" providerId="AD" clId="Web-{CC7E4D4A-22F8-43C3-8C81-C4E315512DEC}" dt="2022-11-01T19:28:08.498" v="31"/>
          <ac:spMkLst>
            <pc:docMk/>
            <pc:sldMk cId="881776533" sldId="258"/>
            <ac:spMk id="24" creationId="{F6A67491-8DC4-4A39-8A37-58B2F086343B}"/>
          </ac:spMkLst>
        </pc:spChg>
        <pc:spChg chg="add del">
          <ac:chgData name="Lokhande, Sonika S." userId="S::lokhandesonika@ufl.edu::80e9afde-9b7b-4aeb-b3d8-a5baf0487885" providerId="AD" clId="Web-{CC7E4D4A-22F8-43C3-8C81-C4E315512DEC}" dt="2022-11-01T19:26:44.131" v="25"/>
          <ac:spMkLst>
            <pc:docMk/>
            <pc:sldMk cId="881776533" sldId="258"/>
            <ac:spMk id="25" creationId="{61CA6EE3-50AE-4068-8444-C8B685FC8BA8}"/>
          </ac:spMkLst>
        </pc:spChg>
        <pc:spChg chg="add del">
          <ac:chgData name="Lokhande, Sonika S." userId="S::lokhandesonika@ufl.edu::80e9afde-9b7b-4aeb-b3d8-a5baf0487885" providerId="AD" clId="Web-{CC7E4D4A-22F8-43C3-8C81-C4E315512DEC}" dt="2022-11-01T19:28:08.498" v="31"/>
          <ac:spMkLst>
            <pc:docMk/>
            <pc:sldMk cId="881776533" sldId="258"/>
            <ac:spMk id="26" creationId="{9453FF84-60C1-4EA8-B49B-1B8C2D0C589F}"/>
          </ac:spMkLst>
        </pc:spChg>
        <pc:spChg chg="add del">
          <ac:chgData name="Lokhande, Sonika S." userId="S::lokhandesonika@ufl.edu::80e9afde-9b7b-4aeb-b3d8-a5baf0487885" providerId="AD" clId="Web-{CC7E4D4A-22F8-43C3-8C81-C4E315512DEC}" dt="2022-11-01T19:28:45.808" v="35"/>
          <ac:spMkLst>
            <pc:docMk/>
            <pc:sldMk cId="881776533" sldId="258"/>
            <ac:spMk id="28" creationId="{EF9B8DF2-C3F5-49A2-94D2-F7B65A0F1F15}"/>
          </ac:spMkLst>
        </pc:spChg>
        <pc:spChg chg="add del">
          <ac:chgData name="Lokhande, Sonika S." userId="S::lokhandesonika@ufl.edu::80e9afde-9b7b-4aeb-b3d8-a5baf0487885" providerId="AD" clId="Web-{CC7E4D4A-22F8-43C3-8C81-C4E315512DEC}" dt="2022-11-01T19:30:59.453" v="48"/>
          <ac:spMkLst>
            <pc:docMk/>
            <pc:sldMk cId="881776533" sldId="258"/>
            <ac:spMk id="30" creationId="{61B2A784-4501-42A8-86DF-DB27DE395089}"/>
          </ac:spMkLst>
        </pc:spChg>
        <pc:spChg chg="add del">
          <ac:chgData name="Lokhande, Sonika S." userId="S::lokhandesonika@ufl.edu::80e9afde-9b7b-4aeb-b3d8-a5baf0487885" providerId="AD" clId="Web-{CC7E4D4A-22F8-43C3-8C81-C4E315512DEC}" dt="2022-11-01T19:30:59.453" v="48"/>
          <ac:spMkLst>
            <pc:docMk/>
            <pc:sldMk cId="881776533" sldId="258"/>
            <ac:spMk id="31" creationId="{3BD53A9B-9757-4152-AC12-68721FC8A16F}"/>
          </ac:spMkLst>
        </pc:spChg>
        <pc:grpChg chg="add del">
          <ac:chgData name="Lokhande, Sonika S." userId="S::lokhandesonika@ufl.edu::80e9afde-9b7b-4aeb-b3d8-a5baf0487885" providerId="AD" clId="Web-{CC7E4D4A-22F8-43C3-8C81-C4E315512DEC}" dt="2022-11-01T19:26:12.739" v="22"/>
          <ac:grpSpMkLst>
            <pc:docMk/>
            <pc:sldMk cId="881776533" sldId="258"/>
            <ac:grpSpMk id="8" creationId="{690B3B91-59FA-408F-A060-4A5642F58BD9}"/>
          </ac:grpSpMkLst>
        </pc:grpChg>
        <pc:grpChg chg="add del">
          <ac:chgData name="Lokhande, Sonika S." userId="S::lokhandesonika@ufl.edu::80e9afde-9b7b-4aeb-b3d8-a5baf0487885" providerId="AD" clId="Web-{CC7E4D4A-22F8-43C3-8C81-C4E315512DEC}" dt="2022-11-01T19:26:44.131" v="25"/>
          <ac:grpSpMkLst>
            <pc:docMk/>
            <pc:sldMk cId="881776533" sldId="258"/>
            <ac:grpSpMk id="11" creationId="{690B3B91-59FA-408F-A060-4A5642F58BD9}"/>
          </ac:grpSpMkLst>
        </pc:grpChg>
        <pc:grpChg chg="add del">
          <ac:chgData name="Lokhande, Sonika S." userId="S::lokhandesonika@ufl.edu::80e9afde-9b7b-4aeb-b3d8-a5baf0487885" providerId="AD" clId="Web-{CC7E4D4A-22F8-43C3-8C81-C4E315512DEC}" dt="2022-11-01T19:27:13.085" v="27"/>
          <ac:grpSpMkLst>
            <pc:docMk/>
            <pc:sldMk cId="881776533" sldId="258"/>
            <ac:grpSpMk id="17" creationId="{AD55FF18-1979-4730-A345-E74E328F0777}"/>
          </ac:grpSpMkLst>
        </pc:grpChg>
        <pc:grpChg chg="add del">
          <ac:chgData name="Lokhande, Sonika S." userId="S::lokhandesonika@ufl.edu::80e9afde-9b7b-4aeb-b3d8-a5baf0487885" providerId="AD" clId="Web-{CC7E4D4A-22F8-43C3-8C81-C4E315512DEC}" dt="2022-11-01T19:28:08.498" v="31"/>
          <ac:grpSpMkLst>
            <pc:docMk/>
            <pc:sldMk cId="881776533" sldId="258"/>
            <ac:grpSpMk id="27" creationId="{987D9359-6216-4C32-9A60-D601E5582DB3}"/>
          </ac:grpSpMkLst>
        </pc:grpChg>
        <pc:picChg chg="mod ord">
          <ac:chgData name="Lokhande, Sonika S." userId="S::lokhandesonika@ufl.edu::80e9afde-9b7b-4aeb-b3d8-a5baf0487885" providerId="AD" clId="Web-{CC7E4D4A-22F8-43C3-8C81-C4E315512DEC}" dt="2022-11-01T19:28:45.823" v="36"/>
          <ac:picMkLst>
            <pc:docMk/>
            <pc:sldMk cId="881776533" sldId="258"/>
            <ac:picMk id="4" creationId="{049E5D1B-1E67-896B-9E27-E57D45CE63A5}"/>
          </ac:picMkLst>
        </pc:picChg>
        <pc:picChg chg="mod">
          <ac:chgData name="Lokhande, Sonika S." userId="S::lokhandesonika@ufl.edu::80e9afde-9b7b-4aeb-b3d8-a5baf0487885" providerId="AD" clId="Web-{CC7E4D4A-22F8-43C3-8C81-C4E315512DEC}" dt="2022-11-01T19:28:45.823" v="36"/>
          <ac:picMkLst>
            <pc:docMk/>
            <pc:sldMk cId="881776533" sldId="258"/>
            <ac:picMk id="5" creationId="{D4C9D2A7-CCDB-4CD5-EF80-C6B2F79F2F14}"/>
          </ac:picMkLst>
        </pc:picChg>
        <pc:picChg chg="add del">
          <ac:chgData name="Lokhande, Sonika S." userId="S::lokhandesonika@ufl.edu::80e9afde-9b7b-4aeb-b3d8-a5baf0487885" providerId="AD" clId="Web-{CC7E4D4A-22F8-43C3-8C81-C4E315512DEC}" dt="2022-11-01T19:25:39.847" v="18"/>
          <ac:picMkLst>
            <pc:docMk/>
            <pc:sldMk cId="881776533" sldId="258"/>
            <ac:picMk id="12" creationId="{D15E6949-82C5-4874-974C-B459B4E19067}"/>
          </ac:picMkLst>
        </pc:picChg>
        <pc:picChg chg="add del">
          <ac:chgData name="Lokhande, Sonika S." userId="S::lokhandesonika@ufl.edu::80e9afde-9b7b-4aeb-b3d8-a5baf0487885" providerId="AD" clId="Web-{CC7E4D4A-22F8-43C3-8C81-C4E315512DEC}" dt="2022-11-01T19:25:39.847" v="18"/>
          <ac:picMkLst>
            <pc:docMk/>
            <pc:sldMk cId="881776533" sldId="258"/>
            <ac:picMk id="14" creationId="{A84A2322-5C78-4AA2-87F3-C720A7891669}"/>
          </ac:picMkLst>
        </pc:picChg>
      </pc:sldChg>
      <pc:sldChg chg="addSp delSp modSp mod setBg modClrScheme delDesignElem chgLayout">
        <pc:chgData name="Lokhande, Sonika S." userId="S::lokhandesonika@ufl.edu::80e9afde-9b7b-4aeb-b3d8-a5baf0487885" providerId="AD" clId="Web-{CC7E4D4A-22F8-43C3-8C81-C4E315512DEC}" dt="2022-11-01T23:09:16.634" v="98"/>
        <pc:sldMkLst>
          <pc:docMk/>
          <pc:sldMk cId="853254431" sldId="259"/>
        </pc:sldMkLst>
        <pc:spChg chg="mod ord">
          <ac:chgData name="Lokhande, Sonika S." userId="S::lokhandesonika@ufl.edu::80e9afde-9b7b-4aeb-b3d8-a5baf0487885" providerId="AD" clId="Web-{CC7E4D4A-22F8-43C3-8C81-C4E315512DEC}" dt="2022-11-01T23:09:16.634" v="98"/>
          <ac:spMkLst>
            <pc:docMk/>
            <pc:sldMk cId="853254431" sldId="259"/>
            <ac:spMk id="2" creationId="{41C85D25-B089-3E0B-048B-6800756ACEA4}"/>
          </ac:spMkLst>
        </pc:spChg>
        <pc:spChg chg="mod ord">
          <ac:chgData name="Lokhande, Sonika S." userId="S::lokhandesonika@ufl.edu::80e9afde-9b7b-4aeb-b3d8-a5baf0487885" providerId="AD" clId="Web-{CC7E4D4A-22F8-43C3-8C81-C4E315512DEC}" dt="2022-11-01T23:09:16.634" v="98"/>
          <ac:spMkLst>
            <pc:docMk/>
            <pc:sldMk cId="853254431" sldId="259"/>
            <ac:spMk id="3" creationId="{D7CEEE6C-43C7-3314-CFE9-393BBE3C670C}"/>
          </ac:spMkLst>
        </pc:spChg>
        <pc:spChg chg="mod">
          <ac:chgData name="Lokhande, Sonika S." userId="S::lokhandesonika@ufl.edu::80e9afde-9b7b-4aeb-b3d8-a5baf0487885" providerId="AD" clId="Web-{CC7E4D4A-22F8-43C3-8C81-C4E315512DEC}" dt="2022-11-01T23:08:37.992" v="92"/>
          <ac:spMkLst>
            <pc:docMk/>
            <pc:sldMk cId="853254431" sldId="259"/>
            <ac:spMk id="4" creationId="{B718BC52-9B64-DA60-9800-B41739F420FE}"/>
          </ac:spMkLst>
        </pc:spChg>
        <pc:spChg chg="add del">
          <ac:chgData name="Lokhande, Sonika S." userId="S::lokhandesonika@ufl.edu::80e9afde-9b7b-4aeb-b3d8-a5baf0487885" providerId="AD" clId="Web-{CC7E4D4A-22F8-43C3-8C81-C4E315512DEC}" dt="2022-11-01T23:08:37.992" v="93"/>
          <ac:spMkLst>
            <pc:docMk/>
            <pc:sldMk cId="853254431" sldId="259"/>
            <ac:spMk id="9" creationId="{4C608BEB-860E-4094-8511-78603564A75E}"/>
          </ac:spMkLst>
        </pc:spChg>
        <pc:spChg chg="add del">
          <ac:chgData name="Lokhande, Sonika S." userId="S::lokhandesonika@ufl.edu::80e9afde-9b7b-4aeb-b3d8-a5baf0487885" providerId="AD" clId="Web-{CC7E4D4A-22F8-43C3-8C81-C4E315512DEC}" dt="2022-11-01T23:08:37.992" v="92"/>
          <ac:spMkLst>
            <pc:docMk/>
            <pc:sldMk cId="853254431" sldId="259"/>
            <ac:spMk id="16" creationId="{21739CA5-F0F5-48E1-8E8C-F24B71827E46}"/>
          </ac:spMkLst>
        </pc:spChg>
        <pc:spChg chg="add del">
          <ac:chgData name="Lokhande, Sonika S." userId="S::lokhandesonika@ufl.edu::80e9afde-9b7b-4aeb-b3d8-a5baf0487885" providerId="AD" clId="Web-{CC7E4D4A-22F8-43C3-8C81-C4E315512DEC}" dt="2022-11-01T23:08:37.992" v="92"/>
          <ac:spMkLst>
            <pc:docMk/>
            <pc:sldMk cId="853254431" sldId="259"/>
            <ac:spMk id="18" creationId="{3EAD2937-F230-41D4-B9C5-975B129BFC20}"/>
          </ac:spMkLst>
        </pc:spChg>
        <pc:spChg chg="add del">
          <ac:chgData name="Lokhande, Sonika S." userId="S::lokhandesonika@ufl.edu::80e9afde-9b7b-4aeb-b3d8-a5baf0487885" providerId="AD" clId="Web-{CC7E4D4A-22F8-43C3-8C81-C4E315512DEC}" dt="2022-11-01T23:08:37.992" v="92"/>
          <ac:spMkLst>
            <pc:docMk/>
            <pc:sldMk cId="853254431" sldId="259"/>
            <ac:spMk id="20" creationId="{CCD444A3-C338-4886-B7F1-4BA2AF46EB64}"/>
          </ac:spMkLst>
        </pc:spChg>
        <pc:spChg chg="add del">
          <ac:chgData name="Lokhande, Sonika S." userId="S::lokhandesonika@ufl.edu::80e9afde-9b7b-4aeb-b3d8-a5baf0487885" providerId="AD" clId="Web-{CC7E4D4A-22F8-43C3-8C81-C4E315512DEC}" dt="2022-11-01T23:08:53.086" v="96"/>
          <ac:spMkLst>
            <pc:docMk/>
            <pc:sldMk cId="853254431" sldId="259"/>
            <ac:spMk id="22" creationId="{4C608BEB-860E-4094-8511-78603564A75E}"/>
          </ac:spMkLst>
        </pc:spChg>
        <pc:cxnChg chg="add del">
          <ac:chgData name="Lokhande, Sonika S." userId="S::lokhandesonika@ufl.edu::80e9afde-9b7b-4aeb-b3d8-a5baf0487885" providerId="AD" clId="Web-{CC7E4D4A-22F8-43C3-8C81-C4E315512DEC}" dt="2022-11-01T23:08:37.992" v="93"/>
          <ac:cxnSpMkLst>
            <pc:docMk/>
            <pc:sldMk cId="853254431" sldId="259"/>
            <ac:cxnSpMk id="11" creationId="{1F16A8D4-FE87-4604-88B2-394B5D1EB437}"/>
          </ac:cxnSpMkLst>
        </pc:cxnChg>
        <pc:cxnChg chg="add del">
          <ac:chgData name="Lokhande, Sonika S." userId="S::lokhandesonika@ufl.edu::80e9afde-9b7b-4aeb-b3d8-a5baf0487885" providerId="AD" clId="Web-{CC7E4D4A-22F8-43C3-8C81-C4E315512DEC}" dt="2022-11-01T23:08:53.086" v="96"/>
          <ac:cxnSpMkLst>
            <pc:docMk/>
            <pc:sldMk cId="853254431" sldId="259"/>
            <ac:cxnSpMk id="23" creationId="{1F16A8D4-FE87-4604-88B2-394B5D1EB437}"/>
          </ac:cxnSpMkLst>
        </pc:cxnChg>
      </pc:sldChg>
      <pc:sldChg chg="modSp mod modClrScheme chgLayout">
        <pc:chgData name="Lokhande, Sonika S." userId="S::lokhandesonika@ufl.edu::80e9afde-9b7b-4aeb-b3d8-a5baf0487885" providerId="AD" clId="Web-{CC7E4D4A-22F8-43C3-8C81-C4E315512DEC}" dt="2022-11-01T23:09:16.634" v="98"/>
        <pc:sldMkLst>
          <pc:docMk/>
          <pc:sldMk cId="2598413720" sldId="260"/>
        </pc:sldMkLst>
        <pc:spChg chg="mod ord">
          <ac:chgData name="Lokhande, Sonika S." userId="S::lokhandesonika@ufl.edu::80e9afde-9b7b-4aeb-b3d8-a5baf0487885" providerId="AD" clId="Web-{CC7E4D4A-22F8-43C3-8C81-C4E315512DEC}" dt="2022-11-01T23:09:16.634" v="98"/>
          <ac:spMkLst>
            <pc:docMk/>
            <pc:sldMk cId="2598413720" sldId="260"/>
            <ac:spMk id="2" creationId="{7DA1E8D7-5F40-B230-E43E-9F9DBC3807B0}"/>
          </ac:spMkLst>
        </pc:spChg>
        <pc:spChg chg="mod ord">
          <ac:chgData name="Lokhande, Sonika S." userId="S::lokhandesonika@ufl.edu::80e9afde-9b7b-4aeb-b3d8-a5baf0487885" providerId="AD" clId="Web-{CC7E4D4A-22F8-43C3-8C81-C4E315512DEC}" dt="2022-11-01T23:09:16.634" v="98"/>
          <ac:spMkLst>
            <pc:docMk/>
            <pc:sldMk cId="2598413720" sldId="260"/>
            <ac:spMk id="3" creationId="{57FCF8E0-716C-DC5E-C9CF-1658DE1ED7C8}"/>
          </ac:spMkLst>
        </pc:spChg>
      </pc:sldChg>
      <pc:sldChg chg="modSp mod modClrScheme chgLayout">
        <pc:chgData name="Lokhande, Sonika S." userId="S::lokhandesonika@ufl.edu::80e9afde-9b7b-4aeb-b3d8-a5baf0487885" providerId="AD" clId="Web-{CC7E4D4A-22F8-43C3-8C81-C4E315512DEC}" dt="2022-11-01T23:09:16.634" v="98"/>
        <pc:sldMkLst>
          <pc:docMk/>
          <pc:sldMk cId="3440501261" sldId="261"/>
        </pc:sldMkLst>
        <pc:spChg chg="mod ord">
          <ac:chgData name="Lokhande, Sonika S." userId="S::lokhandesonika@ufl.edu::80e9afde-9b7b-4aeb-b3d8-a5baf0487885" providerId="AD" clId="Web-{CC7E4D4A-22F8-43C3-8C81-C4E315512DEC}" dt="2022-11-01T23:09:16.634" v="98"/>
          <ac:spMkLst>
            <pc:docMk/>
            <pc:sldMk cId="3440501261" sldId="261"/>
            <ac:spMk id="2" creationId="{0D24E915-87F1-6CAB-1285-A8CDE3829B0E}"/>
          </ac:spMkLst>
        </pc:spChg>
        <pc:spChg chg="mod ord">
          <ac:chgData name="Lokhande, Sonika S." userId="S::lokhandesonika@ufl.edu::80e9afde-9b7b-4aeb-b3d8-a5baf0487885" providerId="AD" clId="Web-{CC7E4D4A-22F8-43C3-8C81-C4E315512DEC}" dt="2022-11-01T23:09:16.634" v="98"/>
          <ac:spMkLst>
            <pc:docMk/>
            <pc:sldMk cId="3440501261" sldId="261"/>
            <ac:spMk id="3" creationId="{61ECC5A8-D4BF-0BB9-EE55-D2CBF4D4540E}"/>
          </ac:spMkLst>
        </pc:spChg>
      </pc:sldChg>
      <pc:sldMasterChg chg="del delSldLayout">
        <pc:chgData name="Lokhande, Sonika S." userId="S::lokhandesonika@ufl.edu::80e9afde-9b7b-4aeb-b3d8-a5baf0487885" providerId="AD" clId="Web-{CC7E4D4A-22F8-43C3-8C81-C4E315512DEC}" dt="2022-11-01T19:23:40.358" v="0"/>
        <pc:sldMasterMkLst>
          <pc:docMk/>
          <pc:sldMasterMk cId="3140634880" sldId="2147483648"/>
        </pc:sldMasterMkLst>
        <pc:sldLayoutChg chg="del">
          <pc:chgData name="Lokhande, Sonika S." userId="S::lokhandesonika@ufl.edu::80e9afde-9b7b-4aeb-b3d8-a5baf0487885" providerId="AD" clId="Web-{CC7E4D4A-22F8-43C3-8C81-C4E315512DEC}" dt="2022-11-01T19:23:40.358" v="0"/>
          <pc:sldLayoutMkLst>
            <pc:docMk/>
            <pc:sldMasterMk cId="3140634880" sldId="2147483648"/>
            <pc:sldLayoutMk cId="1680252576" sldId="2147483649"/>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479958637" sldId="2147483650"/>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2553821350" sldId="2147483651"/>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993588701" sldId="2147483652"/>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3379207105" sldId="2147483653"/>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4004030341" sldId="2147483654"/>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829887652" sldId="2147483655"/>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2816425540" sldId="2147483656"/>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958090980" sldId="2147483657"/>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200689201" sldId="2147483658"/>
          </pc:sldLayoutMkLst>
        </pc:sldLayoutChg>
        <pc:sldLayoutChg chg="del">
          <pc:chgData name="Lokhande, Sonika S." userId="S::lokhandesonika@ufl.edu::80e9afde-9b7b-4aeb-b3d8-a5baf0487885" providerId="AD" clId="Web-{CC7E4D4A-22F8-43C3-8C81-C4E315512DEC}" dt="2022-11-01T19:23:40.358" v="0"/>
          <pc:sldLayoutMkLst>
            <pc:docMk/>
            <pc:sldMasterMk cId="3140634880" sldId="2147483648"/>
            <pc:sldLayoutMk cId="3145135732" sldId="2147483659"/>
          </pc:sldLayoutMkLst>
        </pc:sldLayoutChg>
      </pc:sldMasterChg>
      <pc:sldMasterChg chg="add del addSldLayout delSldLayout modSldLayout">
        <pc:chgData name="Lokhande, Sonika S." userId="S::lokhandesonika@ufl.edu::80e9afde-9b7b-4aeb-b3d8-a5baf0487885" providerId="AD" clId="Web-{CC7E4D4A-22F8-43C3-8C81-C4E315512DEC}" dt="2022-11-01T19:23:43.390" v="1"/>
        <pc:sldMasterMkLst>
          <pc:docMk/>
          <pc:sldMasterMk cId="3677546379" sldId="2147483660"/>
        </pc:sldMasterMkLst>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1961912527" sldId="2147483661"/>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2675729210" sldId="2147483662"/>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3113647394" sldId="2147483663"/>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3456931278" sldId="2147483664"/>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944835525" sldId="2147483665"/>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3170501897" sldId="2147483666"/>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3922434024" sldId="2147483667"/>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4151412053" sldId="2147483668"/>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3926248595" sldId="2147483669"/>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2667258991" sldId="2147483670"/>
          </pc:sldLayoutMkLst>
        </pc:sldLayoutChg>
        <pc:sldLayoutChg chg="add del mod replId">
          <pc:chgData name="Lokhande, Sonika S." userId="S::lokhandesonika@ufl.edu::80e9afde-9b7b-4aeb-b3d8-a5baf0487885" providerId="AD" clId="Web-{CC7E4D4A-22F8-43C3-8C81-C4E315512DEC}" dt="2022-11-01T19:23:43.390" v="1"/>
          <pc:sldLayoutMkLst>
            <pc:docMk/>
            <pc:sldMasterMk cId="3677546379" sldId="2147483660"/>
            <pc:sldLayoutMk cId="2654462775" sldId="2147483671"/>
          </pc:sldLayoutMkLst>
        </pc:sldLayoutChg>
      </pc:sldMasterChg>
      <pc:sldMasterChg chg="add del addSldLayout delSldLayout modSldLayout">
        <pc:chgData name="Lokhande, Sonika S." userId="S::lokhandesonika@ufl.edu::80e9afde-9b7b-4aeb-b3d8-a5baf0487885" providerId="AD" clId="Web-{CC7E4D4A-22F8-43C3-8C81-C4E315512DEC}" dt="2022-11-01T19:24:03.781" v="7"/>
        <pc:sldMasterMkLst>
          <pc:docMk/>
          <pc:sldMasterMk cId="650867775" sldId="2147483672"/>
        </pc:sldMasterMkLst>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3226138741" sldId="2147483673"/>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3201240013" sldId="2147483674"/>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1728812631" sldId="2147483675"/>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1907742845" sldId="2147483676"/>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890845134" sldId="2147483677"/>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2248460347" sldId="2147483678"/>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2064952193" sldId="2147483679"/>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1667459617" sldId="2147483680"/>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4185443075" sldId="2147483681"/>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3487433147" sldId="2147483682"/>
          </pc:sldLayoutMkLst>
        </pc:sldLayoutChg>
        <pc:sldLayoutChg chg="add del mod replId">
          <pc:chgData name="Lokhande, Sonika S." userId="S::lokhandesonika@ufl.edu::80e9afde-9b7b-4aeb-b3d8-a5baf0487885" providerId="AD" clId="Web-{CC7E4D4A-22F8-43C3-8C81-C4E315512DEC}" dt="2022-11-01T19:24:03.781" v="7"/>
          <pc:sldLayoutMkLst>
            <pc:docMk/>
            <pc:sldMasterMk cId="650867775" sldId="2147483672"/>
            <pc:sldLayoutMk cId="35031973" sldId="2147483683"/>
          </pc:sldLayoutMkLst>
        </pc:sldLayoutChg>
      </pc:sldMasterChg>
      <pc:sldMasterChg chg="add del addSldLayout delSldLayout modSldLayout">
        <pc:chgData name="Lokhande, Sonika S." userId="S::lokhandesonika@ufl.edu::80e9afde-9b7b-4aeb-b3d8-a5baf0487885" providerId="AD" clId="Web-{CC7E4D4A-22F8-43C3-8C81-C4E315512DEC}" dt="2022-11-01T19:25:39.847" v="18"/>
        <pc:sldMasterMkLst>
          <pc:docMk/>
          <pc:sldMasterMk cId="4144689748" sldId="2147483684"/>
        </pc:sldMasterMkLst>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383987728" sldId="2147483685"/>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870052466" sldId="2147483686"/>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310496638" sldId="2147483687"/>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730768267" sldId="2147483688"/>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3134689739" sldId="2147483689"/>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639408514" sldId="2147483690"/>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288486167" sldId="2147483691"/>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91858636" sldId="2147483692"/>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3828727088" sldId="2147483693"/>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1823887327" sldId="2147483694"/>
          </pc:sldLayoutMkLst>
        </pc:sldLayoutChg>
        <pc:sldLayoutChg chg="add del mod replId">
          <pc:chgData name="Lokhande, Sonika S." userId="S::lokhandesonika@ufl.edu::80e9afde-9b7b-4aeb-b3d8-a5baf0487885" providerId="AD" clId="Web-{CC7E4D4A-22F8-43C3-8C81-C4E315512DEC}" dt="2022-11-01T19:25:39.847" v="18"/>
          <pc:sldLayoutMkLst>
            <pc:docMk/>
            <pc:sldMasterMk cId="4144689748" sldId="2147483684"/>
            <pc:sldLayoutMk cId="2592712834" sldId="2147483695"/>
          </pc:sldLayoutMkLst>
        </pc:sldLayoutChg>
      </pc:sldMasterChg>
      <pc:sldMasterChg chg="add del addSldLayout delSldLayout modSldLayout">
        <pc:chgData name="Lokhande, Sonika S." userId="S::lokhandesonika@ufl.edu::80e9afde-9b7b-4aeb-b3d8-a5baf0487885" providerId="AD" clId="Web-{CC7E4D4A-22F8-43C3-8C81-C4E315512DEC}" dt="2022-11-01T19:26:44.131" v="25"/>
        <pc:sldMasterMkLst>
          <pc:docMk/>
          <pc:sldMasterMk cId="1641272335" sldId="2147483696"/>
        </pc:sldMasterMkLst>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333012390" sldId="2147483697"/>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2942920227" sldId="2147483698"/>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699181222" sldId="2147483699"/>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999535539" sldId="2147483700"/>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904675928" sldId="2147483701"/>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054514673" sldId="2147483702"/>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685252748" sldId="2147483703"/>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551364685" sldId="2147483704"/>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381329233" sldId="2147483705"/>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2580718521" sldId="2147483706"/>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2711089213" sldId="2147483707"/>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112155239" sldId="2147483708"/>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1727406085" sldId="2147483709"/>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1223731160" sldId="2147483710"/>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4128816757" sldId="2147483711"/>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1234181759" sldId="2147483712"/>
          </pc:sldLayoutMkLst>
        </pc:sldLayoutChg>
        <pc:sldLayoutChg chg="add del mod replId">
          <pc:chgData name="Lokhande, Sonika S." userId="S::lokhandesonika@ufl.edu::80e9afde-9b7b-4aeb-b3d8-a5baf0487885" providerId="AD" clId="Web-{CC7E4D4A-22F8-43C3-8C81-C4E315512DEC}" dt="2022-11-01T19:26:44.131" v="25"/>
          <pc:sldLayoutMkLst>
            <pc:docMk/>
            <pc:sldMasterMk cId="1641272335" sldId="2147483696"/>
            <pc:sldLayoutMk cId="3001446254" sldId="2147483713"/>
          </pc:sldLayoutMkLst>
        </pc:sldLayoutChg>
      </pc:sldMasterChg>
      <pc:sldMasterChg chg="add del addSldLayout delSldLayout modSldLayout">
        <pc:chgData name="Lokhande, Sonika S." userId="S::lokhandesonika@ufl.edu::80e9afde-9b7b-4aeb-b3d8-a5baf0487885" providerId="AD" clId="Web-{CC7E4D4A-22F8-43C3-8C81-C4E315512DEC}" dt="2022-11-01T19:28:08.498" v="31"/>
        <pc:sldMasterMkLst>
          <pc:docMk/>
          <pc:sldMasterMk cId="1184090488" sldId="2147483714"/>
        </pc:sldMasterMkLst>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2447248250" sldId="2147483715"/>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3050834017" sldId="2147483716"/>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1844053304" sldId="2147483717"/>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1050467741" sldId="2147483718"/>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1434850800" sldId="2147483719"/>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3874398848" sldId="2147483720"/>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3774855621" sldId="2147483721"/>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2511631078" sldId="2147483722"/>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4116991698" sldId="2147483723"/>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2051286226" sldId="2147483724"/>
          </pc:sldLayoutMkLst>
        </pc:sldLayoutChg>
        <pc:sldLayoutChg chg="add del mod replId">
          <pc:chgData name="Lokhande, Sonika S." userId="S::lokhandesonika@ufl.edu::80e9afde-9b7b-4aeb-b3d8-a5baf0487885" providerId="AD" clId="Web-{CC7E4D4A-22F8-43C3-8C81-C4E315512DEC}" dt="2022-11-01T19:28:08.498" v="31"/>
          <pc:sldLayoutMkLst>
            <pc:docMk/>
            <pc:sldMasterMk cId="1184090488" sldId="2147483714"/>
            <pc:sldLayoutMk cId="2272750610" sldId="2147483725"/>
          </pc:sldLayoutMkLst>
        </pc:sldLayoutChg>
      </pc:sldMasterChg>
      <pc:sldMasterChg chg="add del addSldLayout delSldLayout modSldLayout">
        <pc:chgData name="Lokhande, Sonika S." userId="S::lokhandesonika@ufl.edu::80e9afde-9b7b-4aeb-b3d8-a5baf0487885" providerId="AD" clId="Web-{CC7E4D4A-22F8-43C3-8C81-C4E315512DEC}" dt="2022-11-01T19:27:59.978" v="30"/>
        <pc:sldMasterMkLst>
          <pc:docMk/>
          <pc:sldMasterMk cId="2887194221" sldId="2147483726"/>
        </pc:sldMasterMkLst>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1151447852" sldId="2147483727"/>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3310993685" sldId="2147483728"/>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2100994486" sldId="2147483729"/>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2429076500" sldId="2147483730"/>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2502326385" sldId="2147483731"/>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3942300500" sldId="2147483732"/>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598117662" sldId="2147483733"/>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2340454711" sldId="2147483734"/>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1567553247" sldId="2147483735"/>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1786174783" sldId="2147483736"/>
          </pc:sldLayoutMkLst>
        </pc:sldLayoutChg>
        <pc:sldLayoutChg chg="add del mod replId">
          <pc:chgData name="Lokhande, Sonika S." userId="S::lokhandesonika@ufl.edu::80e9afde-9b7b-4aeb-b3d8-a5baf0487885" providerId="AD" clId="Web-{CC7E4D4A-22F8-43C3-8C81-C4E315512DEC}" dt="2022-11-01T19:27:59.978" v="30"/>
          <pc:sldLayoutMkLst>
            <pc:docMk/>
            <pc:sldMasterMk cId="2887194221" sldId="2147483726"/>
            <pc:sldLayoutMk cId="947951160" sldId="2147483737"/>
          </pc:sldLayoutMkLst>
        </pc:sldLayoutChg>
      </pc:sldMasterChg>
      <pc:sldMasterChg chg="add del addSldLayout delSldLayout modSldLayout">
        <pc:chgData name="Lokhande, Sonika S." userId="S::lokhandesonika@ufl.edu::80e9afde-9b7b-4aeb-b3d8-a5baf0487885" providerId="AD" clId="Web-{CC7E4D4A-22F8-43C3-8C81-C4E315512DEC}" dt="2022-11-01T19:30:59.453" v="48"/>
        <pc:sldMasterMkLst>
          <pc:docMk/>
          <pc:sldMasterMk cId="3078466246" sldId="2147483726"/>
        </pc:sldMasterMkLst>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680921898" sldId="2147483727"/>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030304734" sldId="2147483728"/>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2924988147" sldId="2147483729"/>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2468897933" sldId="2147483730"/>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2096985690" sldId="2147483731"/>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586950326" sldId="2147483732"/>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479249207" sldId="2147483733"/>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916175483" sldId="2147483734"/>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2820669928" sldId="2147483735"/>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497527584" sldId="2147483736"/>
          </pc:sldLayoutMkLst>
        </pc:sldLayoutChg>
        <pc:sldLayoutChg chg="add del mod replId">
          <pc:chgData name="Lokhande, Sonika S." userId="S::lokhandesonika@ufl.edu::80e9afde-9b7b-4aeb-b3d8-a5baf0487885" providerId="AD" clId="Web-{CC7E4D4A-22F8-43C3-8C81-C4E315512DEC}" dt="2022-11-01T19:30:59.453" v="48"/>
          <pc:sldLayoutMkLst>
            <pc:docMk/>
            <pc:sldMasterMk cId="3078466246" sldId="2147483726"/>
            <pc:sldLayoutMk cId="3384817917" sldId="2147483737"/>
          </pc:sldLayoutMkLst>
        </pc:sldLayoutChg>
      </pc:sldMasterChg>
      <pc:sldMasterChg chg="add del addSldLayout delSldLayout modSldLayout">
        <pc:chgData name="Lokhande, Sonika S." userId="S::lokhandesonika@ufl.edu::80e9afde-9b7b-4aeb-b3d8-a5baf0487885" providerId="AD" clId="Web-{CC7E4D4A-22F8-43C3-8C81-C4E315512DEC}" dt="2022-11-01T19:31:14.626" v="49"/>
        <pc:sldMasterMkLst>
          <pc:docMk/>
          <pc:sldMasterMk cId="3397139747" sldId="2147483738"/>
        </pc:sldMasterMkLst>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2056948210" sldId="2147483739"/>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2303708376" sldId="2147483740"/>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260229556" sldId="2147483741"/>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1706809043" sldId="2147483742"/>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663854608" sldId="2147483743"/>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814940848" sldId="2147483744"/>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3867922419" sldId="2147483745"/>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3033674351" sldId="2147483746"/>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1378146346" sldId="2147483747"/>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2404692975" sldId="2147483748"/>
          </pc:sldLayoutMkLst>
        </pc:sldLayoutChg>
        <pc:sldLayoutChg chg="add del mod replId">
          <pc:chgData name="Lokhande, Sonika S." userId="S::lokhandesonika@ufl.edu::80e9afde-9b7b-4aeb-b3d8-a5baf0487885" providerId="AD" clId="Web-{CC7E4D4A-22F8-43C3-8C81-C4E315512DEC}" dt="2022-11-01T19:31:14.626" v="49"/>
          <pc:sldLayoutMkLst>
            <pc:docMk/>
            <pc:sldMasterMk cId="3397139747" sldId="2147483738"/>
            <pc:sldLayoutMk cId="3266300969" sldId="2147483749"/>
          </pc:sldLayoutMkLst>
        </pc:sldLayoutChg>
      </pc:sldMasterChg>
      <pc:sldMasterChg chg="add del mod setBg addSldLayout delSldLayout modSldLayout">
        <pc:chgData name="Lokhande, Sonika S." userId="S::lokhandesonika@ufl.edu::80e9afde-9b7b-4aeb-b3d8-a5baf0487885" providerId="AD" clId="Web-{CC7E4D4A-22F8-43C3-8C81-C4E315512DEC}" dt="2022-11-01T23:08:53.086" v="96"/>
        <pc:sldMasterMkLst>
          <pc:docMk/>
          <pc:sldMasterMk cId="1404599973" sldId="2147483750"/>
        </pc:sldMasterMkLst>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2517617497" sldId="2147483751"/>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144399965" sldId="2147483752"/>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552184076" sldId="2147483753"/>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3129557430" sldId="2147483754"/>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1569196942" sldId="2147483755"/>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3360967531" sldId="2147483756"/>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1756359975" sldId="2147483757"/>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1740614395" sldId="2147483758"/>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380821927" sldId="2147483759"/>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3214834078" sldId="2147483760"/>
          </pc:sldLayoutMkLst>
        </pc:sldLayoutChg>
        <pc:sldLayoutChg chg="add del mod replId">
          <pc:chgData name="Lokhande, Sonika S." userId="S::lokhandesonika@ufl.edu::80e9afde-9b7b-4aeb-b3d8-a5baf0487885" providerId="AD" clId="Web-{CC7E4D4A-22F8-43C3-8C81-C4E315512DEC}" dt="2022-11-01T23:08:53.086" v="96"/>
          <pc:sldLayoutMkLst>
            <pc:docMk/>
            <pc:sldMasterMk cId="1404599973" sldId="2147483750"/>
            <pc:sldLayoutMk cId="3338206065" sldId="2147483761"/>
          </pc:sldLayoutMkLst>
        </pc:sldLayoutChg>
      </pc:sldMasterChg>
      <pc:sldMasterChg chg="add del addSldLayout delSldLayout modSldLayout">
        <pc:chgData name="Lokhande, Sonika S." userId="S::lokhandesonika@ufl.edu::80e9afde-9b7b-4aeb-b3d8-a5baf0487885" providerId="AD" clId="Web-{CC7E4D4A-22F8-43C3-8C81-C4E315512DEC}" dt="2022-11-01T23:08:57.445" v="97"/>
        <pc:sldMasterMkLst>
          <pc:docMk/>
          <pc:sldMasterMk cId="4129804674" sldId="2147483762"/>
        </pc:sldMasterMkLst>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535037747" sldId="2147483763"/>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2642512182" sldId="2147483764"/>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4004213951" sldId="2147483765"/>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1509534377" sldId="2147483766"/>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949656991" sldId="2147483767"/>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2488278552" sldId="2147483768"/>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541853883" sldId="2147483769"/>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3713846940" sldId="2147483770"/>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4210389426" sldId="2147483771"/>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2050963614" sldId="2147483772"/>
          </pc:sldLayoutMkLst>
        </pc:sldLayoutChg>
        <pc:sldLayoutChg chg="add del mod replId">
          <pc:chgData name="Lokhande, Sonika S." userId="S::lokhandesonika@ufl.edu::80e9afde-9b7b-4aeb-b3d8-a5baf0487885" providerId="AD" clId="Web-{CC7E4D4A-22F8-43C3-8C81-C4E315512DEC}" dt="2022-11-01T23:08:57.445" v="97"/>
          <pc:sldLayoutMkLst>
            <pc:docMk/>
            <pc:sldMasterMk cId="4129804674" sldId="2147483762"/>
            <pc:sldLayoutMk cId="3559356941" sldId="2147483773"/>
          </pc:sldLayoutMkLst>
        </pc:sldLayoutChg>
      </pc:sldMasterChg>
      <pc:sldMasterChg chg="add del addSldLayout delSldLayout modSldLayout">
        <pc:chgData name="Lokhande, Sonika S." userId="S::lokhandesonika@ufl.edu::80e9afde-9b7b-4aeb-b3d8-a5baf0487885" providerId="AD" clId="Web-{CC7E4D4A-22F8-43C3-8C81-C4E315512DEC}" dt="2022-11-01T23:09:16.634" v="98"/>
        <pc:sldMasterMkLst>
          <pc:docMk/>
          <pc:sldMasterMk cId="2444102695" sldId="2147483774"/>
        </pc:sldMasterMkLst>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2250459351" sldId="2147483775"/>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804002925" sldId="2147483776"/>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1518734864" sldId="2147483777"/>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4155459781" sldId="2147483778"/>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649336929" sldId="2147483779"/>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4034983662" sldId="2147483780"/>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2183803387" sldId="2147483781"/>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1385153439" sldId="2147483782"/>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48897490" sldId="2147483783"/>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3476776792" sldId="2147483784"/>
          </pc:sldLayoutMkLst>
        </pc:sldLayoutChg>
        <pc:sldLayoutChg chg="add del mod replId">
          <pc:chgData name="Lokhande, Sonika S." userId="S::lokhandesonika@ufl.edu::80e9afde-9b7b-4aeb-b3d8-a5baf0487885" providerId="AD" clId="Web-{CC7E4D4A-22F8-43C3-8C81-C4E315512DEC}" dt="2022-11-01T23:09:16.634" v="98"/>
          <pc:sldLayoutMkLst>
            <pc:docMk/>
            <pc:sldMasterMk cId="2444102695" sldId="2147483774"/>
            <pc:sldLayoutMk cId="405084094" sldId="2147483785"/>
          </pc:sldLayoutMkLst>
        </pc:sldLayoutChg>
      </pc:sldMasterChg>
      <pc:sldMasterChg chg="add addSldLayout modSldLayout">
        <pc:chgData name="Lokhande, Sonika S." userId="S::lokhandesonika@ufl.edu::80e9afde-9b7b-4aeb-b3d8-a5baf0487885" providerId="AD" clId="Web-{CC7E4D4A-22F8-43C3-8C81-C4E315512DEC}" dt="2022-11-01T23:09:16.634" v="98"/>
        <pc:sldMasterMkLst>
          <pc:docMk/>
          <pc:sldMasterMk cId="558505322" sldId="2147483786"/>
        </pc:sldMasterMkLst>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2545562378" sldId="2147483787"/>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683200335" sldId="2147483788"/>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364289419" sldId="2147483789"/>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3416866302" sldId="2147483790"/>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836750069" sldId="2147483791"/>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974163706" sldId="2147483792"/>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970234941" sldId="2147483793"/>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4109399409" sldId="2147483794"/>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403561454" sldId="2147483795"/>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783856587" sldId="2147483796"/>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4273973347" sldId="2147483797"/>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3915807809" sldId="2147483798"/>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395054778" sldId="2147483799"/>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2707085973" sldId="2147483800"/>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288361886" sldId="2147483801"/>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813995816" sldId="2147483802"/>
          </pc:sldLayoutMkLst>
        </pc:sldLayoutChg>
        <pc:sldLayoutChg chg="add mod replId">
          <pc:chgData name="Lokhande, Sonika S." userId="S::lokhandesonika@ufl.edu::80e9afde-9b7b-4aeb-b3d8-a5baf0487885" providerId="AD" clId="Web-{CC7E4D4A-22F8-43C3-8C81-C4E315512DEC}" dt="2022-11-01T23:09:16.634" v="98"/>
          <pc:sldLayoutMkLst>
            <pc:docMk/>
            <pc:sldMasterMk cId="558505322" sldId="2147483786"/>
            <pc:sldLayoutMk cId="1199478000" sldId="214748380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42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688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1158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639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18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038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029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317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669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427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625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4277959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5" name="Picture 154">
            <a:extLst>
              <a:ext uri="{FF2B5EF4-FFF2-40B4-BE49-F238E27FC236}">
                <a16:creationId xmlns:a16="http://schemas.microsoft.com/office/drawing/2014/main" id="{D127FD90-9CB4-24D4-4BEF-1D351A49DF71}"/>
              </a:ext>
            </a:extLst>
          </p:cNvPr>
          <p:cNvPicPr>
            <a:picLocks noChangeAspect="1"/>
          </p:cNvPicPr>
          <p:nvPr/>
        </p:nvPicPr>
        <p:blipFill rotWithShape="1">
          <a:blip r:embed="rId2"/>
          <a:srcRect r="6250" b="6250"/>
          <a:stretch/>
        </p:blipFill>
        <p:spPr>
          <a:xfrm>
            <a:off x="-3047" y="10"/>
            <a:ext cx="12191999" cy="6857990"/>
          </a:xfrm>
          <a:prstGeom prst="rect">
            <a:avLst/>
          </a:prstGeom>
        </p:spPr>
      </p:pic>
      <p:sp>
        <p:nvSpPr>
          <p:cNvPr id="161" name="Rectangle 16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1C3BD3-0142-E531-9D69-126C86E05739}"/>
              </a:ext>
            </a:extLst>
          </p:cNvPr>
          <p:cNvSpPr txBox="1"/>
          <p:nvPr/>
        </p:nvSpPr>
        <p:spPr>
          <a:xfrm>
            <a:off x="1097280" y="325550"/>
            <a:ext cx="10071768" cy="279941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lnSpc>
                <a:spcPct val="90000"/>
              </a:lnSpc>
              <a:spcBef>
                <a:spcPct val="0"/>
              </a:spcBef>
              <a:spcAft>
                <a:spcPts val="600"/>
              </a:spcAft>
            </a:pPr>
            <a:r>
              <a:rPr lang="en-US" sz="5200" cap="all">
                <a:ln w="3175" cmpd="sng">
                  <a:noFill/>
                </a:ln>
                <a:solidFill>
                  <a:srgbClr val="FFFFFF"/>
                </a:solidFill>
                <a:effectLst>
                  <a:glow rad="38100">
                    <a:schemeClr val="bg1">
                      <a:lumMod val="65000"/>
                      <a:lumOff val="35000"/>
                      <a:alpha val="40000"/>
                    </a:schemeClr>
                  </a:glow>
                  <a:outerShdw blurRad="28575" dist="38100" dir="14040000" algn="tl" rotWithShape="0">
                    <a:srgbClr val="000000">
                      <a:alpha val="25000"/>
                    </a:srgbClr>
                  </a:outerShdw>
                </a:effectLst>
                <a:latin typeface="Times New Roman"/>
                <a:ea typeface="+mj-ea"/>
                <a:cs typeface="Times New Roman"/>
              </a:rPr>
              <a:t>Satellite Orbit Predictor</a:t>
            </a:r>
            <a:r>
              <a:rPr lang="en-US" sz="5200" cap="all">
                <a:ln w="3175" cmpd="sng">
                  <a:noFill/>
                </a:ln>
                <a:solidFill>
                  <a:srgbClr val="FFFFFF"/>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endParaRPr lang="en-US" sz="5200" cap="all">
              <a:ln w="3175" cmpd="sng">
                <a:noFill/>
              </a:ln>
              <a:solidFill>
                <a:srgbClr val="FFFFFF"/>
              </a:solidFill>
              <a:effectLst>
                <a:glow rad="38100">
                  <a:prstClr val="black">
                    <a:lumMod val="65000"/>
                    <a:lumOff val="35000"/>
                    <a:alpha val="40000"/>
                  </a:prstClr>
                </a:glow>
                <a:outerShdw blurRad="28575" dist="38100" dir="14040000" algn="tl" rotWithShape="0">
                  <a:srgbClr val="000000">
                    <a:alpha val="25000"/>
                  </a:srgbClr>
                </a:outerShdw>
              </a:effectLst>
              <a:latin typeface="+mj-lt"/>
              <a:ea typeface="+mj-ea"/>
              <a:cs typeface="+mj-cs"/>
            </a:endParaRPr>
          </a:p>
        </p:txBody>
      </p:sp>
      <p:sp>
        <p:nvSpPr>
          <p:cNvPr id="123" name="TextBox 4">
            <a:extLst>
              <a:ext uri="{FF2B5EF4-FFF2-40B4-BE49-F238E27FC236}">
                <a16:creationId xmlns:a16="http://schemas.microsoft.com/office/drawing/2014/main" id="{2DAF23DA-A647-F1AB-07E7-4DD15FB83648}"/>
              </a:ext>
            </a:extLst>
          </p:cNvPr>
          <p:cNvSpPr txBox="1"/>
          <p:nvPr/>
        </p:nvSpPr>
        <p:spPr>
          <a:xfrm>
            <a:off x="1100051" y="2467833"/>
            <a:ext cx="10058400" cy="2231865"/>
          </a:xfrm>
          <a:prstGeom prst="rect">
            <a:avLst/>
          </a:prstGeom>
          <a:effectLst>
            <a:outerShdw blurRad="50800" dist="38100" dir="2700000" algn="tl" rotWithShape="0">
              <a:prstClr val="black">
                <a:alpha val="40000"/>
              </a:prstClr>
            </a:outerShdw>
          </a:effectLst>
        </p:spPr>
        <p:txBody>
          <a:bodyPr vert="horz" lIns="91440" tIns="45720" rIns="91440" bIns="45720" rtlCol="0" anchor="t">
            <a:noAutofit/>
          </a:bodyPr>
          <a:lstStyle/>
          <a:p>
            <a:pPr algn="ctr">
              <a:lnSpc>
                <a:spcPct val="90000"/>
              </a:lnSpc>
              <a:spcBef>
                <a:spcPts val="1000"/>
              </a:spcBef>
              <a:spcAft>
                <a:spcPts val="600"/>
              </a:spcAft>
              <a:buClr>
                <a:schemeClr val="tx1"/>
              </a:buClr>
              <a:buSzPct val="100000"/>
            </a:pPr>
            <a:r>
              <a:rPr lang="en-US" sz="2000" i="1" u="sng">
                <a:solidFill>
                  <a:srgbClr val="FFFFFF"/>
                </a:solidFill>
                <a:latin typeface="Times New Roman"/>
                <a:cs typeface="Times New Roman"/>
              </a:rPr>
              <a:t>Presented by:</a:t>
            </a:r>
            <a:endParaRPr lang="en-US" u="sng">
              <a:cs typeface="Calibri" panose="020F0502020204030204"/>
            </a:endParaRPr>
          </a:p>
          <a:p>
            <a:pPr algn="ctr">
              <a:lnSpc>
                <a:spcPct val="90000"/>
              </a:lnSpc>
              <a:spcBef>
                <a:spcPts val="1000"/>
              </a:spcBef>
              <a:spcAft>
                <a:spcPts val="600"/>
              </a:spcAft>
              <a:buClr>
                <a:schemeClr val="tx1"/>
              </a:buClr>
              <a:buSzPct val="100000"/>
            </a:pPr>
            <a:r>
              <a:rPr lang="en-US" sz="2400">
                <a:solidFill>
                  <a:schemeClr val="accent5">
                    <a:lumMod val="20000"/>
                    <a:lumOff val="80000"/>
                  </a:schemeClr>
                </a:solidFill>
                <a:latin typeface="Times New Roman"/>
                <a:cs typeface="Times New Roman"/>
              </a:rPr>
              <a:t>Sonika S Lokhande</a:t>
            </a:r>
          </a:p>
          <a:p>
            <a:pPr algn="ctr">
              <a:lnSpc>
                <a:spcPct val="90000"/>
              </a:lnSpc>
              <a:spcBef>
                <a:spcPts val="1000"/>
              </a:spcBef>
              <a:spcAft>
                <a:spcPts val="600"/>
              </a:spcAft>
              <a:buClr>
                <a:schemeClr val="tx1"/>
              </a:buClr>
              <a:buSzPct val="100000"/>
            </a:pPr>
            <a:r>
              <a:rPr lang="en-US" sz="2400">
                <a:solidFill>
                  <a:schemeClr val="accent5">
                    <a:lumMod val="20000"/>
                    <a:lumOff val="80000"/>
                  </a:schemeClr>
                </a:solidFill>
                <a:latin typeface="Times New Roman"/>
                <a:cs typeface="Times New Roman"/>
              </a:rPr>
              <a:t>Arash </a:t>
            </a:r>
            <a:r>
              <a:rPr lang="en-US" sz="2400" err="1">
                <a:solidFill>
                  <a:schemeClr val="accent5">
                    <a:lumMod val="20000"/>
                    <a:lumOff val="80000"/>
                  </a:schemeClr>
                </a:solidFill>
                <a:latin typeface="Times New Roman"/>
                <a:cs typeface="Times New Roman"/>
              </a:rPr>
              <a:t>Hamzehlou</a:t>
            </a:r>
            <a:r>
              <a:rPr lang="en-US" sz="2400">
                <a:solidFill>
                  <a:schemeClr val="accent5">
                    <a:lumMod val="20000"/>
                    <a:lumOff val="80000"/>
                  </a:schemeClr>
                </a:solidFill>
                <a:latin typeface="Times New Roman"/>
                <a:cs typeface="Times New Roman"/>
              </a:rPr>
              <a:t> </a:t>
            </a:r>
          </a:p>
          <a:p>
            <a:pPr algn="ctr">
              <a:lnSpc>
                <a:spcPct val="90000"/>
              </a:lnSpc>
              <a:spcBef>
                <a:spcPts val="1000"/>
              </a:spcBef>
              <a:spcAft>
                <a:spcPts val="600"/>
              </a:spcAft>
              <a:buClr>
                <a:schemeClr val="tx1"/>
              </a:buClr>
              <a:buSzPct val="100000"/>
            </a:pPr>
            <a:r>
              <a:rPr lang="en-US" sz="2400">
                <a:solidFill>
                  <a:schemeClr val="accent5">
                    <a:lumMod val="20000"/>
                    <a:lumOff val="80000"/>
                  </a:schemeClr>
                </a:solidFill>
                <a:latin typeface="Times New Roman"/>
                <a:cs typeface="Times New Roman"/>
              </a:rPr>
              <a:t>Matthew Debacker</a:t>
            </a:r>
            <a:endParaRPr lang="en-US" sz="2400" cap="small">
              <a:solidFill>
                <a:schemeClr val="accent5">
                  <a:lumMod val="20000"/>
                  <a:lumOff val="8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p:txBody>
      </p:sp>
    </p:spTree>
    <p:extLst>
      <p:ext uri="{BB962C8B-B14F-4D97-AF65-F5344CB8AC3E}">
        <p14:creationId xmlns:p14="http://schemas.microsoft.com/office/powerpoint/2010/main" val="251794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iagram&#10;&#10;Description automatically generated">
            <a:extLst>
              <a:ext uri="{FF2B5EF4-FFF2-40B4-BE49-F238E27FC236}">
                <a16:creationId xmlns:a16="http://schemas.microsoft.com/office/drawing/2014/main" id="{049E5D1B-1E67-896B-9E27-E57D45CE63A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9715" r="62" b="-1"/>
          <a:stretch/>
        </p:blipFill>
        <p:spPr bwMode="auto">
          <a:xfrm>
            <a:off x="20" y="-11363"/>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DB2C5E-544E-B622-DB03-F56023010F4A}"/>
              </a:ext>
            </a:extLst>
          </p:cNvPr>
          <p:cNvSpPr>
            <a:spLocks noGrp="1"/>
          </p:cNvSpPr>
          <p:nvPr>
            <p:ph type="title"/>
          </p:nvPr>
        </p:nvSpPr>
        <p:spPr>
          <a:xfrm>
            <a:off x="5491492" y="1129285"/>
            <a:ext cx="5612012" cy="1613916"/>
          </a:xfrm>
        </p:spPr>
        <p:txBody>
          <a:bodyPr>
            <a:normAutofit/>
          </a:bodyPr>
          <a:lstStyle/>
          <a:p>
            <a:r>
              <a:rPr lang="en-US">
                <a:latin typeface="Times New Roman"/>
                <a:cs typeface="Segoe UI Semibold"/>
              </a:rPr>
              <a:t>Objective</a:t>
            </a:r>
          </a:p>
        </p:txBody>
      </p:sp>
      <p:sp>
        <p:nvSpPr>
          <p:cNvPr id="34" name="Rectangle 11">
            <a:extLst>
              <a:ext uri="{FF2B5EF4-FFF2-40B4-BE49-F238E27FC236}">
                <a16:creationId xmlns:a16="http://schemas.microsoft.com/office/drawing/2014/main" id="{3BD53A9B-9757-4152-AC12-68721FC8A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4811"/>
            <a:ext cx="4803820" cy="492837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plore Earth's Satellites with Google Earth - Universe Today">
            <a:extLst>
              <a:ext uri="{FF2B5EF4-FFF2-40B4-BE49-F238E27FC236}">
                <a16:creationId xmlns:a16="http://schemas.microsoft.com/office/drawing/2014/main" id="{D4C9D2A7-CCDB-4CD5-EF80-C6B2F79F2F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07" r="17333"/>
          <a:stretch/>
        </p:blipFill>
        <p:spPr bwMode="auto">
          <a:xfrm>
            <a:off x="20" y="1129284"/>
            <a:ext cx="4617700" cy="45994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4F36224-3E34-9F7D-76D0-1266396E102A}"/>
              </a:ext>
            </a:extLst>
          </p:cNvPr>
          <p:cNvSpPr>
            <a:spLocks noGrp="1"/>
          </p:cNvSpPr>
          <p:nvPr>
            <p:ph idx="1"/>
          </p:nvPr>
        </p:nvSpPr>
        <p:spPr>
          <a:xfrm>
            <a:off x="5498975" y="1981599"/>
            <a:ext cx="5604529" cy="4251448"/>
          </a:xfrm>
        </p:spPr>
        <p:txBody>
          <a:bodyPr vert="horz" lIns="91440" tIns="45720" rIns="91440" bIns="45720" rtlCol="0" anchor="ctr">
            <a:normAutofit/>
          </a:bodyPr>
          <a:lstStyle/>
          <a:p>
            <a:pPr marL="0" indent="0" algn="just">
              <a:buNone/>
            </a:pPr>
            <a:r>
              <a:rPr lang="en-US" sz="2000">
                <a:latin typeface="Times New Roman"/>
                <a:cs typeface="Segoe UI Semilight"/>
              </a:rPr>
              <a:t>The main goal of this project is to predict the position of any given satellite in each given timespan and propagate its orbit using multiple different libraries and display on either a 2D map or a 3D globe.</a:t>
            </a:r>
            <a:endParaRPr lang="en-US" sz="2000">
              <a:cs typeface="Calibri" panose="020F0502020204030204"/>
            </a:endParaRPr>
          </a:p>
        </p:txBody>
      </p:sp>
    </p:spTree>
    <p:extLst>
      <p:ext uri="{BB962C8B-B14F-4D97-AF65-F5344CB8AC3E}">
        <p14:creationId xmlns:p14="http://schemas.microsoft.com/office/powerpoint/2010/main" val="8817765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A1E8D7-5F40-B230-E43E-9F9DBC3807B0}"/>
              </a:ext>
            </a:extLst>
          </p:cNvPr>
          <p:cNvSpPr>
            <a:spLocks noGrp="1"/>
          </p:cNvSpPr>
          <p:nvPr>
            <p:ph type="title"/>
          </p:nvPr>
        </p:nvSpPr>
        <p:spPr>
          <a:xfrm>
            <a:off x="833002" y="228647"/>
            <a:ext cx="10952881" cy="1336936"/>
          </a:xfrm>
        </p:spPr>
        <p:txBody>
          <a:bodyPr>
            <a:normAutofit/>
          </a:bodyPr>
          <a:lstStyle/>
          <a:p>
            <a:r>
              <a:rPr lang="en-US">
                <a:solidFill>
                  <a:srgbClr val="FFFFFF"/>
                </a:solidFill>
                <a:latin typeface="Times New Roman"/>
                <a:cs typeface="Segoe UI Semibold"/>
              </a:rPr>
              <a:t>Framework of the Package</a:t>
            </a:r>
          </a:p>
        </p:txBody>
      </p:sp>
      <p:sp>
        <p:nvSpPr>
          <p:cNvPr id="3" name="Content Placeholder 2">
            <a:extLst>
              <a:ext uri="{FF2B5EF4-FFF2-40B4-BE49-F238E27FC236}">
                <a16:creationId xmlns:a16="http://schemas.microsoft.com/office/drawing/2014/main" id="{57FCF8E0-716C-DC5E-C9CF-1658DE1ED7C8}"/>
              </a:ext>
            </a:extLst>
          </p:cNvPr>
          <p:cNvSpPr>
            <a:spLocks noGrp="1"/>
          </p:cNvSpPr>
          <p:nvPr>
            <p:ph idx="1"/>
          </p:nvPr>
        </p:nvSpPr>
        <p:spPr>
          <a:xfrm>
            <a:off x="834305" y="1578142"/>
            <a:ext cx="10938983" cy="5166568"/>
          </a:xfrm>
        </p:spPr>
        <p:txBody>
          <a:bodyPr vert="horz" lIns="91440" tIns="45720" rIns="91440" bIns="45720" rtlCol="0" anchor="t">
            <a:normAutofit fontScale="92500" lnSpcReduction="10000"/>
          </a:bodyPr>
          <a:lstStyle/>
          <a:p>
            <a:pPr marL="342900" indent="-342900" algn="just">
              <a:buFont typeface="Arial"/>
              <a:buChar char="•"/>
            </a:pPr>
            <a:r>
              <a:rPr lang="en-US" sz="2200">
                <a:solidFill>
                  <a:srgbClr val="FFFFFF"/>
                </a:solidFill>
                <a:latin typeface="Times New Roman"/>
                <a:cs typeface="Times New Roman"/>
              </a:rPr>
              <a:t>Using SGP4 library we will create different modules:</a:t>
            </a:r>
            <a:endParaRPr lang="en-US" sz="2200">
              <a:ea typeface="+mn-lt"/>
              <a:cs typeface="+mn-lt"/>
            </a:endParaRPr>
          </a:p>
          <a:p>
            <a:pPr marL="457200" indent="-457200" algn="just">
              <a:buAutoNum type="arabicPeriod"/>
            </a:pPr>
            <a:r>
              <a:rPr lang="en-US" sz="2200">
                <a:solidFill>
                  <a:srgbClr val="FFFFFF"/>
                </a:solidFill>
                <a:latin typeface="Times New Roman"/>
                <a:cs typeface="Times New Roman"/>
              </a:rPr>
              <a:t>Module for Angles</a:t>
            </a:r>
            <a:endParaRPr lang="en-US" sz="2200">
              <a:ea typeface="+mn-lt"/>
              <a:cs typeface="+mn-lt"/>
            </a:endParaRPr>
          </a:p>
          <a:p>
            <a:pPr marL="457200" indent="-457200" algn="just">
              <a:buAutoNum type="arabicPeriod"/>
            </a:pPr>
            <a:r>
              <a:rPr lang="en-US" sz="2200">
                <a:solidFill>
                  <a:srgbClr val="FFFFFF"/>
                </a:solidFill>
                <a:latin typeface="Times New Roman"/>
                <a:cs typeface="Times New Roman"/>
              </a:rPr>
              <a:t>Module for Coordinate system</a:t>
            </a:r>
            <a:endParaRPr lang="en-US" sz="2200">
              <a:ea typeface="+mn-lt"/>
              <a:cs typeface="+mn-lt"/>
            </a:endParaRPr>
          </a:p>
          <a:p>
            <a:pPr marL="457200" indent="-457200" algn="just">
              <a:buAutoNum type="arabicPeriod"/>
            </a:pPr>
            <a:r>
              <a:rPr lang="en-US" sz="2200">
                <a:solidFill>
                  <a:srgbClr val="FFFFFF"/>
                </a:solidFill>
                <a:latin typeface="Times New Roman"/>
                <a:cs typeface="Times New Roman"/>
              </a:rPr>
              <a:t>Module for Constants</a:t>
            </a:r>
            <a:endParaRPr lang="en-US" sz="2200">
              <a:ea typeface="+mn-lt"/>
              <a:cs typeface="+mn-lt"/>
            </a:endParaRPr>
          </a:p>
          <a:p>
            <a:pPr marL="457200" indent="-457200" algn="just">
              <a:buAutoNum type="arabicPeriod"/>
            </a:pPr>
            <a:r>
              <a:rPr lang="en-US" sz="2200">
                <a:solidFill>
                  <a:srgbClr val="FFFFFF"/>
                </a:solidFill>
                <a:latin typeface="Times New Roman"/>
                <a:cs typeface="Times New Roman"/>
              </a:rPr>
              <a:t>Module for Locations</a:t>
            </a:r>
            <a:endParaRPr lang="en-US" sz="2200">
              <a:ea typeface="+mn-lt"/>
              <a:cs typeface="+mn-lt"/>
            </a:endParaRPr>
          </a:p>
          <a:p>
            <a:pPr marL="0" indent="0" algn="just">
              <a:buNone/>
            </a:pPr>
            <a:endParaRPr lang="en-US" sz="2200">
              <a:ea typeface="+mn-lt"/>
              <a:cs typeface="+mn-lt"/>
            </a:endParaRPr>
          </a:p>
          <a:p>
            <a:pPr marL="342900" indent="-342900" algn="just">
              <a:buFont typeface="Arial"/>
              <a:buChar char="•"/>
            </a:pPr>
            <a:r>
              <a:rPr lang="en-US" sz="2200">
                <a:solidFill>
                  <a:srgbClr val="FFFFFF"/>
                </a:solidFill>
                <a:latin typeface="Times New Roman"/>
                <a:cs typeface="Times New Roman"/>
              </a:rPr>
              <a:t>We will create another Module (Pandas </a:t>
            </a:r>
            <a:r>
              <a:rPr lang="en-US" sz="2200" err="1">
                <a:solidFill>
                  <a:srgbClr val="FFFFFF"/>
                </a:solidFill>
                <a:latin typeface="Times New Roman"/>
                <a:cs typeface="Times New Roman"/>
              </a:rPr>
              <a:t>dataframe</a:t>
            </a:r>
            <a:r>
              <a:rPr lang="en-US" sz="2200">
                <a:solidFill>
                  <a:srgbClr val="FFFFFF"/>
                </a:solidFill>
                <a:latin typeface="Times New Roman"/>
                <a:cs typeface="Times New Roman"/>
              </a:rPr>
              <a:t>) to import the data from the above modules.</a:t>
            </a:r>
            <a:endParaRPr lang="en-US" sz="2200">
              <a:ea typeface="+mn-lt"/>
              <a:cs typeface="+mn-lt"/>
            </a:endParaRPr>
          </a:p>
          <a:p>
            <a:pPr marL="342900" indent="-342900" algn="just">
              <a:lnSpc>
                <a:spcPct val="170000"/>
              </a:lnSpc>
              <a:buFont typeface="Arial"/>
              <a:buChar char="•"/>
            </a:pPr>
            <a:r>
              <a:rPr lang="en-US" sz="2200">
                <a:solidFill>
                  <a:srgbClr val="FFFFFF"/>
                </a:solidFill>
                <a:latin typeface="Times New Roman"/>
                <a:cs typeface="Times New Roman"/>
              </a:rPr>
              <a:t>Using the information from above modules we will create arrays and with the help of </a:t>
            </a:r>
            <a:r>
              <a:rPr lang="en-US" sz="2200" err="1">
                <a:solidFill>
                  <a:srgbClr val="FFFFFF"/>
                </a:solidFill>
                <a:latin typeface="Times New Roman"/>
                <a:cs typeface="Times New Roman"/>
              </a:rPr>
              <a:t>Plotly</a:t>
            </a:r>
            <a:r>
              <a:rPr lang="en-US" sz="2200">
                <a:solidFill>
                  <a:srgbClr val="FFFFFF"/>
                </a:solidFill>
                <a:latin typeface="Times New Roman"/>
                <a:cs typeface="Times New Roman"/>
              </a:rPr>
              <a:t> we will do plotting.(2D/3D plotting).</a:t>
            </a:r>
            <a:endParaRPr lang="en-US" sz="2200">
              <a:ea typeface="+mn-lt"/>
              <a:cs typeface="+mn-lt"/>
            </a:endParaRPr>
          </a:p>
          <a:p>
            <a:pPr marL="342900" indent="-342900" algn="just">
              <a:buFont typeface="Arial"/>
              <a:buChar char="•"/>
            </a:pPr>
            <a:r>
              <a:rPr lang="en-US" sz="2200">
                <a:solidFill>
                  <a:srgbClr val="FFFFFF"/>
                </a:solidFill>
                <a:latin typeface="Times New Roman"/>
                <a:cs typeface="Times New Roman"/>
              </a:rPr>
              <a:t>Additional Modules might be needed for 3D globe interactions.</a:t>
            </a:r>
            <a:endParaRPr lang="en-US" sz="2200">
              <a:ea typeface="+mn-lt"/>
              <a:cs typeface="+mn-lt"/>
            </a:endParaRPr>
          </a:p>
          <a:p>
            <a:pPr marL="0" indent="0">
              <a:buNone/>
            </a:pPr>
            <a:endParaRPr lang="en-US" sz="1800">
              <a:ea typeface="+mn-lt"/>
              <a:cs typeface="+mn-lt"/>
            </a:endParaRPr>
          </a:p>
          <a:p>
            <a:pPr marL="0" indent="0">
              <a:buNone/>
            </a:pPr>
            <a:endParaRPr lang="en-US" sz="1800">
              <a:ea typeface="+mn-lt"/>
              <a:cs typeface="+mn-lt"/>
            </a:endParaRPr>
          </a:p>
          <a:p>
            <a:pPr marL="0" indent="0">
              <a:buNone/>
            </a:pPr>
            <a:r>
              <a:rPr lang="en-US" sz="1800" i="1">
                <a:solidFill>
                  <a:srgbClr val="FFFFFF"/>
                </a:solidFill>
                <a:latin typeface="Times New Roman"/>
                <a:cs typeface="Times New Roman"/>
              </a:rPr>
              <a:t>Note: This framework is temporary and can be changed.(such as no. of modules)</a:t>
            </a:r>
            <a:endParaRPr lang="en-US" sz="1800">
              <a:ea typeface="+mn-lt"/>
              <a:cs typeface="+mn-lt"/>
            </a:endParaRPr>
          </a:p>
          <a:p>
            <a:pPr marL="0" indent="0">
              <a:buNone/>
            </a:pPr>
            <a:endParaRPr lang="en-US" sz="1800" i="1">
              <a:solidFill>
                <a:srgbClr val="FFFFFF"/>
              </a:solidFill>
              <a:latin typeface="Times New Roman"/>
              <a:cs typeface="Calibri"/>
            </a:endParaRPr>
          </a:p>
          <a:p>
            <a:pPr marL="342900" indent="-342900"/>
            <a:endParaRPr lang="en-US" sz="2400">
              <a:solidFill>
                <a:srgbClr val="FFFFFF"/>
              </a:solidFill>
              <a:latin typeface="Times New Roman"/>
              <a:cs typeface="Calibri"/>
            </a:endParaRPr>
          </a:p>
          <a:p>
            <a:pPr marL="457200" indent="-457200">
              <a:buAutoNum type="arabicPeriod"/>
            </a:pPr>
            <a:endParaRPr lang="en-US" sz="2400">
              <a:solidFill>
                <a:srgbClr val="FFFFFF"/>
              </a:solidFill>
              <a:latin typeface="Times New Roman"/>
              <a:cs typeface="Calibri"/>
            </a:endParaRPr>
          </a:p>
          <a:p>
            <a:pPr marL="457200" indent="-457200">
              <a:buAutoNum type="arabicPeriod"/>
            </a:pPr>
            <a:endParaRPr lang="en-US" sz="2400">
              <a:solidFill>
                <a:srgbClr val="FFFFFF"/>
              </a:solidFill>
              <a:latin typeface="Times New Roman"/>
              <a:cs typeface="Calibri"/>
            </a:endParaRPr>
          </a:p>
        </p:txBody>
      </p:sp>
    </p:spTree>
    <p:extLst>
      <p:ext uri="{BB962C8B-B14F-4D97-AF65-F5344CB8AC3E}">
        <p14:creationId xmlns:p14="http://schemas.microsoft.com/office/powerpoint/2010/main" val="25984137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C85D25-B089-3E0B-048B-6800756ACEA4}"/>
              </a:ext>
            </a:extLst>
          </p:cNvPr>
          <p:cNvSpPr>
            <a:spLocks noGrp="1"/>
          </p:cNvSpPr>
          <p:nvPr>
            <p:ph type="title"/>
          </p:nvPr>
        </p:nvSpPr>
        <p:spPr>
          <a:xfrm>
            <a:off x="833002" y="365125"/>
            <a:ext cx="3973667" cy="5811837"/>
          </a:xfrm>
        </p:spPr>
        <p:txBody>
          <a:bodyPr vert="horz" lIns="91440" tIns="45720" rIns="91440" bIns="45720" rtlCol="0">
            <a:normAutofit/>
          </a:bodyPr>
          <a:lstStyle/>
          <a:p>
            <a:r>
              <a:rPr lang="en-US" kern="1200">
                <a:solidFill>
                  <a:srgbClr val="FFFFFF"/>
                </a:solidFill>
                <a:latin typeface="Times New Roman"/>
                <a:cs typeface="Times New Roman"/>
              </a:rPr>
              <a:t>Libraries</a:t>
            </a:r>
          </a:p>
        </p:txBody>
      </p:sp>
      <p:sp>
        <p:nvSpPr>
          <p:cNvPr id="3" name="Content Placeholder 2">
            <a:extLst>
              <a:ext uri="{FF2B5EF4-FFF2-40B4-BE49-F238E27FC236}">
                <a16:creationId xmlns:a16="http://schemas.microsoft.com/office/drawing/2014/main" id="{D7CEEE6C-43C7-3314-CFE9-393BBE3C670C}"/>
              </a:ext>
            </a:extLst>
          </p:cNvPr>
          <p:cNvSpPr>
            <a:spLocks noGrp="1"/>
          </p:cNvSpPr>
          <p:nvPr>
            <p:ph idx="1"/>
          </p:nvPr>
        </p:nvSpPr>
        <p:spPr>
          <a:xfrm>
            <a:off x="4741980" y="806481"/>
            <a:ext cx="6611818" cy="5814033"/>
          </a:xfrm>
        </p:spPr>
        <p:txBody>
          <a:bodyPr vert="horz" lIns="91440" tIns="45720" rIns="91440" bIns="45720" rtlCol="0" anchor="ctr">
            <a:noAutofit/>
          </a:bodyPr>
          <a:lstStyle/>
          <a:p>
            <a:r>
              <a:rPr lang="en-US" sz="2000">
                <a:solidFill>
                  <a:srgbClr val="FFFFFF"/>
                </a:solidFill>
                <a:latin typeface="Times New Roman"/>
                <a:cs typeface="Times New Roman"/>
              </a:rPr>
              <a:t>We will be using New Packages which includes the following:</a:t>
            </a:r>
            <a:endParaRPr lang="en-US" sz="2000">
              <a:solidFill>
                <a:srgbClr val="FFFFFF"/>
              </a:solidFill>
              <a:cs typeface="Calibri" panose="020F0502020204030204"/>
            </a:endParaRPr>
          </a:p>
          <a:p>
            <a:pPr marL="914400" lvl="1" indent="-457200">
              <a:buAutoNum type="arabicPeriod"/>
            </a:pPr>
            <a:r>
              <a:rPr lang="en-US" sz="2000" b="1">
                <a:solidFill>
                  <a:srgbClr val="FFFFFF"/>
                </a:solidFill>
                <a:latin typeface="Times New Roman"/>
                <a:cs typeface="Times New Roman"/>
              </a:rPr>
              <a:t>SGP4</a:t>
            </a:r>
            <a:r>
              <a:rPr lang="en-US" sz="2000">
                <a:solidFill>
                  <a:srgbClr val="FFFFFF"/>
                </a:solidFill>
                <a:latin typeface="Times New Roman"/>
                <a:cs typeface="Times New Roman"/>
              </a:rPr>
              <a:t>: Simplified perturbations model library to predict the position of satellite given orbital elements. This package will get the position data for plotting.</a:t>
            </a:r>
          </a:p>
          <a:p>
            <a:pPr marL="914400" lvl="1" indent="-457200">
              <a:buAutoNum type="arabicPeriod"/>
            </a:pPr>
            <a:r>
              <a:rPr lang="en-US" sz="2000" b="1" err="1">
                <a:solidFill>
                  <a:srgbClr val="FFFFFF"/>
                </a:solidFill>
                <a:latin typeface="Times New Roman"/>
                <a:cs typeface="Times New Roman"/>
              </a:rPr>
              <a:t>Plotly</a:t>
            </a:r>
            <a:r>
              <a:rPr lang="en-US" sz="2000">
                <a:solidFill>
                  <a:srgbClr val="FFFFFF"/>
                </a:solidFill>
                <a:latin typeface="Times New Roman"/>
                <a:cs typeface="Times New Roman"/>
              </a:rPr>
              <a:t>: Plot the orbits on an interactive graph (can view details of orbit by hovering mouse over). Possibly plot the orbits in 3D around earth.</a:t>
            </a:r>
          </a:p>
          <a:p>
            <a:pPr marL="457200" lvl="1" indent="0">
              <a:buNone/>
            </a:pPr>
            <a:endParaRPr lang="en-US" sz="2000">
              <a:solidFill>
                <a:srgbClr val="FFFFFF"/>
              </a:solidFill>
              <a:latin typeface="Times New Roman"/>
              <a:cs typeface="Times New Roman"/>
            </a:endParaRPr>
          </a:p>
          <a:p>
            <a:pPr>
              <a:buFont typeface="Arial"/>
            </a:pPr>
            <a:r>
              <a:rPr lang="en-US" sz="2000">
                <a:solidFill>
                  <a:srgbClr val="FFFFFF"/>
                </a:solidFill>
                <a:latin typeface="Times"/>
                <a:cs typeface="Times"/>
              </a:rPr>
              <a:t>Among the Previously used Packages, we will be using:</a:t>
            </a:r>
            <a:endParaRPr lang="en-US" sz="2000">
              <a:solidFill>
                <a:srgbClr val="FFFFFF"/>
              </a:solidFill>
              <a:ea typeface="+mn-lt"/>
              <a:cs typeface="+mn-lt"/>
            </a:endParaRPr>
          </a:p>
          <a:p>
            <a:pPr marL="914400" lvl="1" indent="-457200">
              <a:buAutoNum type="arabicPeriod"/>
            </a:pPr>
            <a:r>
              <a:rPr lang="en-US" sz="2000" b="1">
                <a:solidFill>
                  <a:srgbClr val="FFFFFF"/>
                </a:solidFill>
                <a:latin typeface="Times"/>
                <a:cs typeface="Times"/>
              </a:rPr>
              <a:t>Pandas: To c</a:t>
            </a:r>
            <a:r>
              <a:rPr lang="en-US" sz="2000">
                <a:solidFill>
                  <a:srgbClr val="FFFFFF"/>
                </a:solidFill>
                <a:latin typeface="Times"/>
                <a:cs typeface="Times"/>
              </a:rPr>
              <a:t>reate </a:t>
            </a:r>
            <a:r>
              <a:rPr lang="en-US" sz="2000" err="1">
                <a:solidFill>
                  <a:srgbClr val="FFFFFF"/>
                </a:solidFill>
                <a:latin typeface="Times"/>
                <a:cs typeface="Times"/>
              </a:rPr>
              <a:t>dataframes</a:t>
            </a:r>
            <a:r>
              <a:rPr lang="en-US" sz="2000">
                <a:solidFill>
                  <a:srgbClr val="FFFFFF"/>
                </a:solidFill>
                <a:latin typeface="Times"/>
                <a:cs typeface="Times"/>
              </a:rPr>
              <a:t> to hold and process the large quantity of satellite data </a:t>
            </a:r>
            <a:endParaRPr lang="en-US" sz="2000">
              <a:solidFill>
                <a:srgbClr val="FFFFFF"/>
              </a:solidFill>
              <a:ea typeface="+mn-lt"/>
              <a:cs typeface="+mn-lt"/>
            </a:endParaRPr>
          </a:p>
          <a:p>
            <a:pPr marL="914400" lvl="1" indent="-457200">
              <a:buAutoNum type="arabicPeriod"/>
            </a:pPr>
            <a:r>
              <a:rPr lang="en-US" sz="2000" b="1">
                <a:solidFill>
                  <a:srgbClr val="FFFFFF"/>
                </a:solidFill>
                <a:latin typeface="Times"/>
                <a:cs typeface="Times"/>
              </a:rPr>
              <a:t>NumPy: </a:t>
            </a:r>
            <a:r>
              <a:rPr lang="en-US" sz="2000">
                <a:solidFill>
                  <a:srgbClr val="FFFFFF"/>
                </a:solidFill>
                <a:latin typeface="Times"/>
                <a:cs typeface="Times"/>
              </a:rPr>
              <a:t>To perform scientific Calculations.</a:t>
            </a:r>
            <a:endParaRPr lang="en-US" sz="2000">
              <a:solidFill>
                <a:srgbClr val="FFFFFF"/>
              </a:solidFill>
              <a:latin typeface="Times"/>
              <a:ea typeface="+mn-lt"/>
              <a:cs typeface="Times"/>
            </a:endParaRPr>
          </a:p>
          <a:p>
            <a:pPr marL="457200" lvl="1" indent="0">
              <a:buNone/>
            </a:pPr>
            <a:endParaRPr lang="en-US" sz="2000">
              <a:solidFill>
                <a:srgbClr val="FFFFFF"/>
              </a:solidFill>
              <a:latin typeface="Times"/>
              <a:cs typeface="Times"/>
            </a:endParaRPr>
          </a:p>
          <a:p>
            <a:pPr marL="457200" lvl="1" indent="0">
              <a:buNone/>
            </a:pPr>
            <a:endParaRPr lang="en-US" sz="2000">
              <a:solidFill>
                <a:srgbClr val="FFFFFF"/>
              </a:solidFill>
              <a:latin typeface="Times New Roman"/>
              <a:cs typeface="Times New Roman"/>
            </a:endParaRPr>
          </a:p>
          <a:p>
            <a:pPr lvl="1"/>
            <a:endParaRPr lang="en-US" sz="2000">
              <a:solidFill>
                <a:srgbClr val="FFFFFF"/>
              </a:solidFill>
              <a:cs typeface="Calibri" panose="020F0502020204030204"/>
            </a:endParaRPr>
          </a:p>
        </p:txBody>
      </p:sp>
    </p:spTree>
    <p:extLst>
      <p:ext uri="{BB962C8B-B14F-4D97-AF65-F5344CB8AC3E}">
        <p14:creationId xmlns:p14="http://schemas.microsoft.com/office/powerpoint/2010/main" val="8532544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24E915-87F1-6CAB-1285-A8CDE3829B0E}"/>
              </a:ext>
            </a:extLst>
          </p:cNvPr>
          <p:cNvSpPr>
            <a:spLocks noGrp="1"/>
          </p:cNvSpPr>
          <p:nvPr>
            <p:ph type="title"/>
          </p:nvPr>
        </p:nvSpPr>
        <p:spPr>
          <a:xfrm>
            <a:off x="833002" y="365125"/>
            <a:ext cx="3973667" cy="5811837"/>
          </a:xfrm>
        </p:spPr>
        <p:txBody>
          <a:bodyPr>
            <a:normAutofit/>
          </a:bodyPr>
          <a:lstStyle/>
          <a:p>
            <a:r>
              <a:rPr lang="en-US" b="1">
                <a:solidFill>
                  <a:srgbClr val="FFFFFF"/>
                </a:solidFill>
                <a:latin typeface="Times New Roman"/>
                <a:cs typeface="Times New Roman"/>
              </a:rPr>
              <a:t>Group Member Contributions</a:t>
            </a:r>
          </a:p>
        </p:txBody>
      </p:sp>
      <p:sp>
        <p:nvSpPr>
          <p:cNvPr id="3" name="Content Placeholder 2">
            <a:extLst>
              <a:ext uri="{FF2B5EF4-FFF2-40B4-BE49-F238E27FC236}">
                <a16:creationId xmlns:a16="http://schemas.microsoft.com/office/drawing/2014/main" id="{61ECC5A8-D4BF-0BB9-EE55-D2CBF4D4540E}"/>
              </a:ext>
            </a:extLst>
          </p:cNvPr>
          <p:cNvSpPr>
            <a:spLocks noGrp="1"/>
          </p:cNvSpPr>
          <p:nvPr>
            <p:ph idx="1"/>
          </p:nvPr>
        </p:nvSpPr>
        <p:spPr>
          <a:xfrm>
            <a:off x="5356927" y="365125"/>
            <a:ext cx="5996871" cy="5811837"/>
          </a:xfrm>
        </p:spPr>
        <p:txBody>
          <a:bodyPr vert="horz" lIns="91440" tIns="45720" rIns="91440" bIns="45720" rtlCol="0" anchor="ctr">
            <a:normAutofit/>
          </a:bodyPr>
          <a:lstStyle/>
          <a:p>
            <a:pPr marL="457200" lvl="1" indent="0">
              <a:buNone/>
            </a:pPr>
            <a:endParaRPr lang="en-US">
              <a:solidFill>
                <a:srgbClr val="FFFFFF"/>
              </a:solidFill>
              <a:latin typeface="Times New Roman"/>
              <a:ea typeface="+mn-lt"/>
              <a:cs typeface="Times New Roman"/>
            </a:endParaRPr>
          </a:p>
          <a:p>
            <a:pPr marL="457200" indent="-457200">
              <a:spcBef>
                <a:spcPts val="0"/>
              </a:spcBef>
            </a:pPr>
            <a:r>
              <a:rPr lang="en-US" sz="2000">
                <a:solidFill>
                  <a:srgbClr val="FFFFFF"/>
                </a:solidFill>
                <a:latin typeface="Times New Roman"/>
                <a:cs typeface="Times New Roman"/>
              </a:rPr>
              <a:t>Arash:-Handle SGP4 and obtain satellite data for orbits of interest</a:t>
            </a:r>
          </a:p>
          <a:p>
            <a:pPr marL="457200" indent="-457200">
              <a:spcBef>
                <a:spcPts val="0"/>
              </a:spcBef>
            </a:pPr>
            <a:endParaRPr lang="en-US" sz="2000">
              <a:solidFill>
                <a:srgbClr val="FFFFFF"/>
              </a:solidFill>
              <a:latin typeface="Times New Roman"/>
              <a:cs typeface="Times New Roman"/>
            </a:endParaRPr>
          </a:p>
          <a:p>
            <a:pPr marL="457200" indent="-457200">
              <a:spcBef>
                <a:spcPts val="0"/>
              </a:spcBef>
            </a:pPr>
            <a:r>
              <a:rPr lang="en-US" sz="2000">
                <a:solidFill>
                  <a:srgbClr val="FFFFFF"/>
                </a:solidFill>
                <a:latin typeface="Times New Roman"/>
                <a:cs typeface="Times New Roman"/>
              </a:rPr>
              <a:t>Sonika :-Post process the SGP4 data and create arrays for plotting </a:t>
            </a:r>
            <a:endParaRPr lang="en-US" sz="2000">
              <a:solidFill>
                <a:srgbClr val="FFFFFF"/>
              </a:solidFill>
              <a:ea typeface="+mn-lt"/>
              <a:cs typeface="+mn-lt"/>
            </a:endParaRPr>
          </a:p>
          <a:p>
            <a:pPr marL="457200" indent="-457200"/>
            <a:endParaRPr lang="en-US" sz="2000">
              <a:solidFill>
                <a:srgbClr val="FFFFFF"/>
              </a:solidFill>
              <a:latin typeface="Times New Roman"/>
              <a:cs typeface="Times New Roman"/>
            </a:endParaRPr>
          </a:p>
          <a:p>
            <a:pPr marL="457200" indent="-457200"/>
            <a:r>
              <a:rPr lang="en-US" sz="2000">
                <a:solidFill>
                  <a:srgbClr val="FFFFFF"/>
                </a:solidFill>
                <a:latin typeface="Times New Roman"/>
                <a:cs typeface="Times New Roman"/>
              </a:rPr>
              <a:t>Matthew:-Plot orbits of interest in </a:t>
            </a:r>
            <a:r>
              <a:rPr lang="en-US" sz="2000" err="1">
                <a:solidFill>
                  <a:srgbClr val="FFFFFF"/>
                </a:solidFill>
                <a:latin typeface="Times New Roman"/>
                <a:cs typeface="Times New Roman"/>
              </a:rPr>
              <a:t>Plotly</a:t>
            </a:r>
            <a:r>
              <a:rPr lang="en-US" sz="2000">
                <a:solidFill>
                  <a:srgbClr val="FFFFFF"/>
                </a:solidFill>
                <a:latin typeface="Times New Roman"/>
                <a:cs typeface="Times New Roman"/>
              </a:rPr>
              <a:t>, make plots interactive</a:t>
            </a:r>
            <a:endParaRPr lang="en-US" sz="2000">
              <a:solidFill>
                <a:srgbClr val="FFFFFF"/>
              </a:solidFill>
              <a:ea typeface="+mn-lt"/>
              <a:cs typeface="+mn-lt"/>
            </a:endParaRPr>
          </a:p>
          <a:p>
            <a:pPr>
              <a:spcBef>
                <a:spcPts val="0"/>
              </a:spcBef>
            </a:pPr>
            <a:endParaRPr lang="en-US">
              <a:solidFill>
                <a:srgbClr val="FFFFFF"/>
              </a:solidFill>
              <a:latin typeface="Times New Roman"/>
              <a:cs typeface="Times New Roman"/>
            </a:endParaRPr>
          </a:p>
          <a:p>
            <a:pPr marL="457200" lvl="1" indent="0">
              <a:buNone/>
            </a:pPr>
            <a:endParaRPr lang="en-US" sz="2000">
              <a:solidFill>
                <a:srgbClr val="FFFFFF"/>
              </a:solidFill>
              <a:latin typeface="Times New Roman"/>
              <a:cs typeface="Times New Roman"/>
            </a:endParaRPr>
          </a:p>
        </p:txBody>
      </p:sp>
      <p:sp>
        <p:nvSpPr>
          <p:cNvPr id="4" name="Content Placeholder 2">
            <a:extLst>
              <a:ext uri="{FF2B5EF4-FFF2-40B4-BE49-F238E27FC236}">
                <a16:creationId xmlns:a16="http://schemas.microsoft.com/office/drawing/2014/main" id="{ED2CCEC2-CDFD-1E80-F036-1D3F0D2761B8}"/>
              </a:ext>
            </a:extLst>
          </p:cNvPr>
          <p:cNvSpPr txBox="1">
            <a:spLocks/>
          </p:cNvSpPr>
          <p:nvPr/>
        </p:nvSpPr>
        <p:spPr>
          <a:xfrm>
            <a:off x="4826276" y="1591297"/>
            <a:ext cx="315733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a:extLst>
              <a:ext uri="{FF2B5EF4-FFF2-40B4-BE49-F238E27FC236}">
                <a16:creationId xmlns:a16="http://schemas.microsoft.com/office/drawing/2014/main" id="{9A8C4AE9-9B7A-208F-BB7C-0B2A1BF7BCEB}"/>
              </a:ext>
            </a:extLst>
          </p:cNvPr>
          <p:cNvSpPr txBox="1">
            <a:spLocks/>
          </p:cNvSpPr>
          <p:nvPr/>
        </p:nvSpPr>
        <p:spPr>
          <a:xfrm>
            <a:off x="8536058" y="1591297"/>
            <a:ext cx="315733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a:cs typeface="Times New Roman"/>
            </a:endParaRPr>
          </a:p>
        </p:txBody>
      </p:sp>
      <p:sp>
        <p:nvSpPr>
          <p:cNvPr id="6" name="TextBox 5">
            <a:extLst>
              <a:ext uri="{FF2B5EF4-FFF2-40B4-BE49-F238E27FC236}">
                <a16:creationId xmlns:a16="http://schemas.microsoft.com/office/drawing/2014/main" id="{5459CF89-6BA4-BFFF-8502-E208BCD9D04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latin typeface="Times New Roman"/>
              <a:cs typeface="Arial"/>
            </a:endParaRPr>
          </a:p>
        </p:txBody>
      </p:sp>
    </p:spTree>
    <p:extLst>
      <p:ext uri="{BB962C8B-B14F-4D97-AF65-F5344CB8AC3E}">
        <p14:creationId xmlns:p14="http://schemas.microsoft.com/office/powerpoint/2010/main" val="34405012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0A26B2265784459CB71ECC6E43EC6E" ma:contentTypeVersion="2" ma:contentTypeDescription="Create a new document." ma:contentTypeScope="" ma:versionID="095bc5b4a11ce8629acd30364293c6ea">
  <xsd:schema xmlns:xsd="http://www.w3.org/2001/XMLSchema" xmlns:xs="http://www.w3.org/2001/XMLSchema" xmlns:p="http://schemas.microsoft.com/office/2006/metadata/properties" xmlns:ns2="605fc8f3-5472-44ae-9df6-f412d6eca480" targetNamespace="http://schemas.microsoft.com/office/2006/metadata/properties" ma:root="true" ma:fieldsID="59ec41dcac654b557a735273d46f6f1f" ns2:_="">
    <xsd:import namespace="605fc8f3-5472-44ae-9df6-f412d6eca4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5fc8f3-5472-44ae-9df6-f412d6eca4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F1BE03-F199-41E8-89C6-EBFFC3CFE749}">
  <ds:schemaRefs>
    <ds:schemaRef ds:uri="605fc8f3-5472-44ae-9df6-f412d6eca4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676194-C50B-4AB9-8AA2-5202F8E11EE6}">
  <ds:schemaRefs>
    <ds:schemaRef ds:uri="http://schemas.microsoft.com/sharepoint/v3/contenttype/forms"/>
  </ds:schemaRefs>
</ds:datastoreItem>
</file>

<file path=customXml/itemProps3.xml><?xml version="1.0" encoding="utf-8"?>
<ds:datastoreItem xmlns:ds="http://schemas.openxmlformats.org/officeDocument/2006/customXml" ds:itemID="{FC661824-B9DB-468F-967F-3E2E289A5DE3}">
  <ds:schemaRefs>
    <ds:schemaRef ds:uri="605fc8f3-5472-44ae-9df6-f412d6eca4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Objective</vt:lpstr>
      <vt:lpstr>Framework of the Package</vt:lpstr>
      <vt:lpstr>Libraries</vt:lpstr>
      <vt:lpstr>Group Member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Hamzehlou, Arash</dc:creator>
  <cp:revision>1</cp:revision>
  <dcterms:created xsi:type="dcterms:W3CDTF">2022-10-28T01:46:10Z</dcterms:created>
  <dcterms:modified xsi:type="dcterms:W3CDTF">2022-11-02T01:25:51Z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0x010100F20A26B2265784459CB71ECC6E43EC6E</vt:lpwstr>
  </property>
</Properties>
</file>