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90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1" r:id="rId13"/>
    <p:sldId id="267" r:id="rId14"/>
    <p:sldId id="268" r:id="rId15"/>
    <p:sldId id="269" r:id="rId16"/>
    <p:sldId id="270" r:id="rId17"/>
    <p:sldId id="271" r:id="rId18"/>
    <p:sldId id="288" r:id="rId19"/>
    <p:sldId id="272" r:id="rId20"/>
    <p:sldId id="273" r:id="rId21"/>
    <p:sldId id="274" r:id="rId22"/>
    <p:sldId id="275" r:id="rId23"/>
    <p:sldId id="276" r:id="rId24"/>
    <p:sldId id="289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3" autoAdjust="0"/>
    <p:restoredTop sz="73898" autoAdjust="0"/>
  </p:normalViewPr>
  <p:slideViewPr>
    <p:cSldViewPr>
      <p:cViewPr varScale="1">
        <p:scale>
          <a:sx n="58" d="100"/>
          <a:sy n="58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893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BE343-BE58-47A5-9E14-20FA64C8B0AE}" type="datetimeFigureOut">
              <a:rPr lang="en-US" smtClean="0"/>
              <a:t>6/30/2011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EC00-16B2-49A3-BE81-86D74E23C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07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Old game hardware</a:t>
            </a:r>
            <a:r>
              <a:rPr lang="en-CA" baseline="0" dirty="0" smtClean="0"/>
              <a:t> used to do synthesis on a dedicated FM synthesis chip.  This is how we got sweet chip music!  PC’s later put wavetables on their sound cards to do a sample lookup (not too bad).  And there is a lot of hardware for musicians for all kinds of different sounds.</a:t>
            </a:r>
          </a:p>
          <a:p>
            <a:r>
              <a:rPr lang="en-CA" dirty="0" smtClean="0"/>
              <a:t>Some</a:t>
            </a:r>
            <a:r>
              <a:rPr lang="en-CA" baseline="0" dirty="0" smtClean="0"/>
              <a:t> of you may know that the current generation of game hardware doesn’t have any dedicated sound hardware.  That means we need to do something clever if we want MIDI to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</a:t>
            </a:r>
            <a:r>
              <a:rPr lang="en-CA" baseline="0" dirty="0" smtClean="0"/>
              <a:t> sequencer is the “brain” of the MIDI system.</a:t>
            </a:r>
          </a:p>
          <a:p>
            <a:r>
              <a:rPr lang="en-CA" baseline="0" dirty="0" smtClean="0"/>
              <a:t>You feed it a MIDI file, and it sends messages to the devices in the MIDI chain at the appropriate time.</a:t>
            </a:r>
          </a:p>
          <a:p>
            <a:r>
              <a:rPr lang="en-CA" dirty="0" smtClean="0"/>
              <a:t>There are a lot of fiddly little things in the MIDI file format, like</a:t>
            </a:r>
            <a:r>
              <a:rPr lang="en-CA" baseline="0" dirty="0" smtClean="0"/>
              <a:t> setting the appropriate timing method.  Implementing one of these isn’t very much fun.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We’ll now take a look at what a MIDI message looks like, to understand how it’s working.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is not a MIDI</a:t>
            </a:r>
            <a:r>
              <a:rPr lang="en-CA" baseline="0" dirty="0" smtClean="0"/>
              <a:t>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is a MIDI</a:t>
            </a:r>
            <a:r>
              <a:rPr lang="en-CA" baseline="0" dirty="0" smtClean="0"/>
              <a:t> message!</a:t>
            </a:r>
          </a:p>
          <a:p>
            <a:r>
              <a:rPr lang="en-CA" baseline="0" dirty="0" smtClean="0"/>
              <a:t>3 bytes, plus a little 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Control events are the main</a:t>
            </a:r>
            <a:r>
              <a:rPr lang="en-CA" baseline="0" dirty="0" smtClean="0"/>
              <a:t> events.  They are the ones that get sent around through the MIDI channels that we hooked up.  </a:t>
            </a:r>
          </a:p>
          <a:p>
            <a:r>
              <a:rPr lang="en-CA" baseline="0" dirty="0" smtClean="0"/>
              <a:t>Meta events tell the system as a whole what to do, and don’t get passed around.  </a:t>
            </a:r>
          </a:p>
          <a:p>
            <a:r>
              <a:rPr lang="en-CA" baseline="0" dirty="0" err="1" smtClean="0"/>
              <a:t>SysEx</a:t>
            </a:r>
            <a:r>
              <a:rPr lang="en-CA" baseline="0" dirty="0" smtClean="0"/>
              <a:t> events get passed around, but we can safely ignore them, since they are just manufacturer specific stuff.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These are the ones we care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 now you </a:t>
            </a:r>
            <a:r>
              <a:rPr lang="en-CA" dirty="0" err="1" smtClean="0"/>
              <a:t>kinda</a:t>
            </a:r>
            <a:r>
              <a:rPr lang="en-CA" baseline="0" dirty="0" smtClean="0"/>
              <a:t> have an idea of what MIDI is and how it works, but how is it useful?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 thought you might.  Let’s go over some ways we can use MIDI to get it into our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sweet</a:t>
            </a:r>
            <a:r>
              <a:rPr lang="en-CA" baseline="0" dirty="0" smtClean="0"/>
              <a:t> ‘</a:t>
            </a:r>
            <a:r>
              <a:rPr lang="en-CA" baseline="0" dirty="0" err="1" smtClean="0"/>
              <a:t>stache</a:t>
            </a:r>
            <a:r>
              <a:rPr lang="en-CA" baseline="0" dirty="0" smtClean="0"/>
              <a:t> isn’t just to look cool!</a:t>
            </a:r>
          </a:p>
          <a:p>
            <a:r>
              <a:rPr lang="en-CA" baseline="0" dirty="0" smtClean="0"/>
              <a:t>It’s to raise awareness (and funds) for prostate cancer research!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First, the user creates a “</a:t>
            </a:r>
            <a:r>
              <a:rPr lang="en-CA" dirty="0" err="1" smtClean="0"/>
              <a:t>Soundfont</a:t>
            </a:r>
            <a:r>
              <a:rPr lang="en-CA" dirty="0" smtClean="0"/>
              <a:t>”</a:t>
            </a:r>
            <a:r>
              <a:rPr lang="en-CA" baseline="0" dirty="0" smtClean="0"/>
              <a:t> either by hand, or by using an existing synthesizer package (like Reason)</a:t>
            </a:r>
          </a:p>
          <a:p>
            <a:r>
              <a:rPr lang="en-CA" baseline="0" dirty="0" smtClean="0"/>
              <a:t>Next, the user composes a MIDI file in a sequencer program (like </a:t>
            </a:r>
            <a:r>
              <a:rPr lang="en-CA" baseline="0" dirty="0" err="1" smtClean="0"/>
              <a:t>PureData</a:t>
            </a:r>
            <a:r>
              <a:rPr lang="en-CA" baseline="0" dirty="0" smtClean="0"/>
              <a:t> or Max/MSP), and previews it through a link to the running game engine.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Show off</a:t>
            </a:r>
            <a:r>
              <a:rPr lang="en-CA" baseline="0" dirty="0" smtClean="0"/>
              <a:t> Reason hardware 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does XNA stand for?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96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68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Show the XACT</a:t>
            </a:r>
            <a:r>
              <a:rPr lang="en-CA" baseline="0" dirty="0" smtClean="0"/>
              <a:t> tool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</a:t>
            </a:r>
            <a:r>
              <a:rPr lang="en-CA" baseline="0" dirty="0" smtClean="0"/>
              <a:t>e basic architecture of the Duet sound system.</a:t>
            </a:r>
          </a:p>
          <a:p>
            <a:r>
              <a:rPr lang="en-CA" baseline="0" dirty="0" smtClean="0"/>
              <a:t>The </a:t>
            </a:r>
            <a:r>
              <a:rPr lang="en-CA" baseline="0" dirty="0" err="1" smtClean="0"/>
              <a:t>AudioSystem</a:t>
            </a:r>
            <a:r>
              <a:rPr lang="en-CA" baseline="0" dirty="0" smtClean="0"/>
              <a:t> object takes care of basic, common tasks, like time keeping.</a:t>
            </a:r>
          </a:p>
          <a:p>
            <a:r>
              <a:rPr lang="en-CA" baseline="0" dirty="0" err="1" smtClean="0"/>
              <a:t>MidiDecoder</a:t>
            </a:r>
            <a:r>
              <a:rPr lang="en-CA" baseline="0" dirty="0" smtClean="0"/>
              <a:t> is used to </a:t>
            </a:r>
            <a:r>
              <a:rPr lang="en-CA" baseline="0" dirty="0" err="1" smtClean="0"/>
              <a:t>deserialize</a:t>
            </a:r>
            <a:r>
              <a:rPr lang="en-CA" baseline="0" dirty="0" smtClean="0"/>
              <a:t> MIDI files (it’s a library file).</a:t>
            </a:r>
          </a:p>
          <a:p>
            <a:r>
              <a:rPr lang="en-CA" baseline="0" dirty="0" err="1" smtClean="0"/>
              <a:t>IMidiDevice</a:t>
            </a:r>
            <a:r>
              <a:rPr lang="en-CA" baseline="0" dirty="0" smtClean="0"/>
              <a:t> provides the interface for handling MIDI control events.</a:t>
            </a:r>
          </a:p>
          <a:p>
            <a:r>
              <a:rPr lang="en-CA" baseline="0" dirty="0" smtClean="0"/>
              <a:t>Sequencer is an implementation that reads from the </a:t>
            </a:r>
            <a:r>
              <a:rPr lang="en-CA" baseline="0" dirty="0" err="1" smtClean="0"/>
              <a:t>deserialized</a:t>
            </a:r>
            <a:r>
              <a:rPr lang="en-CA" baseline="0" dirty="0" smtClean="0"/>
              <a:t> MIDI file loaded into </a:t>
            </a:r>
            <a:r>
              <a:rPr lang="en-CA" baseline="0" dirty="0" err="1" smtClean="0"/>
              <a:t>AudioSystem</a:t>
            </a:r>
            <a:r>
              <a:rPr lang="en-CA" baseline="0" dirty="0" smtClean="0"/>
              <a:t>, and raises events</a:t>
            </a:r>
          </a:p>
          <a:p>
            <a:r>
              <a:rPr lang="en-CA" baseline="0" dirty="0" smtClean="0"/>
              <a:t>Synthesizer handles MIDI control events by mapping the note number to a string (via the xml specified patch) and executing commands on the resulting “cue”</a:t>
            </a:r>
          </a:p>
          <a:p>
            <a:r>
              <a:rPr lang="en-CA" baseline="0" dirty="0" smtClean="0"/>
              <a:t>The </a:t>
            </a:r>
            <a:r>
              <a:rPr lang="en-CA" baseline="0" dirty="0" err="1" smtClean="0"/>
              <a:t>XACTPatchReader</a:t>
            </a:r>
            <a:r>
              <a:rPr lang="en-CA" baseline="0" dirty="0" smtClean="0"/>
              <a:t> is the runtime interface for loading xml patch files from the custom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 the </a:t>
            </a:r>
            <a:r>
              <a:rPr lang="en-CA" dirty="0" err="1" smtClean="0"/>
              <a:t>MidiDemo</a:t>
            </a:r>
            <a:r>
              <a:rPr lang="en-CA" dirty="0" smtClean="0"/>
              <a:t> program!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dirty="0" smtClean="0"/>
              <a:t>Stands for Musical Instrument Digital Interface.</a:t>
            </a:r>
          </a:p>
          <a:p>
            <a:pPr>
              <a:buFontTx/>
              <a:buChar char="-"/>
            </a:pPr>
            <a:r>
              <a:rPr lang="en-CA" baseline="0" dirty="0" smtClean="0"/>
              <a:t> Okay, so you want to know some more?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9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2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88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How does a message format relate to music?</a:t>
            </a:r>
          </a:p>
          <a:p>
            <a:r>
              <a:rPr lang="en-CA" dirty="0" smtClean="0"/>
              <a:t>Simple: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Quick</a:t>
            </a:r>
            <a:r>
              <a:rPr lang="en-CA" baseline="0" dirty="0" smtClean="0"/>
              <a:t> review of CMPT 365 – Who’s taken it?</a:t>
            </a:r>
          </a:p>
          <a:p>
            <a:r>
              <a:rPr lang="en-CA" baseline="0" dirty="0" smtClean="0"/>
              <a:t>Alright, you should know, then, that MIDI devices get hooked up in a chain from output port to input port.</a:t>
            </a:r>
          </a:p>
          <a:p>
            <a:r>
              <a:rPr lang="en-CA" baseline="0" dirty="0" smtClean="0"/>
              <a:t>The most basic setup is a single controller (usually a keyboard) hooked up to a synthesizer.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eventually get stuff like</a:t>
            </a:r>
            <a:r>
              <a:rPr lang="en-CA" baseline="0" dirty="0" smtClean="0"/>
              <a:t> this…</a:t>
            </a:r>
            <a:endParaRPr lang="en-CA" dirty="0" smtClean="0"/>
          </a:p>
          <a:p>
            <a:r>
              <a:rPr lang="en-CA" dirty="0" smtClean="0"/>
              <a:t>MIDI messages are only processed by the device</a:t>
            </a:r>
            <a:r>
              <a:rPr lang="en-CA" baseline="0" dirty="0" smtClean="0"/>
              <a:t> (channel) they are marked for.  </a:t>
            </a:r>
          </a:p>
          <a:p>
            <a:r>
              <a:rPr lang="en-CA" baseline="0" dirty="0" smtClean="0"/>
              <a:t>You can have up to 16 channels.  </a:t>
            </a:r>
          </a:p>
          <a:p>
            <a:r>
              <a:rPr lang="en-CA" baseline="0" dirty="0" smtClean="0"/>
              <a:t>In this type of configuration, the device will act on a message if it is on the same channel, and will pass it along through the “thru” port regardless.  </a:t>
            </a:r>
          </a:p>
          <a:p>
            <a:r>
              <a:rPr lang="en-CA" baseline="0" dirty="0" smtClean="0"/>
              <a:t>The “out” port is pretty much the same, but provides an opportunity for the device to generate its own messages or modify incoming ones.</a:t>
            </a:r>
          </a:p>
          <a:p>
            <a:r>
              <a:rPr lang="en-CA" baseline="0" dirty="0" smtClean="0"/>
              <a:t>Don’t concern yourself too much with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So, what we want to do is use our “game” as a MIDI master device</a:t>
            </a:r>
            <a:r>
              <a:rPr lang="en-CA" baseline="0" dirty="0" smtClean="0"/>
              <a:t> to drive our synthesizers.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And to that I say, Hold your horses!  First let’s go</a:t>
            </a:r>
            <a:r>
              <a:rPr lang="en-CA" baseline="0" dirty="0" smtClean="0"/>
              <a:t> over how sound synthesis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EC00-16B2-49A3-BE81-86D74E23C5E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40DD-D1FF-4D0F-AB8D-2B04452B0CA0}" type="datetime1">
              <a:rPr lang="en-US" smtClean="0"/>
              <a:t>6/30/2011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Moustaches        MIDI            XNA            Demo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14E5-B73C-4155-843E-95417AF9E51F}" type="datetime1">
              <a:rPr lang="en-US" smtClean="0"/>
              <a:t>6/30/2011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Moustaches        MIDI            XNA            Demo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2979-FA7B-4A8E-A17C-BBD8C3766C08}" type="datetime1">
              <a:rPr lang="en-US" smtClean="0"/>
              <a:t>6/30/2011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Moustaches        MIDI            XNA            Demo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216D-7AA3-4EBD-A325-6B48957D6229}" type="datetime1">
              <a:rPr lang="en-US" smtClean="0"/>
              <a:t>6/30/2011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5214974" cy="365125"/>
          </a:xfrm>
        </p:spPr>
        <p:txBody>
          <a:bodyPr/>
          <a:lstStyle/>
          <a:p>
            <a:r>
              <a:rPr lang="en-US" smtClean="0"/>
              <a:t>Moustaches        MIDI            XNA            Demo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C23C-B0E1-4C72-B2EE-E9D1DB746989}" type="datetime1">
              <a:rPr lang="en-US" smtClean="0"/>
              <a:t>6/30/2011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Moustaches        MIDI            XNA            Demo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BC82-5CE0-4A67-B5A3-ED8E48B23531}" type="datetime1">
              <a:rPr lang="en-US" smtClean="0"/>
              <a:t>6/30/2011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Moustaches        MIDI            XNA            Demo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7278-724E-4136-811F-863E0F5A68A2}" type="datetime1">
              <a:rPr lang="en-US" smtClean="0"/>
              <a:t>6/30/2011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Moustaches        MIDI            XNA            Demo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F5CD-977F-447C-A219-3BB4DE33FFB6}" type="datetime1">
              <a:rPr lang="en-US" smtClean="0"/>
              <a:t>6/30/2011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Moustaches        MIDI            XNA            Demo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9A58-CE7D-4DA8-9659-BE8C83A93C37}" type="datetime1">
              <a:rPr lang="en-US" smtClean="0"/>
              <a:t>6/30/2011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Moustaches        MIDI            XNA            Demo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9224-55B5-4FBE-9CE9-DDEAE5829C3B}" type="datetime1">
              <a:rPr lang="en-US" smtClean="0"/>
              <a:t>6/30/2011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Moustaches        MIDI            XNA            Demo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9275-2B75-4149-A1CD-2E371EDEC36B}" type="datetime1">
              <a:rPr lang="en-US" smtClean="0"/>
              <a:t>6/30/2011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Moustaches        MIDI            XNA            Demo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A5A1-370D-49BB-B9A7-A654EC5EC9B5}" type="datetime1">
              <a:rPr lang="en-US" smtClean="0"/>
              <a:t>6/30/2011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3174" y="6356350"/>
            <a:ext cx="5214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Moustaches        MIDI            XNA            Demo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9586" y="6356350"/>
            <a:ext cx="7572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C4C9-44AD-4D31-ADB5-8241FF3613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icspot.com/guide/midifiles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Musical_Instrument_Digital_Interface" TargetMode="External"/><Relationship Id="rId4" Type="http://schemas.openxmlformats.org/officeDocument/2006/relationships/hyperlink" Target="http://www.midi.org/about-midi/tutorial/tutor.s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fu.ca/~gdcexec/talks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sipko@gmail.com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30425"/>
            <a:ext cx="8572560" cy="1470025"/>
          </a:xfrm>
        </p:spPr>
        <p:txBody>
          <a:bodyPr/>
          <a:lstStyle/>
          <a:p>
            <a:r>
              <a:rPr lang="en-CA" dirty="0" smtClean="0"/>
              <a:t>Interactive Music and MIDI in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(and why you should care)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Traditionally done in hardware</a:t>
            </a:r>
          </a:p>
          <a:p>
            <a:pPr lvl="1"/>
            <a:r>
              <a:rPr lang="en-CA" dirty="0" smtClean="0"/>
              <a:t>SNES used FM (Frequency Modulation)</a:t>
            </a:r>
          </a:p>
          <a:p>
            <a:pPr lvl="1"/>
            <a:r>
              <a:rPr lang="en-CA" dirty="0" smtClean="0"/>
              <a:t>PC’s used Wavetable</a:t>
            </a:r>
          </a:p>
          <a:p>
            <a:pPr lvl="1"/>
            <a:r>
              <a:rPr lang="en-CA" dirty="0" smtClean="0"/>
              <a:t>MIDI hardware exists to do all kinds of stuff</a:t>
            </a:r>
          </a:p>
          <a:p>
            <a:r>
              <a:rPr lang="en-CA" dirty="0" smtClean="0"/>
              <a:t>We will create a software synthesizer to do wavetable lookup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 </a:t>
            </a:r>
            <a:r>
              <a:rPr lang="en-US" dirty="0" smtClean="0"/>
              <a:t> 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Sequencer (duh-duh!)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Is a general term for a device that sends messages to everything else</a:t>
            </a:r>
          </a:p>
          <a:p>
            <a:r>
              <a:rPr lang="en-CA" dirty="0" smtClean="0"/>
              <a:t>Reads a MIDI file and sends events to devices</a:t>
            </a:r>
          </a:p>
          <a:p>
            <a:pPr lvl="1"/>
            <a:r>
              <a:rPr lang="en-CA" dirty="0" smtClean="0"/>
              <a:t>at the right time…</a:t>
            </a:r>
          </a:p>
          <a:p>
            <a:endParaRPr lang="en-CA" dirty="0"/>
          </a:p>
          <a:p>
            <a:r>
              <a:rPr lang="en-CA" dirty="0" smtClean="0"/>
              <a:t>This is also implemented in software </a:t>
            </a:r>
          </a:p>
          <a:p>
            <a:pPr lvl="1"/>
            <a:r>
              <a:rPr lang="en-CA" dirty="0" smtClean="0"/>
              <a:t>lots of software packages exist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</a:t>
            </a:r>
            <a:r>
              <a:rPr lang="en-US" dirty="0" smtClean="0"/>
              <a:t>  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MIDI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 that’s the basic MIDI architecture overview</a:t>
            </a:r>
          </a:p>
          <a:p>
            <a:r>
              <a:rPr lang="en-CA" dirty="0" smtClean="0"/>
              <a:t>How does a message do it’s dirty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</a:t>
            </a:r>
            <a:r>
              <a:rPr lang="en-US" dirty="0" smtClean="0"/>
              <a:t>  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MIDI Messages</a:t>
            </a:r>
            <a:endParaRPr lang="en-US" dirty="0"/>
          </a:p>
        </p:txBody>
      </p:sp>
      <p:pic>
        <p:nvPicPr>
          <p:cNvPr id="4" name="Content Placeholder 3" descr="f2130_1_1_1_envelope_52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800" y="2571591"/>
            <a:ext cx="3962400" cy="25831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 </a:t>
            </a:r>
            <a:r>
              <a:rPr lang="en-US" dirty="0" smtClean="0"/>
              <a:t> 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MIDI Messages</a:t>
            </a:r>
            <a:endParaRPr lang="en-US" dirty="0"/>
          </a:p>
        </p:txBody>
      </p:sp>
      <p:pic>
        <p:nvPicPr>
          <p:cNvPr id="4" name="Content Placeholder 3" descr="f2130_1_1_1_envelope_52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800" y="2571591"/>
            <a:ext cx="3962400" cy="2583180"/>
          </a:xfrm>
        </p:spPr>
      </p:pic>
      <p:pic>
        <p:nvPicPr>
          <p:cNvPr id="5" name="Picture 4" descr="200px-Red_circle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071546"/>
            <a:ext cx="5572164" cy="55721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</a:t>
            </a:r>
            <a:r>
              <a:rPr lang="en-US" dirty="0" smtClean="0"/>
              <a:t>  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MIDI Messages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28596" y="2786058"/>
          <a:ext cx="8229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Delta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Event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MIDI Channel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Parameter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Parameter</a:t>
                      </a:r>
                      <a:r>
                        <a:rPr lang="en-CA" sz="2400" baseline="0" dirty="0" smtClean="0"/>
                        <a:t> 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Variable-length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4-bits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4-bits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1-byte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1-byte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</a:t>
            </a:r>
            <a:r>
              <a:rPr lang="en-US" dirty="0" smtClean="0"/>
              <a:t>  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MIDI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Delta Time</a:t>
            </a:r>
          </a:p>
          <a:p>
            <a:pPr lvl="1"/>
            <a:r>
              <a:rPr lang="en-CA" dirty="0" smtClean="0"/>
              <a:t>How long to wait after previous event</a:t>
            </a:r>
          </a:p>
          <a:p>
            <a:pPr lvl="1"/>
            <a:r>
              <a:rPr lang="en-CA" dirty="0" smtClean="0"/>
              <a:t>0 means simultaneous</a:t>
            </a:r>
          </a:p>
          <a:p>
            <a:r>
              <a:rPr lang="en-CA" dirty="0" smtClean="0"/>
              <a:t>Event Type</a:t>
            </a:r>
          </a:p>
          <a:p>
            <a:pPr lvl="1"/>
            <a:r>
              <a:rPr lang="en-CA" dirty="0" smtClean="0"/>
              <a:t>Three Types: Control, Meta and System Exclusive</a:t>
            </a:r>
          </a:p>
          <a:p>
            <a:r>
              <a:rPr lang="en-CA" dirty="0" smtClean="0"/>
              <a:t>Channel</a:t>
            </a:r>
          </a:p>
          <a:p>
            <a:pPr lvl="1"/>
            <a:r>
              <a:rPr lang="en-CA" dirty="0" smtClean="0"/>
              <a:t>0-15</a:t>
            </a:r>
          </a:p>
          <a:p>
            <a:r>
              <a:rPr lang="en-CA" dirty="0" smtClean="0"/>
              <a:t>Parameter 1 &amp;2</a:t>
            </a:r>
          </a:p>
          <a:p>
            <a:pPr lvl="1"/>
            <a:r>
              <a:rPr lang="en-CA" dirty="0" smtClean="0"/>
              <a:t>Stuff specific to the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</a:t>
            </a:r>
            <a:r>
              <a:rPr lang="en-US" dirty="0" smtClean="0"/>
              <a:t>  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 Messages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098"/>
                <a:gridCol w="1248742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Event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MIDI</a:t>
                      </a:r>
                      <a:r>
                        <a:rPr lang="en-CA" baseline="0" dirty="0" smtClean="0"/>
                        <a:t>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Parameter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Parameter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Note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Note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Velocity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Note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0-15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Note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Velocity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Note </a:t>
                      </a:r>
                      <a:r>
                        <a:rPr lang="en-CA" dirty="0" err="1" smtClean="0"/>
                        <a:t>Aftertouch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Note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Aftertouch</a:t>
                      </a:r>
                      <a:r>
                        <a:rPr lang="en-CA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Controller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Controller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Program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Program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Channel </a:t>
                      </a:r>
                      <a:r>
                        <a:rPr lang="en-CA" dirty="0" err="1" smtClean="0"/>
                        <a:t>Aftertouch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Aftertouch</a:t>
                      </a:r>
                      <a:r>
                        <a:rPr lang="en-CA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Pitch Bend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Pitch Value (LSB)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Pitch Value (MSB)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</a:t>
            </a:r>
            <a:r>
              <a:rPr lang="en-US" dirty="0" smtClean="0"/>
              <a:t>            XNA            Demo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 Messages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098"/>
                <a:gridCol w="1248742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Event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MIDI</a:t>
                      </a:r>
                      <a:r>
                        <a:rPr lang="en-CA" baseline="0" dirty="0" smtClean="0"/>
                        <a:t>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Parameter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Parameter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Note Off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Note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Velocity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Note 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0-15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Note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Velocity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Note </a:t>
                      </a:r>
                      <a:r>
                        <a:rPr lang="en-CA" dirty="0" err="1" smtClean="0"/>
                        <a:t>Aftertouch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Note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Aftertouch</a:t>
                      </a:r>
                      <a:r>
                        <a:rPr lang="en-CA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Controller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Controller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Program Change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Program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Channel </a:t>
                      </a:r>
                      <a:r>
                        <a:rPr lang="en-CA" dirty="0" err="1" smtClean="0"/>
                        <a:t>Aftertouch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Aftertouch</a:t>
                      </a:r>
                      <a:r>
                        <a:rPr lang="en-CA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Pitch Bend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Pitch Value (LSB)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Pitch Value (MSB)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 </a:t>
            </a:r>
            <a:r>
              <a:rPr lang="en-US" dirty="0" smtClean="0"/>
              <a:t>           XNA            Demo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Meta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Meta</a:t>
                      </a:r>
                      <a:r>
                        <a:rPr lang="en-CA" sz="1800" baseline="0" dirty="0" smtClean="0"/>
                        <a:t> Event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Type (</a:t>
                      </a:r>
                      <a:r>
                        <a:rPr lang="en-CA" sz="1800" dirty="0" err="1" smtClean="0"/>
                        <a:t>Params</a:t>
                      </a:r>
                      <a:r>
                        <a:rPr lang="en-CA" sz="1800" dirty="0" smtClean="0"/>
                        <a:t> 1&amp;2)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Length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Data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0xFF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0-255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Variable-length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Type-specific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28596" y="2428868"/>
            <a:ext cx="8258204" cy="36972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CA" sz="3200" dirty="0" smtClean="0"/>
              <a:t>Set Tempo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Signature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CA" sz="3200" dirty="0" smtClean="0"/>
              <a:t>Key Signature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Track Name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CA" sz="3200" dirty="0" smtClean="0"/>
              <a:t>End of Track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</a:t>
            </a:r>
            <a:r>
              <a:rPr lang="en-US" dirty="0" smtClean="0"/>
              <a:t>            XNA            Demo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Movember</a:t>
            </a:r>
            <a:r>
              <a:rPr lang="en-CA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Moustaches</a:t>
            </a:r>
            <a:r>
              <a:rPr lang="en-US" dirty="0" smtClean="0"/>
              <a:t>        MIDI            XNA           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2</a:t>
            </a:fld>
            <a:endParaRPr lang="en-US"/>
          </a:p>
        </p:txBody>
      </p:sp>
      <p:pic>
        <p:nvPicPr>
          <p:cNvPr id="8" name="Content Placeholder 7" descr="moustach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2976" y="0"/>
            <a:ext cx="6929486" cy="68580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Because MIDI music is stored as a series of events, we can do some powerful stuff:</a:t>
            </a:r>
          </a:p>
          <a:p>
            <a:pPr lvl="1"/>
            <a:r>
              <a:rPr lang="en-CA" dirty="0" smtClean="0"/>
              <a:t>Change the tempo (independent of pitch)</a:t>
            </a:r>
          </a:p>
          <a:p>
            <a:pPr lvl="1"/>
            <a:r>
              <a:rPr lang="en-CA" dirty="0" smtClean="0"/>
              <a:t>Change the pitch (independent of tempo)</a:t>
            </a:r>
          </a:p>
          <a:p>
            <a:pPr lvl="1"/>
            <a:r>
              <a:rPr lang="en-CA" dirty="0" smtClean="0"/>
              <a:t>Transpose to another key</a:t>
            </a:r>
          </a:p>
          <a:p>
            <a:pPr lvl="1"/>
            <a:r>
              <a:rPr lang="en-CA" dirty="0" smtClean="0"/>
              <a:t>Seamlessly transition to another song, literally without missing a beat</a:t>
            </a:r>
          </a:p>
          <a:p>
            <a:r>
              <a:rPr lang="en-CA" dirty="0" smtClean="0"/>
              <a:t>In real time.  Basically for free.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  </a:t>
            </a:r>
            <a:r>
              <a:rPr lang="en-US" dirty="0" smtClean="0"/>
              <a:t>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Sold!  I want 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Now what?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 </a:t>
            </a:r>
            <a:r>
              <a:rPr lang="en-US" dirty="0" smtClean="0"/>
              <a:t> 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Workflow</a:t>
            </a:r>
            <a:endParaRPr lang="en-US" dirty="0"/>
          </a:p>
        </p:txBody>
      </p:sp>
      <p:pic>
        <p:nvPicPr>
          <p:cNvPr id="4" name="Content Placeholder 3" descr="Workflow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852" y="1357298"/>
            <a:ext cx="5929354" cy="50720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 </a:t>
            </a:r>
            <a:r>
              <a:rPr lang="en-US" dirty="0" smtClean="0"/>
              <a:t> 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Now the exciting stuff!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happened in practice?</a:t>
            </a:r>
            <a:endParaRPr lang="en-US" dirty="0" smtClean="0"/>
          </a:p>
          <a:p>
            <a:r>
              <a:rPr lang="en-CA" dirty="0" smtClean="0"/>
              <a:t>Synthesizer </a:t>
            </a:r>
            <a:r>
              <a:rPr lang="en-CA" dirty="0" err="1" smtClean="0"/>
              <a:t>soundfonts</a:t>
            </a:r>
            <a:r>
              <a:rPr lang="en-CA" dirty="0" smtClean="0"/>
              <a:t> “borrowed” from Reason patches</a:t>
            </a:r>
          </a:p>
          <a:p>
            <a:r>
              <a:rPr lang="en-CA" dirty="0" smtClean="0"/>
              <a:t>Linear sequencing used via importing basic MIDI files</a:t>
            </a:r>
          </a:p>
          <a:p>
            <a:r>
              <a:rPr lang="en-CA" dirty="0" smtClean="0"/>
              <a:t>Game engine imports </a:t>
            </a:r>
            <a:r>
              <a:rPr lang="en-CA" dirty="0" err="1" smtClean="0"/>
              <a:t>soundfont</a:t>
            </a:r>
            <a:r>
              <a:rPr lang="en-CA" dirty="0" smtClean="0"/>
              <a:t> and MIDI file for playback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 </a:t>
            </a:r>
            <a:r>
              <a:rPr lang="en-US" dirty="0" smtClean="0"/>
              <a:t> 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Reason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</a:t>
            </a:r>
            <a:r>
              <a:rPr lang="en-US" dirty="0" smtClean="0"/>
              <a:t>            XNA           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little about XNA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XNA’s Not </a:t>
            </a:r>
            <a:r>
              <a:rPr lang="en-CA" dirty="0" err="1" smtClean="0"/>
              <a:t>Acronymed</a:t>
            </a:r>
            <a:endParaRPr lang="en-CA" dirty="0" smtClean="0"/>
          </a:p>
          <a:p>
            <a:r>
              <a:rPr lang="en-CA" dirty="0" smtClean="0"/>
              <a:t>It’s the cross-platform library for Windows and Xbox 360 for hobbyist developers</a:t>
            </a:r>
          </a:p>
          <a:p>
            <a:r>
              <a:rPr lang="en-CA" dirty="0" smtClean="0"/>
              <a:t>It does a LOT of stuff for you already</a:t>
            </a:r>
          </a:p>
          <a:p>
            <a:pPr lvl="1"/>
            <a:r>
              <a:rPr lang="en-CA" dirty="0" smtClean="0"/>
              <a:t>Making it do advanced stuff requires some hacks…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MIDI            </a:t>
            </a:r>
            <a:r>
              <a:rPr lang="en-US" b="1" dirty="0" smtClean="0">
                <a:solidFill>
                  <a:schemeClr val="tx1"/>
                </a:solidFill>
              </a:rPr>
              <a:t>XNA</a:t>
            </a:r>
            <a:r>
              <a:rPr lang="en-US" dirty="0" smtClean="0"/>
              <a:t>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XNA Sound / XACT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XNA </a:t>
            </a:r>
            <a:r>
              <a:rPr lang="en-CA" dirty="0" err="1" smtClean="0"/>
              <a:t>WaveBank</a:t>
            </a:r>
            <a:endParaRPr lang="en-CA" dirty="0" smtClean="0"/>
          </a:p>
          <a:p>
            <a:pPr lvl="1"/>
            <a:r>
              <a:rPr lang="en-CA" dirty="0" smtClean="0"/>
              <a:t>Stores (compressed) wave files</a:t>
            </a:r>
          </a:p>
          <a:p>
            <a:r>
              <a:rPr lang="en-CA" dirty="0" smtClean="0"/>
              <a:t>XNA </a:t>
            </a:r>
            <a:r>
              <a:rPr lang="en-CA" dirty="0" err="1" smtClean="0"/>
              <a:t>SoundBank</a:t>
            </a:r>
            <a:endParaRPr lang="en-CA" dirty="0" smtClean="0"/>
          </a:p>
          <a:p>
            <a:pPr lvl="1"/>
            <a:r>
              <a:rPr lang="en-CA" dirty="0" smtClean="0"/>
              <a:t>Stores “Cues” for accessing </a:t>
            </a:r>
            <a:r>
              <a:rPr lang="en-CA" dirty="0" err="1" smtClean="0"/>
              <a:t>wavebank</a:t>
            </a:r>
            <a:r>
              <a:rPr lang="en-CA" dirty="0" smtClean="0"/>
              <a:t> entries programmatically</a:t>
            </a:r>
          </a:p>
          <a:p>
            <a:pPr lvl="1"/>
            <a:r>
              <a:rPr lang="en-CA" dirty="0" smtClean="0"/>
              <a:t>Cues are access by a call to </a:t>
            </a:r>
            <a:r>
              <a:rPr lang="en-CA" dirty="0" err="1" smtClean="0"/>
              <a:t>GetCue</a:t>
            </a:r>
            <a:r>
              <a:rPr lang="en-CA" dirty="0" smtClean="0"/>
              <a:t>(</a:t>
            </a:r>
            <a:r>
              <a:rPr lang="en-CA" dirty="0" err="1" smtClean="0"/>
              <a:t>cuename</a:t>
            </a:r>
            <a:r>
              <a:rPr lang="en-CA" dirty="0" smtClean="0"/>
              <a:t>);</a:t>
            </a:r>
          </a:p>
          <a:p>
            <a:pPr lvl="1"/>
            <a:r>
              <a:rPr lang="en-CA" dirty="0" smtClean="0"/>
              <a:t>… This Sucks!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MIDI            </a:t>
            </a:r>
            <a:r>
              <a:rPr lang="en-US" b="1" dirty="0" smtClean="0">
                <a:solidFill>
                  <a:schemeClr val="tx1"/>
                </a:solidFill>
              </a:rPr>
              <a:t>XNA</a:t>
            </a:r>
            <a:r>
              <a:rPr lang="en-US" dirty="0" smtClean="0"/>
              <a:t>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Reasons Why XACT Sucks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can’t access cues with an index</a:t>
            </a:r>
          </a:p>
          <a:p>
            <a:pPr lvl="1"/>
            <a:r>
              <a:rPr lang="en-CA" dirty="0" smtClean="0"/>
              <a:t>Have to translate MIDI note number to a string</a:t>
            </a:r>
          </a:p>
          <a:p>
            <a:r>
              <a:rPr lang="en-CA" dirty="0" smtClean="0"/>
              <a:t>Only a few built-in effects</a:t>
            </a:r>
          </a:p>
          <a:p>
            <a:pPr lvl="1"/>
            <a:r>
              <a:rPr lang="en-CA" dirty="0" smtClean="0"/>
              <a:t>Volume, Pitch, Reverb</a:t>
            </a:r>
          </a:p>
          <a:p>
            <a:pPr lvl="1"/>
            <a:r>
              <a:rPr lang="en-CA" dirty="0" smtClean="0"/>
              <a:t>No Chorus, </a:t>
            </a:r>
            <a:r>
              <a:rPr lang="en-CA" dirty="0" err="1" smtClean="0"/>
              <a:t>Portamento</a:t>
            </a:r>
            <a:r>
              <a:rPr lang="en-CA" dirty="0" smtClean="0"/>
              <a:t>, Vibrato, Pan(!), etc</a:t>
            </a:r>
          </a:p>
          <a:p>
            <a:r>
              <a:rPr lang="en-CA" dirty="0" smtClean="0"/>
              <a:t>No option to add custom effects</a:t>
            </a:r>
          </a:p>
          <a:p>
            <a:r>
              <a:rPr lang="en-CA" dirty="0" smtClean="0"/>
              <a:t>Can’t access sound buffers</a:t>
            </a:r>
          </a:p>
          <a:p>
            <a:pPr lvl="1"/>
            <a:r>
              <a:rPr lang="en-CA" dirty="0" smtClean="0"/>
              <a:t>Can’t do things like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MIDI            </a:t>
            </a:r>
            <a:r>
              <a:rPr lang="en-US" b="1" dirty="0" smtClean="0">
                <a:solidFill>
                  <a:schemeClr val="tx1"/>
                </a:solidFill>
              </a:rPr>
              <a:t>XNA</a:t>
            </a:r>
            <a:r>
              <a:rPr lang="en-US" dirty="0" smtClean="0"/>
              <a:t>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XNA 3.0 is WAY better!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Uses </a:t>
            </a:r>
            <a:r>
              <a:rPr lang="en-CA" dirty="0" err="1" smtClean="0"/>
              <a:t>XAudio</a:t>
            </a:r>
            <a:r>
              <a:rPr lang="en-CA" dirty="0" smtClean="0"/>
              <a:t> 2.0</a:t>
            </a:r>
          </a:p>
          <a:p>
            <a:r>
              <a:rPr lang="en-CA" dirty="0" smtClean="0"/>
              <a:t>Allows custom effects to be inserted</a:t>
            </a:r>
          </a:p>
          <a:p>
            <a:r>
              <a:rPr lang="en-CA" dirty="0" smtClean="0"/>
              <a:t>Can access any buffer</a:t>
            </a:r>
          </a:p>
          <a:p>
            <a:r>
              <a:rPr lang="en-CA" dirty="0" smtClean="0"/>
              <a:t>Can write custom buffers</a:t>
            </a:r>
          </a:p>
          <a:p>
            <a:pPr lvl="1"/>
            <a:r>
              <a:rPr lang="en-CA" dirty="0" smtClean="0"/>
              <a:t>Allows for creating procedural synthesizers!</a:t>
            </a:r>
          </a:p>
          <a:p>
            <a:pPr lvl="1"/>
            <a:r>
              <a:rPr lang="en-CA" dirty="0" smtClean="0"/>
              <a:t>E.g. FM or </a:t>
            </a:r>
            <a:r>
              <a:rPr lang="en-CA" dirty="0" err="1" smtClean="0"/>
              <a:t>graintable</a:t>
            </a:r>
            <a:r>
              <a:rPr lang="en-CA" dirty="0" smtClean="0"/>
              <a:t> synthesis</a:t>
            </a:r>
          </a:p>
          <a:p>
            <a:r>
              <a:rPr lang="en-CA" dirty="0" smtClean="0"/>
              <a:t>… But it’ll have to wait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MIDI            </a:t>
            </a:r>
            <a:r>
              <a:rPr lang="en-US" b="1" dirty="0" smtClean="0">
                <a:solidFill>
                  <a:schemeClr val="tx1"/>
                </a:solidFill>
              </a:rPr>
              <a:t>XNA</a:t>
            </a:r>
            <a:r>
              <a:rPr lang="en-US" dirty="0" smtClean="0"/>
              <a:t>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XACT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MIDI            </a:t>
            </a:r>
            <a:r>
              <a:rPr lang="en-US" b="1" dirty="0" smtClean="0">
                <a:solidFill>
                  <a:schemeClr val="tx1"/>
                </a:solidFill>
              </a:rPr>
              <a:t>XNA</a:t>
            </a:r>
            <a:r>
              <a:rPr lang="en-US" dirty="0" smtClean="0"/>
              <a:t>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MIDI?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MIDI = Musical Instrument Digital Interface</a:t>
            </a:r>
          </a:p>
          <a:p>
            <a:pPr lvl="1"/>
            <a:r>
              <a:rPr lang="en-CA" dirty="0" smtClean="0"/>
              <a:t>(Just in case you’ve been living under a rock…)</a:t>
            </a:r>
          </a:p>
          <a:p>
            <a:pPr lvl="1"/>
            <a:endParaRPr lang="en-CA" dirty="0"/>
          </a:p>
          <a:p>
            <a:r>
              <a:rPr lang="en-CA" dirty="0" smtClean="0"/>
              <a:t>Yeah, but what IS it?</a:t>
            </a:r>
          </a:p>
          <a:p>
            <a:r>
              <a:rPr lang="en-CA" dirty="0" smtClean="0"/>
              <a:t>First…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Moustaches        </a:t>
            </a:r>
            <a:r>
              <a:rPr lang="en-CA" b="1" dirty="0" smtClean="0">
                <a:solidFill>
                  <a:schemeClr val="tx1"/>
                </a:solidFill>
              </a:rPr>
              <a:t>MIDI</a:t>
            </a:r>
            <a:r>
              <a:rPr lang="en-CA" dirty="0" smtClean="0"/>
              <a:t>  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 descr="AudioSyste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158" y="1500174"/>
            <a:ext cx="8415289" cy="478634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MIDI            XNA            </a:t>
            </a:r>
            <a:r>
              <a:rPr lang="en-US" b="1" dirty="0" smtClean="0">
                <a:solidFill>
                  <a:schemeClr val="tx1"/>
                </a:solidFill>
              </a:rPr>
              <a:t>Demo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MIDI            XNA            </a:t>
            </a:r>
            <a:r>
              <a:rPr lang="en-US" b="1" dirty="0" smtClean="0">
                <a:solidFill>
                  <a:schemeClr val="tx1"/>
                </a:solidFill>
              </a:rPr>
              <a:t>Demo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Support for more MIDI messages</a:t>
            </a:r>
          </a:p>
          <a:p>
            <a:r>
              <a:rPr lang="en-CA" dirty="0" smtClean="0"/>
              <a:t>Interface to PD for far greater interactivity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Moustaches        MIDI            XNA            Demo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Dettlaff</a:t>
            </a:r>
            <a:r>
              <a:rPr lang="en-CA" dirty="0" smtClean="0"/>
              <a:t>, Victor.  For the </a:t>
            </a:r>
            <a:r>
              <a:rPr lang="en-CA" dirty="0" err="1" smtClean="0"/>
              <a:t>MidiDecoder</a:t>
            </a:r>
            <a:r>
              <a:rPr lang="en-CA" dirty="0" smtClean="0"/>
              <a:t> class.</a:t>
            </a:r>
          </a:p>
          <a:p>
            <a:r>
              <a:rPr lang="en-US" dirty="0" smtClean="0">
                <a:hlinkClick r:id="rId3"/>
              </a:rPr>
              <a:t>http://www.sonicspot.com/guide/midifiles.html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http://www.midi.org/about-midi/tutorial/tutor.shtml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http://en.wikipedia.org/wiki/Musical_Instrument_Digital_Interface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Moustaches        MIDI            XNA            Demo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Slides / Source code available from GDC website:</a:t>
            </a:r>
          </a:p>
          <a:p>
            <a:pPr lvl="1"/>
            <a:r>
              <a:rPr lang="en-US" dirty="0" smtClean="0">
                <a:hlinkClick r:id="rId3"/>
              </a:rPr>
              <a:t>http://www.sfu.ca/~gdcexec/talks.html</a:t>
            </a:r>
            <a:endParaRPr lang="en-US" dirty="0" smtClean="0"/>
          </a:p>
          <a:p>
            <a:pPr lvl="1"/>
            <a:endParaRPr lang="en-CA" dirty="0"/>
          </a:p>
          <a:p>
            <a:r>
              <a:rPr lang="en-CA" dirty="0" smtClean="0"/>
              <a:t>Or email me:</a:t>
            </a:r>
          </a:p>
          <a:p>
            <a:pPr lvl="1"/>
            <a:r>
              <a:rPr lang="en-CA" dirty="0" smtClean="0">
                <a:hlinkClick r:id="rId4"/>
              </a:rPr>
              <a:t>jsipko@gmail.com</a:t>
            </a:r>
            <a:endParaRPr lang="en-CA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Moustaches        MIDI            XNA            Demo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Answers!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Moustaches        MIDI            XNA            Demo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MIDI is NOT: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Just “bleeps” and “</a:t>
            </a:r>
            <a:r>
              <a:rPr lang="en-CA" dirty="0" err="1" smtClean="0"/>
              <a:t>bloops</a:t>
            </a:r>
            <a:r>
              <a:rPr lang="en-CA" dirty="0" smtClean="0"/>
              <a:t>”</a:t>
            </a:r>
            <a:endParaRPr lang="en-US" dirty="0" smtClean="0"/>
          </a:p>
          <a:p>
            <a:r>
              <a:rPr lang="en-CA" dirty="0" smtClean="0"/>
              <a:t>A storage format for sound</a:t>
            </a:r>
          </a:p>
          <a:p>
            <a:r>
              <a:rPr lang="en-CA" dirty="0" smtClean="0"/>
              <a:t>Tied to hardware</a:t>
            </a:r>
          </a:p>
          <a:p>
            <a:r>
              <a:rPr lang="en-CA" dirty="0" smtClean="0"/>
              <a:t>Outdated!</a:t>
            </a:r>
          </a:p>
          <a:p>
            <a:pPr lvl="1"/>
            <a:r>
              <a:rPr lang="en-CA" dirty="0" smtClean="0"/>
              <a:t>Well, it is a bit, but we won’t worry about that now…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</a:t>
            </a:r>
            <a:r>
              <a:rPr lang="en-US" dirty="0" smtClean="0"/>
              <a:t>  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MIDI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message format that describes events</a:t>
            </a:r>
          </a:p>
          <a:p>
            <a:pPr lvl="1"/>
            <a:r>
              <a:rPr lang="en-CA" dirty="0" err="1" smtClean="0"/>
              <a:t>Bwah</a:t>
            </a:r>
            <a:r>
              <a:rPr lang="en-CA" dirty="0" smtClean="0"/>
              <a:t>?  That doesn’t sound like music!</a:t>
            </a:r>
          </a:p>
          <a:p>
            <a:r>
              <a:rPr lang="en-CA" dirty="0" smtClean="0"/>
              <a:t>Events can represent notes or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</a:t>
            </a:r>
            <a:r>
              <a:rPr lang="en-US" dirty="0" smtClean="0"/>
              <a:t>  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MIDI as inter-device communication </a:t>
            </a:r>
            <a:endParaRPr lang="en-US" dirty="0"/>
          </a:p>
        </p:txBody>
      </p:sp>
      <p:pic>
        <p:nvPicPr>
          <p:cNvPr id="4" name="Content Placeholder 3" descr="tut_fig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0100" y="2357430"/>
            <a:ext cx="6747447" cy="1869605"/>
          </a:xfrm>
        </p:spPr>
      </p:pic>
      <p:sp>
        <p:nvSpPr>
          <p:cNvPr id="5" name="TextBox 4"/>
          <p:cNvSpPr txBox="1"/>
          <p:nvPr/>
        </p:nvSpPr>
        <p:spPr>
          <a:xfrm>
            <a:off x="1000100" y="4572008"/>
            <a:ext cx="4199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Figure 1: Simple MIDI setup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 </a:t>
            </a:r>
            <a:r>
              <a:rPr lang="en-US" dirty="0" smtClean="0"/>
              <a:t> 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MIDI as inter-device communication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5143512"/>
            <a:ext cx="5082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Figure 2: More complicated setup</a:t>
            </a:r>
          </a:p>
        </p:txBody>
      </p:sp>
      <p:pic>
        <p:nvPicPr>
          <p:cNvPr id="7" name="Content Placeholder 6" descr="tut_fig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910" y="1428736"/>
            <a:ext cx="7894873" cy="3632691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 </a:t>
            </a:r>
            <a:r>
              <a:rPr lang="en-US" dirty="0" smtClean="0"/>
              <a:t> 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MIDI as inter-device communication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5357826"/>
            <a:ext cx="847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Figure 3: What we’re interested in:  Using software as a sequencer.</a:t>
            </a:r>
          </a:p>
        </p:txBody>
      </p:sp>
      <p:pic>
        <p:nvPicPr>
          <p:cNvPr id="8" name="Content Placeholder 7" descr="tut_fig3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909" y="1214422"/>
            <a:ext cx="7430010" cy="3929090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</a:t>
            </a:r>
            <a:r>
              <a:rPr lang="en-US" dirty="0" smtClean="0"/>
              <a:t>  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Whoa, back up there </a:t>
            </a:r>
            <a:r>
              <a:rPr lang="en-CA" dirty="0" err="1" smtClean="0"/>
              <a:t>sparky</a:t>
            </a:r>
            <a:r>
              <a:rPr lang="en-CA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A) What does a sequencer actually DO?</a:t>
            </a:r>
          </a:p>
          <a:p>
            <a:pPr>
              <a:buNone/>
            </a:pPr>
            <a:r>
              <a:rPr lang="en-CA" dirty="0" smtClean="0"/>
              <a:t>and</a:t>
            </a:r>
          </a:p>
          <a:p>
            <a:r>
              <a:rPr lang="en-CA" dirty="0" smtClean="0"/>
              <a:t>B) Where are we </a:t>
            </a:r>
            <a:r>
              <a:rPr lang="en-CA" dirty="0" err="1" smtClean="0"/>
              <a:t>gonna</a:t>
            </a:r>
            <a:r>
              <a:rPr lang="en-CA" dirty="0" smtClean="0"/>
              <a:t> get synthesizers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C4C9-44AD-4D31-ADB5-8241FF3613AA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Moustaches        </a:t>
            </a:r>
            <a:r>
              <a:rPr lang="en-US" b="1" dirty="0" smtClean="0">
                <a:solidFill>
                  <a:schemeClr val="tx1"/>
                </a:solidFill>
              </a:rPr>
              <a:t>MIDI</a:t>
            </a:r>
            <a:r>
              <a:rPr lang="en-US" dirty="0" smtClean="0"/>
              <a:t>            XNA           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1765</Words>
  <Application>Microsoft Office PowerPoint</Application>
  <PresentationFormat>On-screen Show (4:3)</PresentationFormat>
  <Paragraphs>372</Paragraphs>
  <Slides>35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Interactive Music and MIDI in Games</vt:lpstr>
      <vt:lpstr>Movember!</vt:lpstr>
      <vt:lpstr>What is MIDI?</vt:lpstr>
      <vt:lpstr>What MIDI is NOT:</vt:lpstr>
      <vt:lpstr>What MIDI IS</vt:lpstr>
      <vt:lpstr>MIDI as inter-device communication </vt:lpstr>
      <vt:lpstr>MIDI as inter-device communication </vt:lpstr>
      <vt:lpstr>MIDI as inter-device communication </vt:lpstr>
      <vt:lpstr>Whoa, back up there sparky!</vt:lpstr>
      <vt:lpstr>Synthesis</vt:lpstr>
      <vt:lpstr>The Sequencer (duh-duh!)</vt:lpstr>
      <vt:lpstr>MIDI Messages</vt:lpstr>
      <vt:lpstr>MIDI Messages</vt:lpstr>
      <vt:lpstr>MIDI Messages</vt:lpstr>
      <vt:lpstr>MIDI Messages</vt:lpstr>
      <vt:lpstr>MIDI Messages</vt:lpstr>
      <vt:lpstr>Control Messages</vt:lpstr>
      <vt:lpstr>Control Messages</vt:lpstr>
      <vt:lpstr>Meta Events</vt:lpstr>
      <vt:lpstr>So What?</vt:lpstr>
      <vt:lpstr>Sold!  I want one!</vt:lpstr>
      <vt:lpstr>Workflow</vt:lpstr>
      <vt:lpstr>Now the exciting stuff!</vt:lpstr>
      <vt:lpstr>Reason Demo</vt:lpstr>
      <vt:lpstr>A little about XNA</vt:lpstr>
      <vt:lpstr>XNA Sound / XACT</vt:lpstr>
      <vt:lpstr>Reasons Why XACT Sucks</vt:lpstr>
      <vt:lpstr>XNA 3.0 is WAY better!</vt:lpstr>
      <vt:lpstr>XACT Demo</vt:lpstr>
      <vt:lpstr>System Architecture</vt:lpstr>
      <vt:lpstr>Demo</vt:lpstr>
      <vt:lpstr>Future Work</vt:lpstr>
      <vt:lpstr>References</vt:lpstr>
      <vt:lpstr>Contact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Music and MIDI in Games</dc:title>
  <dc:creator>alphabirth</dc:creator>
  <cp:lastModifiedBy>Vernon</cp:lastModifiedBy>
  <cp:revision>29</cp:revision>
  <dcterms:created xsi:type="dcterms:W3CDTF">2008-11-15T19:57:59Z</dcterms:created>
  <dcterms:modified xsi:type="dcterms:W3CDTF">2011-06-30T06:38:26Z</dcterms:modified>
</cp:coreProperties>
</file>