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Global Sales by Genre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developers by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Distribution of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User score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Platform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Critic score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Publisher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Rating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Genre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d006729-ba21-4e5c-9c26-c64ba77f4a8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5249673615a472b" /><Relationship Type="http://schemas.openxmlformats.org/officeDocument/2006/relationships/slideLayout" Target="/ppt/slideLayouts/slideLayout8.xml" Id="R20526ec5812e4647" /><Relationship Type="http://schemas.openxmlformats.org/officeDocument/2006/relationships/hyperlink" Target="https://app.powerbi.com/groups/me/reports/cd006729-ba21-4e5c-9c26-c64ba77f4a8f/?pbi_source=PowerPoint" TargetMode="External" Id="RelId0" /><Relationship Type="http://schemas.openxmlformats.org/officeDocument/2006/relationships/image" Target="/ppt/media/image4.png" Id="imgId3211083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ef4e39ee018e4d07" /><Relationship Type="http://schemas.openxmlformats.org/officeDocument/2006/relationships/slideLayout" Target="/ppt/slideLayouts/slideLayout8.xml" Id="Rf4c1a99f3ff042fe" /><Relationship Type="http://schemas.openxmlformats.org/officeDocument/2006/relationships/hyperlink" Target="https://app.powerbi.com/groups/me/reports/cd006729-ba21-4e5c-9c26-c64ba77f4a8f/?pbi_source=PowerPoint" TargetMode="External" Id="RelId1" /><Relationship Type="http://schemas.openxmlformats.org/officeDocument/2006/relationships/image" Target="/ppt/media/image5.png" Id="imgId32110831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caca507a40384485" /><Relationship Type="http://schemas.openxmlformats.org/officeDocument/2006/relationships/slideLayout" Target="/ppt/slideLayouts/slideLayout8.xml" Id="Rc8b5acd8f1a74bde" /><Relationship Type="http://schemas.openxmlformats.org/officeDocument/2006/relationships/hyperlink" Target="https://app.powerbi.com/groups/me/reports/cd006729-ba21-4e5c-9c26-c64ba77f4a8f/?pbi_source=PowerPoint" TargetMode="External" Id="RelId2" /><Relationship Type="http://schemas.openxmlformats.org/officeDocument/2006/relationships/image" Target="/ppt/media/image6.png" Id="imgId32110831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Games market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8/10/2022 8:26:36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8/10/2022 8:22:43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reemap ,pivotTable ,slicer ,Global Sales by Genre ,Top 10 developers by sales ,treemap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211083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Visualization of sales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Distribution of sales ,card ,User score ,Platform ,Critic score ,Publisher ,Rating ,Genr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211083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Product specifc details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actionButton ,textbox ,textbox ,actionButton ,actionButton ,textbox ,textbox ,actionButton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211083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Bookmarks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