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1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2FD0-6AA6-43F6-8BBE-21B7919087DF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00490-5217-4763-9A5E-13EEBE906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6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Current month transactions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Current month profit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Current month returns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Weekly revenue trending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Revenue vs Target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Country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Weekly returns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Weekly revenue with 1 week forecast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Actual revenue vs. Target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Price tier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f7b9f3e-615b-4fbb-a111-be9c54dc32c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f7b9f3e-615b-4fbb-a111-be9c54dc32c4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f7b9f3e-615b-4fbb-a111-be9c54dc32c4/ReportSectione24b4952ff5bebd37803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f7b9f3e-615b-4fbb-a111-be9c54dc32c4/ReportSection53fb183d5ce11c886c34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Maven Market Analysis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3/19/2021 4:57:59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3/19/2021 4:46:38 PM Romance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, pivotTable, Current month transactions, Current month profit, Current month returns, treemap, Weekly revenue trending, Revenue vs Target, Country, map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Topline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Weekly returns, Weekly revenue with 1 week forecast, Actual revenue vs. Target, image, actionButton, card, Price tier, donut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, textbox, textbox, actionButton, actionButton, actionButton, textbo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203</Words>
  <Application>Microsoft Office PowerPoint</Application>
  <PresentationFormat>Widescreen</PresentationFormat>
  <Paragraphs>81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Maven Market Analysis Report</vt:lpstr>
      <vt:lpstr>Topline performance</vt:lpstr>
      <vt:lpstr>Product details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Vernon D'souza</cp:lastModifiedBy>
  <cp:revision>4</cp:revision>
  <dcterms:created xsi:type="dcterms:W3CDTF">2016-09-04T11:54:55Z</dcterms:created>
  <dcterms:modified xsi:type="dcterms:W3CDTF">2021-03-19T15:58:57Z</dcterms:modified>
</cp:coreProperties>
</file>