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85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13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724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5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83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7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6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3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9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7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9C2D1-23F6-49FB-A4B3-AE9AAE6C5009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C1A26B-6D66-4F12-8FEE-56F6A88A4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3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38E9-870D-4B31-8327-F2B16D311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31E0A-ABAE-48FF-BCC5-E52D843F0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GROUP PROGECT</a:t>
            </a:r>
          </a:p>
          <a:p>
            <a:r>
              <a:rPr lang="en-IN" dirty="0"/>
              <a:t>PROFESSOR FADI</a:t>
            </a:r>
          </a:p>
        </p:txBody>
      </p:sp>
    </p:spTree>
    <p:extLst>
      <p:ext uri="{BB962C8B-B14F-4D97-AF65-F5344CB8AC3E}">
        <p14:creationId xmlns:p14="http://schemas.microsoft.com/office/powerpoint/2010/main" val="42590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CDD9-EF85-4DCF-A37E-C440318D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50" y="375920"/>
            <a:ext cx="8596668" cy="1259448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Task to be performed by Vernon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668B0A-5F88-40BE-9EDF-22B2B2087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391424"/>
              </p:ext>
            </p:extLst>
          </p:nvPr>
        </p:nvGraphicFramePr>
        <p:xfrm>
          <a:off x="545450" y="1635368"/>
          <a:ext cx="9807590" cy="3174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7590">
                  <a:extLst>
                    <a:ext uri="{9D8B030D-6E8A-4147-A177-3AD203B41FA5}">
                      <a16:colId xmlns:a16="http://schemas.microsoft.com/office/drawing/2014/main" val="4150303619"/>
                    </a:ext>
                  </a:extLst>
                </a:gridCol>
              </a:tblGrid>
              <a:tr h="793506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600" dirty="0">
                          <a:effectLst/>
                        </a:rPr>
                        <a:t>  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600" dirty="0">
                          <a:effectLst/>
                        </a:rPr>
                        <a:t>   To link data from Kaggle to Cassandra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60202195"/>
                  </a:ext>
                </a:extLst>
              </a:tr>
              <a:tr h="793506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600" dirty="0">
                          <a:effectLst/>
                        </a:rPr>
                        <a:t>    Decide how to use API to integrate Kaggle data into Cassandra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00895619"/>
                  </a:ext>
                </a:extLst>
              </a:tr>
              <a:tr h="793506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600" dirty="0">
                          <a:effectLst/>
                        </a:rPr>
                        <a:t>    To use kernel to run queries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086690632"/>
                  </a:ext>
                </a:extLst>
              </a:tr>
              <a:tr h="793506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600" dirty="0">
                          <a:effectLst/>
                        </a:rPr>
                        <a:t>    Shortlist two queries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30432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19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B75A-118F-46D2-B267-DD796D9D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157" y="0"/>
            <a:ext cx="8596668" cy="1362808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Task to be performed by </a:t>
            </a:r>
            <a:r>
              <a:rPr lang="en-IN" dirty="0" err="1">
                <a:latin typeface="Bahnschrift SemiBold SemiConden" panose="020B0502040204020203" pitchFamily="34" charset="0"/>
              </a:rPr>
              <a:t>Tapan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D8278C5-2D03-4BED-86DA-5FF421841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11526"/>
              </p:ext>
            </p:extLst>
          </p:nvPr>
        </p:nvGraphicFramePr>
        <p:xfrm>
          <a:off x="1028700" y="1468315"/>
          <a:ext cx="9715500" cy="3559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0">
                  <a:extLst>
                    <a:ext uri="{9D8B030D-6E8A-4147-A177-3AD203B41FA5}">
                      <a16:colId xmlns:a16="http://schemas.microsoft.com/office/drawing/2014/main" val="2424542972"/>
                    </a:ext>
                  </a:extLst>
                </a:gridCol>
              </a:tblGrid>
              <a:tr h="86731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Bahnschrift SemiBold SemiConden" panose="020B0502040204020203" pitchFamily="34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Bahnschrift SemiBold SemiConden" panose="020B0502040204020203" pitchFamily="34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Bahnschrift SemiBold SemiConden" panose="020B0502040204020203" pitchFamily="34" charset="0"/>
                        </a:rPr>
                        <a:t>                Create Cassandra database</a:t>
                      </a:r>
                      <a:endParaRPr lang="en-IN" sz="1600" dirty="0">
                        <a:effectLst/>
                        <a:latin typeface="Bahnschrift SemiBold SemiConden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566143958"/>
                  </a:ext>
                </a:extLst>
              </a:tr>
              <a:tr h="8279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           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               </a:t>
                      </a:r>
                      <a:r>
                        <a:rPr lang="en-IN" sz="1600" dirty="0">
                          <a:effectLst/>
                          <a:latin typeface="Bahnschrift SemiBold SemiConden" panose="020B0502040204020203" pitchFamily="34" charset="0"/>
                        </a:rPr>
                        <a:t>All attributes have to be considered while creating the table.</a:t>
                      </a:r>
                      <a:endParaRPr lang="en-IN" sz="1600" dirty="0">
                        <a:effectLst/>
                        <a:latin typeface="Bahnschrift SemiBold SemiConden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611715352"/>
                  </a:ext>
                </a:extLst>
              </a:tr>
              <a:tr h="103630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	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Bahnschrift SemiBold SemiConden" panose="020B0502040204020203" pitchFamily="34" charset="0"/>
                        </a:rPr>
                        <a:t>               Queries have to be created before creating data tables in Cassandra.</a:t>
                      </a:r>
                      <a:endParaRPr lang="en-IN" sz="1600" dirty="0">
                        <a:effectLst/>
                        <a:latin typeface="Bahnschrift SemiBold SemiConden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365610609"/>
                  </a:ext>
                </a:extLst>
              </a:tr>
              <a:tr h="8279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Bahnschrift SemiBold SemiConden" panose="020B0502040204020203" pitchFamily="34" charset="0"/>
                        </a:rPr>
                        <a:t>              Shortlist two queries.</a:t>
                      </a:r>
                      <a:endParaRPr lang="en-IN" sz="1600" dirty="0">
                        <a:effectLst/>
                        <a:latin typeface="Bahnschrift SemiBold SemiConden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10881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51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8831-0D19-40E4-9FD1-9C1FE947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to be performed by Nandini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20133F-2FE1-491F-8957-B7A984999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091148"/>
              </p:ext>
            </p:extLst>
          </p:nvPr>
        </p:nvGraphicFramePr>
        <p:xfrm>
          <a:off x="677863" y="1849019"/>
          <a:ext cx="9390697" cy="3096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0697">
                  <a:extLst>
                    <a:ext uri="{9D8B030D-6E8A-4147-A177-3AD203B41FA5}">
                      <a16:colId xmlns:a16="http://schemas.microsoft.com/office/drawing/2014/main" val="2639988508"/>
                    </a:ext>
                  </a:extLst>
                </a:gridCol>
              </a:tblGrid>
              <a:tr h="619374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effectLst/>
                        </a:rPr>
                        <a:t>Identifying if any issues in the dataset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210449535"/>
                  </a:ext>
                </a:extLst>
              </a:tr>
              <a:tr h="619374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effectLst/>
                        </a:rPr>
                        <a:t>The use of at least three data analytics models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369808981"/>
                  </a:ext>
                </a:extLst>
              </a:tr>
              <a:tr h="619374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effectLst/>
                        </a:rPr>
                        <a:t>Data cleansing and pre-processing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358913171"/>
                  </a:ext>
                </a:extLst>
              </a:tr>
              <a:tr h="619374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effectLst/>
                        </a:rPr>
                        <a:t>Data visualization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960197534"/>
                  </a:ext>
                </a:extLst>
              </a:tr>
              <a:tr h="619374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effectLst/>
                        </a:rPr>
                        <a:t>Shortlist two queries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59369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75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6205-8D3F-43B2-B544-BA9D7DE8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9E26-D42A-4F79-A378-1B22FB73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>
                <a:latin typeface="Bahnschrift SemiBold SemiConden" panose="020B0502040204020203" pitchFamily="34" charset="0"/>
              </a:rPr>
              <a:t>                 </a:t>
            </a:r>
          </a:p>
          <a:p>
            <a:pPr marL="0" indent="0">
              <a:buNone/>
            </a:pPr>
            <a:r>
              <a:rPr lang="en-IN" sz="6000" dirty="0">
                <a:latin typeface="Bahnschrift SemiBold SemiConden" panose="020B0502040204020203" pitchFamily="34" charset="0"/>
              </a:rPr>
              <a:t>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5216684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108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SemiBold SemiConden</vt:lpstr>
      <vt:lpstr>Calibri</vt:lpstr>
      <vt:lpstr>Times New Roman</vt:lpstr>
      <vt:lpstr>Trebuchet MS</vt:lpstr>
      <vt:lpstr>Wingdings 3</vt:lpstr>
      <vt:lpstr>Facet</vt:lpstr>
      <vt:lpstr>Big Data Analysis</vt:lpstr>
      <vt:lpstr>Task to be performed by Vernon</vt:lpstr>
      <vt:lpstr>Task to be performed by Tapan</vt:lpstr>
      <vt:lpstr>Task to be performed by Nandini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nandini mulay</dc:creator>
  <cp:lastModifiedBy>nandini mulay</cp:lastModifiedBy>
  <cp:revision>7</cp:revision>
  <dcterms:created xsi:type="dcterms:W3CDTF">2018-08-14T14:42:41Z</dcterms:created>
  <dcterms:modified xsi:type="dcterms:W3CDTF">2018-08-15T23:51:58Z</dcterms:modified>
</cp:coreProperties>
</file>