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13E9F-77A9-4E01-8893-76C2A9B69FD1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E0F2-99B8-4BAC-82C3-B7E86E0AA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F230F0-8B93-9541-A11C-5C07D4A25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6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ED6813-747C-8D4B-8EC3-CEF15AE94B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7301"/>
            <a:ext cx="12192000" cy="483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255" y="388310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9" y="6249436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74639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4314986"/>
            <a:ext cx="11452792" cy="189277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70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3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06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5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4" y="2178754"/>
            <a:ext cx="5631495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29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80" y="2178754"/>
            <a:ext cx="5612445" cy="68625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80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4" y="2178754"/>
            <a:ext cx="5634671" cy="68625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4" y="3002666"/>
            <a:ext cx="5634671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3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0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33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6" y="967773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67771"/>
            <a:ext cx="6645559" cy="518919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6" y="2146180"/>
            <a:ext cx="4408771" cy="401078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0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67770"/>
            <a:ext cx="6645559" cy="518919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6" y="967773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6" y="2146180"/>
            <a:ext cx="4408771" cy="401078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2506279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3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7F1A-7635-AB4E-B5BF-063DD21C197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63253" y="388307"/>
            <a:ext cx="3599147" cy="33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25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3035CF-44FC-2545-A262-AADD9284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58" y="2576179"/>
            <a:ext cx="8893629" cy="113113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Longitudinal </a:t>
            </a:r>
            <a:r>
              <a:rPr lang="en-GB" dirty="0"/>
              <a:t>Data and Research - A Deep Dive</a:t>
            </a:r>
            <a:br>
              <a:rPr lang="en-GB" dirty="0"/>
            </a:br>
            <a:r>
              <a:rPr lang="en-GB" sz="3675" dirty="0"/>
              <a:t/>
            </a:r>
            <a:br>
              <a:rPr lang="en-GB" sz="3675" dirty="0"/>
            </a:br>
            <a:endParaRPr lang="en-GB" sz="3675" dirty="0"/>
          </a:p>
        </p:txBody>
      </p:sp>
      <p:sp>
        <p:nvSpPr>
          <p:cNvPr id="8" name="TextBox 7"/>
          <p:cNvSpPr txBox="1"/>
          <p:nvPr/>
        </p:nvSpPr>
        <p:spPr>
          <a:xfrm>
            <a:off x="10010253" y="6037823"/>
            <a:ext cx="108585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514350">
              <a:defRPr/>
            </a:pPr>
            <a:r>
              <a:rPr lang="en-GB" sz="675" dirty="0">
                <a:solidFill>
                  <a:srgbClr val="545860"/>
                </a:solidFill>
                <a:latin typeface="Calibri" panose="020F0502020204030204"/>
              </a:rPr>
              <a:t>© V. Gayle</a:t>
            </a:r>
          </a:p>
        </p:txBody>
      </p:sp>
    </p:spTree>
    <p:extLst>
      <p:ext uri="{BB962C8B-B14F-4D97-AF65-F5344CB8AC3E}">
        <p14:creationId xmlns:p14="http://schemas.microsoft.com/office/powerpoint/2010/main" val="286395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8"/>
    </mc:Choice>
    <mc:Fallback xmlns="">
      <p:transition spd="slow" advTm="528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   Longitudinal Data and Research - A Deep Dive  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 Data and Research - A Deep Dive</dc:title>
  <dc:creator>Vernon Gayle</dc:creator>
  <cp:lastModifiedBy>Vernon Gayle</cp:lastModifiedBy>
  <cp:revision>2</cp:revision>
  <dcterms:created xsi:type="dcterms:W3CDTF">2023-11-24T16:10:25Z</dcterms:created>
  <dcterms:modified xsi:type="dcterms:W3CDTF">2023-11-24T16:11:48Z</dcterms:modified>
</cp:coreProperties>
</file>