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>
        <p:scale>
          <a:sx n="200" d="100"/>
          <a:sy n="200" d="100"/>
        </p:scale>
        <p:origin x="-3384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7E9F-387C-514A-936D-80343CA09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A8A32-B07B-C14A-B8D8-9FA5C46B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15D9-49FF-1342-873D-7B866660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0E18-4352-6542-8673-C918F9FB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612A-9A68-C243-B09E-F6DAC64F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6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5B47-2303-B84F-AC62-48A1315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3C5E9-85FA-394B-84CF-692BDAB60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43C0-3E88-0249-B865-2EE93F37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42F8-BA8E-6F49-88E3-D95B5395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16A8-3FF1-DE44-BDFC-5B623579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C52F9-9498-9644-BF16-F596CDBE8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F370F-66C6-764A-A190-6854B448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7BA-2036-2646-BF34-4154F5AB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7951-4913-2248-BEE0-97D93C53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8EBD-5CD5-F147-9451-44A98D5D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E831-09BF-A741-A4F8-EFF9AF4E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6421-73E5-4144-B064-9815FC0B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0B53-F5E8-284B-8AE7-BD48FD54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1357-D370-5D4D-9E5C-B12F2F43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A952-2E54-FE47-8CB0-701B5C61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091C-2658-A44C-AF81-14CAF3FE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2A9CE-0366-6242-9C91-5DAF362A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C127-F1B0-9341-BD5D-91C64576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342C-7DEA-DF4F-ABE3-B9D5442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4CF7-ED23-7E4D-9CFD-4F8242B6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884C-869C-694C-A370-BB8A7190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AF8F-8B63-A042-AF76-E39E4D8B4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0B8E5-F90D-8E4F-89B5-ED816F9A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9A57-D414-8847-8702-355E3414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8D91D-18DD-2841-8E7E-EF8AD1AC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3589B-AC46-174B-9D9F-E970482D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3F67-0372-E24A-A0F8-0822EF9E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5ECC-705E-6245-B527-7DA33662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AFDCD-CCBA-3448-94AC-613286DE9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EAA05-52F8-5D4E-B429-096104C1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B390E-A1BB-8E47-83F2-CBE864DF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64C44-7449-4244-B75A-8ED33100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7B0D2-32F0-9E4A-910B-4BDF6681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0B25E-BBBB-7C42-A6B2-0CEFC5A4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63AC-CB88-3B42-8F7F-FB021ADF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A2425-D729-2E47-8565-657C8A7D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D2923-9683-6D40-B7A6-D8341C15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0E8D1-DC12-584D-9EAE-96553B13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32153-7B23-0F40-A9C6-E9CA9A6A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B69B3-0490-3D4D-B115-FBA49649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0BC1A-845D-1741-AA46-832E7AA2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4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56F1-B06B-F24A-B83C-54C5A2DE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A808-6AA5-B44B-983E-5B3BA03A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A6708-F2D5-164E-8801-FFE9D717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237A-9454-D04A-B8B2-4176A26A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1F42-446E-314D-8040-E4F3F7D4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222C9-1228-0D45-8993-3BC7D856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3C41-1542-D549-BCD8-E1545623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0728B-4139-CF40-A8C0-EC02EBFC9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A1D16-82A7-684F-8E19-64F8B4C0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F7344-581F-704C-890F-9288AACE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8BEC8-9BEB-E344-9681-76C9A51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3F4A7-D3F3-1C42-B0C8-B08C45F8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BFB5C-32D9-CB45-AE1D-85776631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AB3D3-A845-6C4A-AA40-D811FBFC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9605-87CF-B240-A556-F72A6BBE1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62F2-9430-BA46-BAEC-48FF60D2111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771F-8049-7849-84C7-70DCF6D40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5E72-E1DB-524D-BDF2-61E9D3EF0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E14C-862D-744A-BB3D-6E7CED1C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58E3BF3-CEC9-D44F-A972-A30C74D7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2" y="2501900"/>
            <a:ext cx="6248400" cy="185420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076EDCFB-2F62-DB44-9852-DEA393F6709E}"/>
              </a:ext>
            </a:extLst>
          </p:cNvPr>
          <p:cNvSpPr/>
          <p:nvPr/>
        </p:nvSpPr>
        <p:spPr>
          <a:xfrm flipV="1">
            <a:off x="2019300" y="2995758"/>
            <a:ext cx="6740977" cy="217341"/>
          </a:xfrm>
          <a:prstGeom prst="arc">
            <a:avLst>
              <a:gd name="adj1" fmla="val 10996430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39170-9557-0543-9118-CE6250C51BF2}"/>
              </a:ext>
            </a:extLst>
          </p:cNvPr>
          <p:cNvSpPr txBox="1"/>
          <p:nvPr/>
        </p:nvSpPr>
        <p:spPr>
          <a:xfrm>
            <a:off x="6096000" y="3124045"/>
            <a:ext cx="11429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U.S. Interstate 70</a:t>
            </a:r>
          </a:p>
        </p:txBody>
      </p:sp>
    </p:spTree>
    <p:extLst>
      <p:ext uri="{BB962C8B-B14F-4D97-AF65-F5344CB8AC3E}">
        <p14:creationId xmlns:p14="http://schemas.microsoft.com/office/powerpoint/2010/main" val="400743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Vernon Kerr</dc:creator>
  <cp:lastModifiedBy>Vernon Kerr</cp:lastModifiedBy>
  <cp:revision>2</cp:revision>
  <dcterms:created xsi:type="dcterms:W3CDTF">2020-11-20T00:03:57Z</dcterms:created>
  <dcterms:modified xsi:type="dcterms:W3CDTF">2020-11-20T00:23:33Z</dcterms:modified>
</cp:coreProperties>
</file>