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FTBBlt9uk1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Nixon Bohr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Jordan fluth and Vernon jones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78" y="1122363"/>
            <a:ext cx="2597121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control state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39903" y="3328018"/>
            <a:ext cx="1313645" cy="114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36175" y="3328018"/>
            <a:ext cx="1313645" cy="114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8039" y="3328018"/>
            <a:ext cx="1313645" cy="114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97160" y="3577962"/>
            <a:ext cx="99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WHEELS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50984" y="3577962"/>
            <a:ext cx="99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ARM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0400" y="3577962"/>
            <a:ext cx="99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HAND</a:t>
            </a:r>
            <a:endParaRPr lang="en-US" dirty="0"/>
          </a:p>
        </p:txBody>
      </p:sp>
      <p:cxnSp>
        <p:nvCxnSpPr>
          <p:cNvPr id="86" name="Curved Connector 85"/>
          <p:cNvCxnSpPr>
            <a:stCxn id="6" idx="1"/>
            <a:endCxn id="8" idx="7"/>
          </p:cNvCxnSpPr>
          <p:nvPr/>
        </p:nvCxnSpPr>
        <p:spPr>
          <a:xfrm rot="16200000" flipV="1">
            <a:off x="7468930" y="2336253"/>
            <a:ext cx="12700" cy="2319249"/>
          </a:xfrm>
          <a:prstGeom prst="curvedConnector3">
            <a:avLst>
              <a:gd name="adj1" fmla="val 312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" idx="5"/>
            <a:endCxn id="6" idx="3"/>
          </p:cNvCxnSpPr>
          <p:nvPr/>
        </p:nvCxnSpPr>
        <p:spPr>
          <a:xfrm rot="16200000" flipH="1">
            <a:off x="7468929" y="3146753"/>
            <a:ext cx="12700" cy="2319249"/>
          </a:xfrm>
          <a:prstGeom prst="curvedConnector3">
            <a:avLst>
              <a:gd name="adj1" fmla="val 312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8" idx="1"/>
            <a:endCxn id="5" idx="7"/>
          </p:cNvCxnSpPr>
          <p:nvPr/>
        </p:nvCxnSpPr>
        <p:spPr>
          <a:xfrm rot="16200000" flipV="1">
            <a:off x="4220794" y="2336253"/>
            <a:ext cx="12700" cy="2319249"/>
          </a:xfrm>
          <a:prstGeom prst="curvedConnector3">
            <a:avLst>
              <a:gd name="adj1" fmla="val 312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5" idx="5"/>
            <a:endCxn id="8" idx="3"/>
          </p:cNvCxnSpPr>
          <p:nvPr/>
        </p:nvCxnSpPr>
        <p:spPr>
          <a:xfrm rot="16200000" flipH="1">
            <a:off x="4220793" y="3146753"/>
            <a:ext cx="12700" cy="2319249"/>
          </a:xfrm>
          <a:prstGeom prst="curvedConnector3">
            <a:avLst>
              <a:gd name="adj1" fmla="val 3121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5" idx="4"/>
            <a:endCxn id="6" idx="4"/>
          </p:cNvCxnSpPr>
          <p:nvPr/>
        </p:nvCxnSpPr>
        <p:spPr>
          <a:xfrm rot="16200000" flipH="1">
            <a:off x="5844862" y="1226102"/>
            <a:ext cx="12700" cy="6496272"/>
          </a:xfrm>
          <a:prstGeom prst="curvedConnector3">
            <a:avLst>
              <a:gd name="adj1" fmla="val 11230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321259" y="2794715"/>
            <a:ext cx="42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321258" y="4337343"/>
            <a:ext cx="42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79572" y="2704563"/>
            <a:ext cx="42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979571" y="4283221"/>
            <a:ext cx="55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w’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638710" y="5446247"/>
            <a:ext cx="42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Wheel 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599" y="5136525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68039" y="5136525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599" y="1961871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68038" y="1961870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62819" y="3642576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6" idx="2"/>
            <a:endCxn id="4" idx="2"/>
          </p:cNvCxnSpPr>
          <p:nvPr/>
        </p:nvCxnSpPr>
        <p:spPr>
          <a:xfrm rot="10800000" flipV="1">
            <a:off x="3657599" y="2708846"/>
            <a:ext cx="12700" cy="317465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56146" y="3758876"/>
            <a:ext cx="102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6389" y="2524178"/>
            <a:ext cx="125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96270" y="2524178"/>
            <a:ext cx="13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BACKWARD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39873" y="5698833"/>
            <a:ext cx="125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03796" y="5705181"/>
            <a:ext cx="125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</a:t>
            </a:r>
            <a:endParaRPr lang="en-US" dirty="0"/>
          </a:p>
        </p:txBody>
      </p:sp>
      <p:cxnSp>
        <p:nvCxnSpPr>
          <p:cNvPr id="31" name="Curved Connector 30"/>
          <p:cNvCxnSpPr>
            <a:stCxn id="4" idx="5"/>
            <a:endCxn id="5" idx="3"/>
          </p:cNvCxnSpPr>
          <p:nvPr/>
        </p:nvCxnSpPr>
        <p:spPr>
          <a:xfrm rot="16200000" flipH="1">
            <a:off x="6967748" y="4475641"/>
            <a:ext cx="12700" cy="3872097"/>
          </a:xfrm>
          <a:prstGeom prst="curvedConnector3">
            <a:avLst>
              <a:gd name="adj1" fmla="val 3522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  <a:endCxn id="6" idx="4"/>
          </p:cNvCxnSpPr>
          <p:nvPr/>
        </p:nvCxnSpPr>
        <p:spPr>
          <a:xfrm flipV="1">
            <a:off x="4462529" y="3455820"/>
            <a:ext cx="0" cy="168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6"/>
            <a:endCxn id="7" idx="2"/>
          </p:cNvCxnSpPr>
          <p:nvPr/>
        </p:nvCxnSpPr>
        <p:spPr>
          <a:xfrm flipV="1">
            <a:off x="5267458" y="2708845"/>
            <a:ext cx="3400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1"/>
            <a:endCxn id="6" idx="7"/>
          </p:cNvCxnSpPr>
          <p:nvPr/>
        </p:nvCxnSpPr>
        <p:spPr>
          <a:xfrm rot="16200000" flipH="1" flipV="1">
            <a:off x="6967747" y="244606"/>
            <a:ext cx="1" cy="3872096"/>
          </a:xfrm>
          <a:prstGeom prst="curvedConnector3">
            <a:avLst>
              <a:gd name="adj1" fmla="val -447384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5" idx="0"/>
          </p:cNvCxnSpPr>
          <p:nvPr/>
        </p:nvCxnSpPr>
        <p:spPr>
          <a:xfrm>
            <a:off x="9472968" y="3455819"/>
            <a:ext cx="1" cy="168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2"/>
            <a:endCxn id="4" idx="6"/>
          </p:cNvCxnSpPr>
          <p:nvPr/>
        </p:nvCxnSpPr>
        <p:spPr>
          <a:xfrm flipH="1">
            <a:off x="5267458" y="5883500"/>
            <a:ext cx="3400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3"/>
            <a:endCxn id="4" idx="7"/>
          </p:cNvCxnSpPr>
          <p:nvPr/>
        </p:nvCxnSpPr>
        <p:spPr>
          <a:xfrm flipH="1">
            <a:off x="5031700" y="3237035"/>
            <a:ext cx="3872096" cy="2118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5"/>
            <a:endCxn id="5" idx="1"/>
          </p:cNvCxnSpPr>
          <p:nvPr/>
        </p:nvCxnSpPr>
        <p:spPr>
          <a:xfrm>
            <a:off x="5031700" y="3237036"/>
            <a:ext cx="3872097" cy="2118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26772" y="4111506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697798" y="2344626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83063" y="4968534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570893" y="4111506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11373" y="3255140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97798" y="1797160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36087" y="3273244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9" name="Curved Connector 58"/>
          <p:cNvCxnSpPr>
            <a:stCxn id="5" idx="6"/>
            <a:endCxn id="7" idx="6"/>
          </p:cNvCxnSpPr>
          <p:nvPr/>
        </p:nvCxnSpPr>
        <p:spPr>
          <a:xfrm flipH="1" flipV="1">
            <a:off x="10277897" y="2708845"/>
            <a:ext cx="1" cy="317465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77127" y="4111506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123035" y="4111506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904415" y="5424631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438235" y="4707247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904415" y="6411689"/>
            <a:ext cx="4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362538" y="4076531"/>
            <a:ext cx="141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inputs of (s) will move to this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599" y="5136525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68039" y="5136525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599" y="1961871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68038" y="1961870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62819" y="3642576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6147" y="4204884"/>
            <a:ext cx="102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86389" y="2524178"/>
            <a:ext cx="125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SHOULDER 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96270" y="2376049"/>
            <a:ext cx="136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SHOULDER DOWN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39873" y="5698833"/>
            <a:ext cx="125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ELBOW 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03796" y="5557107"/>
            <a:ext cx="125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ELBOW DOWN</a:t>
            </a:r>
            <a:endParaRPr lang="en-US" dirty="0"/>
          </a:p>
        </p:txBody>
      </p:sp>
      <p:cxnSp>
        <p:nvCxnSpPr>
          <p:cNvPr id="38" name="Curved Connector 37"/>
          <p:cNvCxnSpPr>
            <a:stCxn id="8" idx="1"/>
            <a:endCxn id="6" idx="6"/>
          </p:cNvCxnSpPr>
          <p:nvPr/>
        </p:nvCxnSpPr>
        <p:spPr>
          <a:xfrm rot="16200000" flipV="1">
            <a:off x="5256761" y="2719543"/>
            <a:ext cx="1152514" cy="11311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5"/>
            <a:endCxn id="8" idx="2"/>
          </p:cNvCxnSpPr>
          <p:nvPr/>
        </p:nvCxnSpPr>
        <p:spPr>
          <a:xfrm rot="16200000" flipH="1">
            <a:off x="5021002" y="3247733"/>
            <a:ext cx="1152515" cy="11311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6"/>
            <a:endCxn id="8" idx="3"/>
          </p:cNvCxnSpPr>
          <p:nvPr/>
        </p:nvCxnSpPr>
        <p:spPr>
          <a:xfrm flipV="1">
            <a:off x="5267458" y="4917741"/>
            <a:ext cx="1131119" cy="9657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8" idx="2"/>
            <a:endCxn id="4" idx="7"/>
          </p:cNvCxnSpPr>
          <p:nvPr/>
        </p:nvCxnSpPr>
        <p:spPr>
          <a:xfrm rot="10800000" flipV="1">
            <a:off x="5031701" y="4389551"/>
            <a:ext cx="1131119" cy="9657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8" idx="7"/>
            <a:endCxn id="7" idx="2"/>
          </p:cNvCxnSpPr>
          <p:nvPr/>
        </p:nvCxnSpPr>
        <p:spPr>
          <a:xfrm rot="5400000" flipH="1" flipV="1">
            <a:off x="7526222" y="2719544"/>
            <a:ext cx="1152515" cy="1131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7" idx="3"/>
            <a:endCxn id="8" idx="6"/>
          </p:cNvCxnSpPr>
          <p:nvPr/>
        </p:nvCxnSpPr>
        <p:spPr>
          <a:xfrm rot="5400000">
            <a:off x="7761979" y="3247734"/>
            <a:ext cx="1152516" cy="1131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8" idx="6"/>
            <a:endCxn id="5" idx="1"/>
          </p:cNvCxnSpPr>
          <p:nvPr/>
        </p:nvCxnSpPr>
        <p:spPr>
          <a:xfrm>
            <a:off x="7772678" y="4389551"/>
            <a:ext cx="1131119" cy="9657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5" idx="2"/>
            <a:endCxn id="8" idx="5"/>
          </p:cNvCxnSpPr>
          <p:nvPr/>
        </p:nvCxnSpPr>
        <p:spPr>
          <a:xfrm rot="10800000">
            <a:off x="7536921" y="4917742"/>
            <a:ext cx="1131119" cy="9657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47234" y="4140337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17238" y="5142894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47234" y="1637988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87241" y="4140337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17238" y="2895600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10566" y="3457908"/>
            <a:ext cx="102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9078" y="2071760"/>
            <a:ext cx="125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 OPEN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15473" y="4564145"/>
            <a:ext cx="136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WRIST RIGHT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33814" y="4564144"/>
            <a:ext cx="125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 CLOSE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93159" y="5566703"/>
            <a:ext cx="125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WRIST DOWN</a:t>
            </a:r>
            <a:endParaRPr lang="en-US" dirty="0"/>
          </a:p>
        </p:txBody>
      </p:sp>
      <p:cxnSp>
        <p:nvCxnSpPr>
          <p:cNvPr id="14" name="Curved Connector 13"/>
          <p:cNvCxnSpPr>
            <a:stCxn id="8" idx="1"/>
            <a:endCxn id="6" idx="6"/>
          </p:cNvCxnSpPr>
          <p:nvPr/>
        </p:nvCxnSpPr>
        <p:spPr>
          <a:xfrm rot="16200000" flipV="1">
            <a:off x="5890335" y="2151722"/>
            <a:ext cx="729421" cy="11959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5"/>
            <a:endCxn id="8" idx="2"/>
          </p:cNvCxnSpPr>
          <p:nvPr/>
        </p:nvCxnSpPr>
        <p:spPr>
          <a:xfrm rot="16200000" flipH="1">
            <a:off x="5654575" y="2679912"/>
            <a:ext cx="729422" cy="11959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6"/>
            <a:endCxn id="8" idx="3"/>
          </p:cNvCxnSpPr>
          <p:nvPr/>
        </p:nvCxnSpPr>
        <p:spPr>
          <a:xfrm flipV="1">
            <a:off x="5657093" y="4170765"/>
            <a:ext cx="1195903" cy="7165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8" idx="2"/>
            <a:endCxn id="4" idx="7"/>
          </p:cNvCxnSpPr>
          <p:nvPr/>
        </p:nvCxnSpPr>
        <p:spPr>
          <a:xfrm rot="10800000" flipV="1">
            <a:off x="5421336" y="3642575"/>
            <a:ext cx="1195903" cy="716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17238" y="603139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45470" y="1165447"/>
            <a:ext cx="13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WRIST UP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187241" y="1618260"/>
            <a:ext cx="1609859" cy="149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315473" y="2180568"/>
            <a:ext cx="136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WRIST LEFT</a:t>
            </a:r>
            <a:endParaRPr lang="en-US" dirty="0"/>
          </a:p>
        </p:txBody>
      </p:sp>
      <p:cxnSp>
        <p:nvCxnSpPr>
          <p:cNvPr id="57" name="Curved Connector 56"/>
          <p:cNvCxnSpPr>
            <a:stCxn id="8" idx="7"/>
            <a:endCxn id="30" idx="2"/>
          </p:cNvCxnSpPr>
          <p:nvPr/>
        </p:nvCxnSpPr>
        <p:spPr>
          <a:xfrm rot="5400000" flipH="1" flipV="1">
            <a:off x="8214716" y="2141859"/>
            <a:ext cx="749149" cy="1195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0" idx="3"/>
            <a:endCxn id="8" idx="6"/>
          </p:cNvCxnSpPr>
          <p:nvPr/>
        </p:nvCxnSpPr>
        <p:spPr>
          <a:xfrm rot="5400000">
            <a:off x="8450473" y="2670049"/>
            <a:ext cx="749150" cy="1195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6"/>
            <a:endCxn id="7" idx="1"/>
          </p:cNvCxnSpPr>
          <p:nvPr/>
        </p:nvCxnSpPr>
        <p:spPr>
          <a:xfrm>
            <a:off x="8227097" y="3642575"/>
            <a:ext cx="1195902" cy="716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7" idx="2"/>
            <a:endCxn id="8" idx="5"/>
          </p:cNvCxnSpPr>
          <p:nvPr/>
        </p:nvCxnSpPr>
        <p:spPr>
          <a:xfrm rot="10800000">
            <a:off x="7991339" y="4170766"/>
            <a:ext cx="1195902" cy="7165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8" idx="4"/>
            <a:endCxn id="8" idx="0"/>
          </p:cNvCxnSpPr>
          <p:nvPr/>
        </p:nvCxnSpPr>
        <p:spPr>
          <a:xfrm>
            <a:off x="7422168" y="2097088"/>
            <a:ext cx="0" cy="798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4"/>
            <a:endCxn id="5" idx="0"/>
          </p:cNvCxnSpPr>
          <p:nvPr/>
        </p:nvCxnSpPr>
        <p:spPr>
          <a:xfrm>
            <a:off x="7422168" y="4389549"/>
            <a:ext cx="0" cy="753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mobility control of robot</a:t>
            </a:r>
          </a:p>
          <a:p>
            <a:r>
              <a:rPr lang="en-US" dirty="0" smtClean="0"/>
              <a:t>Complete control of arm with 6 degrees of freedom</a:t>
            </a:r>
          </a:p>
          <a:p>
            <a:r>
              <a:rPr lang="en-US" dirty="0" smtClean="0"/>
              <a:t>Ability to switch between arm mode and drive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plan involved Kinect and laptop mounted on robot</a:t>
            </a:r>
          </a:p>
          <a:p>
            <a:pPr lvl="1"/>
            <a:r>
              <a:rPr lang="en-US" dirty="0" smtClean="0"/>
              <a:t>Kinect requires 120VAC</a:t>
            </a:r>
          </a:p>
          <a:p>
            <a:pPr lvl="1"/>
            <a:r>
              <a:rPr lang="en-US" dirty="0" smtClean="0"/>
              <a:t>Extension cords??? No thanks…</a:t>
            </a:r>
          </a:p>
          <a:p>
            <a:r>
              <a:rPr lang="en-US" dirty="0" smtClean="0"/>
              <a:t>Too much weight for 12VDC motors</a:t>
            </a:r>
          </a:p>
          <a:p>
            <a:r>
              <a:rPr lang="en-US" dirty="0" smtClean="0"/>
              <a:t>Continuous rotation servos</a:t>
            </a:r>
          </a:p>
          <a:p>
            <a:r>
              <a:rPr lang="en-US" dirty="0" smtClean="0"/>
              <a:t>Bad left/right shoulder servo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parameter box in robot theater for people to be able to control Nixon Bohr</a:t>
            </a:r>
          </a:p>
          <a:p>
            <a:r>
              <a:rPr lang="en-US" dirty="0" smtClean="0"/>
              <a:t>Add vision</a:t>
            </a:r>
          </a:p>
          <a:p>
            <a:r>
              <a:rPr lang="en-US" dirty="0" smtClean="0"/>
              <a:t>Move arm to shoulder and add another</a:t>
            </a:r>
          </a:p>
          <a:p>
            <a:r>
              <a:rPr lang="en-US" dirty="0" smtClean="0"/>
              <a:t>Add emotion with IGA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17" y="2363342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idea for this project came after seeing a </a:t>
            </a:r>
            <a:r>
              <a:rPr lang="en-US" dirty="0" err="1" smtClean="0"/>
              <a:t>youtube</a:t>
            </a:r>
            <a:r>
              <a:rPr lang="en-US" dirty="0" smtClean="0"/>
              <a:t> video </a:t>
            </a:r>
            <a:r>
              <a:rPr lang="en-US" dirty="0"/>
              <a:t>of a masters thesis </a:t>
            </a:r>
            <a:r>
              <a:rPr lang="en-US" dirty="0" smtClean="0"/>
              <a:t>project involving a Kinect and LEGO NXT brick. 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www.youtube.com/watch?v=FTBBlt9uk1A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laptop with Bluetooth connection</a:t>
            </a:r>
          </a:p>
          <a:p>
            <a:r>
              <a:rPr lang="en-US" dirty="0" smtClean="0"/>
              <a:t>A Microsoft Xbox Kinect</a:t>
            </a:r>
          </a:p>
          <a:p>
            <a:r>
              <a:rPr lang="en-US" dirty="0" smtClean="0"/>
              <a:t>LEGO NXT Brick</a:t>
            </a:r>
          </a:p>
          <a:p>
            <a:r>
              <a:rPr lang="en-US" dirty="0" smtClean="0"/>
              <a:t>Two TETRIX motor controllers</a:t>
            </a:r>
          </a:p>
          <a:p>
            <a:r>
              <a:rPr lang="en-US" dirty="0" smtClean="0"/>
              <a:t>A TETRIX servo controller</a:t>
            </a:r>
          </a:p>
          <a:p>
            <a:r>
              <a:rPr lang="en-US" dirty="0" smtClean="0"/>
              <a:t>12V battery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3" y="4859110"/>
            <a:ext cx="2585651" cy="893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94" y="2577895"/>
            <a:ext cx="1982652" cy="1408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80" y="2813626"/>
            <a:ext cx="743654" cy="743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69" y="2578505"/>
            <a:ext cx="917899" cy="1376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7"/>
          <a:stretch/>
        </p:blipFill>
        <p:spPr>
          <a:xfrm>
            <a:off x="7110429" y="2580928"/>
            <a:ext cx="1454204" cy="13744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34" y="2588357"/>
            <a:ext cx="2874698" cy="13683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983" y="4967488"/>
            <a:ext cx="1625082" cy="1625082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6200000">
            <a:off x="1815923" y="4254046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148303" y="3016537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378919" y="3016536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-Turn Arrow 19"/>
          <p:cNvSpPr/>
          <p:nvPr/>
        </p:nvSpPr>
        <p:spPr>
          <a:xfrm>
            <a:off x="5004459" y="1750342"/>
            <a:ext cx="2665304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U-Turn Arrow 21"/>
          <p:cNvSpPr/>
          <p:nvPr/>
        </p:nvSpPr>
        <p:spPr>
          <a:xfrm>
            <a:off x="9228116" y="1750342"/>
            <a:ext cx="1362129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U-Turn Arrow 22"/>
          <p:cNvSpPr/>
          <p:nvPr/>
        </p:nvSpPr>
        <p:spPr>
          <a:xfrm>
            <a:off x="7837531" y="1750342"/>
            <a:ext cx="1212839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10823914" y="4259803"/>
            <a:ext cx="446993" cy="33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-Turn Arrow 24"/>
          <p:cNvSpPr/>
          <p:nvPr/>
        </p:nvSpPr>
        <p:spPr>
          <a:xfrm rot="10800000">
            <a:off x="9535885" y="4120414"/>
            <a:ext cx="1147161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rot="10800000">
            <a:off x="7903209" y="4120414"/>
            <a:ext cx="1147161" cy="71789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ROBOTC IDE</a:t>
            </a:r>
          </a:p>
          <a:p>
            <a:r>
              <a:rPr lang="en-US" dirty="0" smtClean="0"/>
              <a:t>FAAST</a:t>
            </a:r>
          </a:p>
          <a:p>
            <a:r>
              <a:rPr lang="en-US" dirty="0" smtClean="0"/>
              <a:t>Kinect development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of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847264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initial condition was not great. It was a head and shoulders mounted on a motorized platform. All of our motor controllers were missing along with the LEGO NXT brick and the face skin was beyond repair.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serial communication between the laptop and the LEGO NXT brick over Bluetooth</a:t>
            </a:r>
          </a:p>
          <a:p>
            <a:r>
              <a:rPr lang="en-US" dirty="0" smtClean="0"/>
              <a:t>Program gestures to be recognized by the Kinect and translated into physical movements on the robot for driving operations</a:t>
            </a:r>
          </a:p>
          <a:p>
            <a:r>
              <a:rPr lang="en-US" dirty="0"/>
              <a:t>Program gestures to be recognized by the Kinect and translated into physical movements on the robot for </a:t>
            </a:r>
            <a:r>
              <a:rPr lang="en-US" dirty="0" smtClean="0"/>
              <a:t>controlling the arm</a:t>
            </a:r>
          </a:p>
          <a:p>
            <a:r>
              <a:rPr lang="en-US" dirty="0" smtClean="0"/>
              <a:t>Refine motion controls such that we drive over to an object, pick it up and place it in a desired location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Basic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mailbox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539</TotalTime>
  <Words>362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Nixon Bohr</vt:lpstr>
      <vt:lpstr>Inspiration</vt:lpstr>
      <vt:lpstr>hardware required</vt:lpstr>
      <vt:lpstr>Hardware Setup</vt:lpstr>
      <vt:lpstr>Software required</vt:lpstr>
      <vt:lpstr>Initial condition of robot</vt:lpstr>
      <vt:lpstr>Objective</vt:lpstr>
      <vt:lpstr>Visual Basic </vt:lpstr>
      <vt:lpstr>Bluetooth mailbox</vt:lpstr>
      <vt:lpstr>Robot control state diagram</vt:lpstr>
      <vt:lpstr>Move Wheel State diagram</vt:lpstr>
      <vt:lpstr>ARM state diagram</vt:lpstr>
      <vt:lpstr>Hand state diagram</vt:lpstr>
      <vt:lpstr>results</vt:lpstr>
      <vt:lpstr>Technical problems</vt:lpstr>
      <vt:lpstr>Future plans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Nixon Bohr</dc:title>
  <dc:creator>Jordan Fluth</dc:creator>
  <cp:lastModifiedBy>Jordan Fluth</cp:lastModifiedBy>
  <cp:revision>27</cp:revision>
  <dcterms:created xsi:type="dcterms:W3CDTF">2013-12-06T20:37:01Z</dcterms:created>
  <dcterms:modified xsi:type="dcterms:W3CDTF">2013-12-12T04:28:24Z</dcterms:modified>
</cp:coreProperties>
</file>