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FTBBlt9uk1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Nixon Bohr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by: Jordan </a:t>
            </a:r>
            <a:r>
              <a:rPr lang="en-US" dirty="0" err="1" smtClean="0"/>
              <a:t>fluth</a:t>
            </a:r>
            <a:r>
              <a:rPr lang="en-US" dirty="0" smtClean="0"/>
              <a:t> and Vernon jones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878" y="584749"/>
            <a:ext cx="2597121" cy="34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3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6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817" y="2363342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idea for this project came after seeing a </a:t>
            </a:r>
            <a:r>
              <a:rPr lang="en-US" dirty="0" err="1" smtClean="0"/>
              <a:t>youtube</a:t>
            </a:r>
            <a:r>
              <a:rPr lang="en-US" dirty="0" smtClean="0"/>
              <a:t> video </a:t>
            </a:r>
            <a:r>
              <a:rPr lang="en-US" dirty="0"/>
              <a:t>of a masters thesis project. 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www.youtube.com/watch?v=FTBBlt9uk1A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73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laptop with Bluetooth connection</a:t>
            </a:r>
          </a:p>
          <a:p>
            <a:r>
              <a:rPr lang="en-US" dirty="0" smtClean="0"/>
              <a:t>A Microsoft Xbox Kinect</a:t>
            </a:r>
          </a:p>
          <a:p>
            <a:r>
              <a:rPr lang="en-US" dirty="0" smtClean="0"/>
              <a:t>LEGO NXT Brick</a:t>
            </a:r>
          </a:p>
          <a:p>
            <a:r>
              <a:rPr lang="en-US" dirty="0" smtClean="0"/>
              <a:t>Two TETRIX motor controllers</a:t>
            </a:r>
          </a:p>
          <a:p>
            <a:r>
              <a:rPr lang="en-US" dirty="0" smtClean="0"/>
              <a:t>A TETRIX servo controller</a:t>
            </a:r>
          </a:p>
          <a:p>
            <a:r>
              <a:rPr lang="en-US" dirty="0" smtClean="0"/>
              <a:t>12V battery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Setup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93" y="4859110"/>
            <a:ext cx="2585651" cy="893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94" y="2577895"/>
            <a:ext cx="1982652" cy="14089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280" y="2813626"/>
            <a:ext cx="743654" cy="7436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169" y="2578505"/>
            <a:ext cx="917899" cy="13768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7"/>
          <a:stretch/>
        </p:blipFill>
        <p:spPr>
          <a:xfrm>
            <a:off x="7110429" y="2580928"/>
            <a:ext cx="1454204" cy="13744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634" y="2588357"/>
            <a:ext cx="2874698" cy="13683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983" y="4967488"/>
            <a:ext cx="1625082" cy="1625082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16200000">
            <a:off x="1815923" y="4254046"/>
            <a:ext cx="446993" cy="337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148303" y="3016537"/>
            <a:ext cx="446993" cy="337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378919" y="3016536"/>
            <a:ext cx="446993" cy="337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-Turn Arrow 19"/>
          <p:cNvSpPr/>
          <p:nvPr/>
        </p:nvSpPr>
        <p:spPr>
          <a:xfrm>
            <a:off x="5004459" y="1750342"/>
            <a:ext cx="2665304" cy="71789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U-Turn Arrow 21"/>
          <p:cNvSpPr/>
          <p:nvPr/>
        </p:nvSpPr>
        <p:spPr>
          <a:xfrm>
            <a:off x="9228116" y="1750342"/>
            <a:ext cx="1362129" cy="71789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U-Turn Arrow 22"/>
          <p:cNvSpPr/>
          <p:nvPr/>
        </p:nvSpPr>
        <p:spPr>
          <a:xfrm>
            <a:off x="7837531" y="1750342"/>
            <a:ext cx="1212839" cy="71789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6200000">
            <a:off x="10823914" y="4259803"/>
            <a:ext cx="446993" cy="337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-Turn Arrow 24"/>
          <p:cNvSpPr/>
          <p:nvPr/>
        </p:nvSpPr>
        <p:spPr>
          <a:xfrm rot="10800000">
            <a:off x="9535885" y="4120414"/>
            <a:ext cx="1147161" cy="71789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U-Turn Arrow 25"/>
          <p:cNvSpPr/>
          <p:nvPr/>
        </p:nvSpPr>
        <p:spPr>
          <a:xfrm rot="10800000">
            <a:off x="7903209" y="4120414"/>
            <a:ext cx="1147161" cy="71789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ROBOTC IDE</a:t>
            </a:r>
          </a:p>
          <a:p>
            <a:r>
              <a:rPr lang="en-US" dirty="0" smtClean="0"/>
              <a:t>FAAST</a:t>
            </a:r>
          </a:p>
          <a:p>
            <a:r>
              <a:rPr lang="en-US" dirty="0" smtClean="0"/>
              <a:t>Kinect development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4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 of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serial communication between the laptop and the LEGO NXT brick over Bluetooth</a:t>
            </a:r>
          </a:p>
          <a:p>
            <a:r>
              <a:rPr lang="en-US" dirty="0" smtClean="0"/>
              <a:t>Program gestures to be recognized by the Kinect and translated into physical movements on the robot for driving operations</a:t>
            </a:r>
          </a:p>
          <a:p>
            <a:r>
              <a:rPr lang="en-US" dirty="0"/>
              <a:t>Program gestures to be recognized by the Kinect and translated into physical movements on the robot for </a:t>
            </a:r>
            <a:r>
              <a:rPr lang="en-US" dirty="0" smtClean="0"/>
              <a:t>controlling the arm</a:t>
            </a:r>
          </a:p>
          <a:p>
            <a:r>
              <a:rPr lang="en-US" dirty="0" smtClean="0"/>
              <a:t>Refine motion controls such that we drive over to an object, pick it up and place it in a desired location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2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5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328</TotalTime>
  <Words>151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Nixon Bohr</vt:lpstr>
      <vt:lpstr>Inspiration</vt:lpstr>
      <vt:lpstr>hardware required</vt:lpstr>
      <vt:lpstr>Hardware Setup</vt:lpstr>
      <vt:lpstr>Software required</vt:lpstr>
      <vt:lpstr>Initial condition of robot</vt:lpstr>
      <vt:lpstr>Objective</vt:lpstr>
      <vt:lpstr>results</vt:lpstr>
      <vt:lpstr>Technical problems</vt:lpstr>
      <vt:lpstr>Future plans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Nixon Bohr</dc:title>
  <dc:creator>Jordan Fluth</dc:creator>
  <cp:lastModifiedBy>Jordan Fluth</cp:lastModifiedBy>
  <cp:revision>10</cp:revision>
  <dcterms:created xsi:type="dcterms:W3CDTF">2013-12-06T20:37:01Z</dcterms:created>
  <dcterms:modified xsi:type="dcterms:W3CDTF">2013-12-07T02:05:28Z</dcterms:modified>
</cp:coreProperties>
</file>