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BD48-9C8F-E94C-8A7A-2F17BD990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1F17D-F0E5-C649-A70C-48D350D92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7CBD4-99C8-084E-ABFF-7605EFE1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0B7-E6F8-6D47-82C3-56C6006A1B5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BCA1D-845B-9742-A18D-C7CEF638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B423E-843B-B046-9210-C21627B5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DF4D-F882-7B47-952A-66A8AD0D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1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3641-023A-AA48-870E-5CD0C6E2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AF33A-9F21-D448-9013-55D051832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4D479-C0F5-C049-9BD8-3FDC433C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0B7-E6F8-6D47-82C3-56C6006A1B5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A307E-7EC4-AF47-8AE0-4B8A42A4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1C5C-06FE-094B-A698-40969A91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DF4D-F882-7B47-952A-66A8AD0D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8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9D708-F329-544C-B739-0C2BF65FC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116FC-541A-A348-9587-F9C5AB9F1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CDAC9-7373-6A43-B693-E169C81F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0B7-E6F8-6D47-82C3-56C6006A1B5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A1543-81F7-744B-9183-20F9870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A44BB-EE39-7B48-9C2E-92B424E8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DF4D-F882-7B47-952A-66A8AD0D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5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4F6F-4F88-F34D-B83D-FA1F30BE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4F043-B7D0-ED4D-A9C2-4EE9491CB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A8612-47FD-BE4B-8115-D7C10B0E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0B7-E6F8-6D47-82C3-56C6006A1B5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DE65C-8C63-AB4E-8CA0-8B71D119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16CB1-FDA3-244A-B74B-BBC66BDF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DF4D-F882-7B47-952A-66A8AD0D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183E-F162-7A4D-A014-3ABFCB20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CAB05-CCEF-F14F-A875-AE2C846D1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88E9F-10D8-E845-BF6D-225D4A8E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0B7-E6F8-6D47-82C3-56C6006A1B5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AE8C-84C8-7643-A8E7-68330769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9206-B6D5-D448-9CE3-2EE61122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DF4D-F882-7B47-952A-66A8AD0D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4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A475-3B96-534A-B363-12B54566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C8F-2E6B-ED4B-9C82-DFC255DF7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BADB7-A763-914D-A7D8-BAC71E3D4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764C2-267A-FB4B-BD2E-4051F7D5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0B7-E6F8-6D47-82C3-56C6006A1B5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96C34-EF46-6B46-ABB9-E256FA5C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438E0-43C0-DE49-B821-AEA76C79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DF4D-F882-7B47-952A-66A8AD0D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645B-1296-4E47-8F74-1B6AE42D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0FFB-118A-674A-B7FD-5D91496B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FA444-3498-244D-8490-2A5611A40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2E1FE-DA6B-494E-BA3B-C68E5DD1E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FE959-4B97-7841-A2A9-EB365A55F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9C757-5D99-1A47-B5B0-13C765B2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0B7-E6F8-6D47-82C3-56C6006A1B5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6E875-AD0C-EE42-9020-97190B50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DBF95-1134-5B49-8837-865E20AD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DF4D-F882-7B47-952A-66A8AD0D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D06C-4AB8-7D45-841C-B505FD3A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57441-6B23-CA4B-8165-D0C340D0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0B7-E6F8-6D47-82C3-56C6006A1B5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8F862-319E-954D-85A9-1D650401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35C2B-5D73-C849-A7E5-FBBB0B7A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DF4D-F882-7B47-952A-66A8AD0D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65F5E-57E9-064B-A49F-8538265B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0B7-E6F8-6D47-82C3-56C6006A1B5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4F027-DC42-0D4F-84B1-843A3894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361AE-DB86-C047-807C-F9897ACB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DF4D-F882-7B47-952A-66A8AD0D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3A24-AAEC-3B40-AD80-D7DEF330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F429-6A0B-1B4F-8C66-469C41CA3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D668-D58F-9942-B448-A6CEA1D53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1358C-AEA0-A242-B55E-A51E1720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0B7-E6F8-6D47-82C3-56C6006A1B5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E0DCB-0428-A547-A3D3-405B49D9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7276D-B34C-1F44-A0BE-85751912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DF4D-F882-7B47-952A-66A8AD0D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2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A911-E1A7-0C47-B697-8CEE03CB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A8C3B-C138-E64B-84E1-340914A57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7DA97-3839-9641-9A15-FCB9DA14A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26429-2D89-D947-97F3-6857A3EA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0B7-E6F8-6D47-82C3-56C6006A1B5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334ED-D9BB-F943-B1F9-79234EDC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13AAE-FAAE-2D41-9D4D-B64C34C3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DF4D-F882-7B47-952A-66A8AD0D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4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2B94E-FDA6-E843-AC28-C6DA3198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FA0A0-040F-C44F-BE79-D10B2357A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9F2AE-AD3B-E24A-91D5-E4591B759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570B7-E6F8-6D47-82C3-56C6006A1B5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A81B6-A4CF-3548-B281-57F374790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8183E-69CC-0B45-8F68-F2F55953C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4DF4D-F882-7B47-952A-66A8AD0D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E0847D-A694-B444-8EF3-25BEFA431500}"/>
              </a:ext>
            </a:extLst>
          </p:cNvPr>
          <p:cNvSpPr txBox="1"/>
          <p:nvPr/>
        </p:nvSpPr>
        <p:spPr>
          <a:xfrm>
            <a:off x="1446603" y="2141316"/>
            <a:ext cx="8623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Church Planting Nurture and Retention Summit </a:t>
            </a:r>
          </a:p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Proposed Outcomes</a:t>
            </a:r>
          </a:p>
        </p:txBody>
      </p:sp>
    </p:spTree>
    <p:extLst>
      <p:ext uri="{BB962C8B-B14F-4D97-AF65-F5344CB8AC3E}">
        <p14:creationId xmlns:p14="http://schemas.microsoft.com/office/powerpoint/2010/main" val="419120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C058BA-5653-AF4F-A77F-07B0CDD82CF0}"/>
              </a:ext>
            </a:extLst>
          </p:cNvPr>
          <p:cNvSpPr/>
          <p:nvPr/>
        </p:nvSpPr>
        <p:spPr>
          <a:xfrm>
            <a:off x="706055" y="381967"/>
            <a:ext cx="104172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Conference leadership commits itself to adopting SID Nurture and Retention Objectives.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Conference leadership agrees to set up a Conference Nurture and Retention Committee.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District and local church Pastors commit themselves to set up Nurture and Retention Committees at Local Churches.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5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C058BA-5653-AF4F-A77F-07B0CDD82CF0}"/>
              </a:ext>
            </a:extLst>
          </p:cNvPr>
          <p:cNvSpPr/>
          <p:nvPr/>
        </p:nvSpPr>
        <p:spPr>
          <a:xfrm>
            <a:off x="694481" y="613460"/>
            <a:ext cx="104172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Conference leaders and Pastors agree on the broad framework of how to implement, monitor and evaluate Nurture and Retention.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Conference leadership and district/local church Pastors commit themselves to running church Planting, Nurture and Retention Summits at the Grass- root level using GC resources.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8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8DD81E-CA0F-0948-8E94-85E05B1A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517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DD8452-100E-CB43-AFDB-4B2A27E389D2}"/>
              </a:ext>
            </a:extLst>
          </p:cNvPr>
          <p:cNvSpPr/>
          <p:nvPr/>
        </p:nvSpPr>
        <p:spPr>
          <a:xfrm>
            <a:off x="1296365" y="1013991"/>
            <a:ext cx="95954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Conference leaders and Pastors agree on church planting models that are high in Nurturing and Retention.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Union Sabbath School and Personal Ministries Director works with his officers and colleagues to set up a Nurture and Retention Committee at Union level.</a:t>
            </a:r>
          </a:p>
        </p:txBody>
      </p:sp>
    </p:spTree>
    <p:extLst>
      <p:ext uri="{BB962C8B-B14F-4D97-AF65-F5344CB8AC3E}">
        <p14:creationId xmlns:p14="http://schemas.microsoft.com/office/powerpoint/2010/main" val="343825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145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Betteridge</dc:creator>
  <cp:lastModifiedBy>Maria Sangronis</cp:lastModifiedBy>
  <cp:revision>5</cp:revision>
  <dcterms:created xsi:type="dcterms:W3CDTF">2020-01-15T08:45:02Z</dcterms:created>
  <dcterms:modified xsi:type="dcterms:W3CDTF">2020-01-22T18:16:43Z</dcterms:modified>
</cp:coreProperties>
</file>