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>
        <p:scale>
          <a:sx n="74" d="100"/>
          <a:sy n="74" d="100"/>
        </p:scale>
        <p:origin x="18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94" name="–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355600" y="0"/>
            <a:ext cx="14782326" cy="10375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574800" y="114300"/>
            <a:ext cx="9855200" cy="650260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759200" y="825500"/>
            <a:ext cx="11548692" cy="762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5283200" y="2819400"/>
            <a:ext cx="8565280" cy="5651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7391400" y="762000"/>
            <a:ext cx="4660900" cy="307533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half" idx="14"/>
          </p:nvPr>
        </p:nvSpPr>
        <p:spPr>
          <a:xfrm>
            <a:off x="6901631" y="3197028"/>
            <a:ext cx="5380144" cy="8115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291141" y="-26019"/>
            <a:ext cx="12309676" cy="92337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HURCH MEMBERSHIP AUDIT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REDEMPTIVE </a:t>
            </a:r>
            <a:r>
              <a:rPr dirty="0"/>
              <a:t>CHURCH MEMBERSHIP </a:t>
            </a:r>
            <a:r>
              <a:rPr lang="en-US" dirty="0"/>
              <a:t>REVIEW</a:t>
            </a:r>
            <a:endParaRPr dirty="0"/>
          </a:p>
        </p:txBody>
      </p:sp>
      <p:sp>
        <p:nvSpPr>
          <p:cNvPr id="120" name="SOUTHERN AFRICA UNION CONFERENCE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5181601"/>
            <a:ext cx="10464800" cy="2657036"/>
          </a:xfrm>
          <a:prstGeom prst="rect">
            <a:avLst/>
          </a:prstGeom>
        </p:spPr>
        <p:txBody>
          <a:bodyPr/>
          <a:lstStyle/>
          <a:p>
            <a:r>
              <a:rPr dirty="0"/>
              <a:t>SOUTHERN AFRICA</a:t>
            </a:r>
            <a:r>
              <a:rPr lang="en-US" dirty="0"/>
              <a:t>-INDIAN OCEAN DIVISION 13 MARCH 2023</a:t>
            </a:r>
            <a:endParaRPr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" descr="Image"/>
          <p:cNvPicPr>
            <a:picLocks noGrp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6680200" y="2806700"/>
            <a:ext cx="5118100" cy="5702300"/>
          </a:xfrm>
          <a:prstGeom prst="rect">
            <a:avLst/>
          </a:prstGeom>
        </p:spPr>
      </p:pic>
      <p:sp>
        <p:nvSpPr>
          <p:cNvPr id="123" name="AUDIT DIMEN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REVIEW</a:t>
            </a:r>
            <a:r>
              <a:rPr dirty="0"/>
              <a:t> DIMENSIONS</a:t>
            </a:r>
          </a:p>
        </p:txBody>
      </p:sp>
      <p:sp>
        <p:nvSpPr>
          <p:cNvPr id="124" name="Missing members factor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Missing members factor</a:t>
            </a:r>
          </a:p>
          <a:p>
            <a:pPr>
              <a:buBlip>
                <a:blip r:embed="rId3"/>
              </a:buBlip>
            </a:pPr>
            <a:r>
              <a:t>Deceased members factor</a:t>
            </a:r>
          </a:p>
          <a:p>
            <a:pPr>
              <a:buBlip>
                <a:blip r:embed="rId3"/>
              </a:buBlip>
            </a:pPr>
            <a:r>
              <a:t>Duplication factor</a:t>
            </a:r>
          </a:p>
          <a:p>
            <a:pPr>
              <a:buBlip>
                <a:blip r:embed="rId3"/>
              </a:buBlip>
            </a:pPr>
            <a:r>
              <a:t>Register and statistical variance factor</a:t>
            </a:r>
          </a:p>
          <a:p>
            <a:pPr>
              <a:buBlip>
                <a:blip r:embed="rId3"/>
              </a:buBlip>
            </a:pPr>
            <a:r>
              <a:t>At planting and/or organization of churches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1" animBg="1" advAuto="0"/>
      <p:bldP spid="124" grpId="2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he Audit Proc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</a:t>
            </a:r>
            <a:r>
              <a:rPr lang="en-US" dirty="0"/>
              <a:t>Review </a:t>
            </a:r>
            <a:r>
              <a:rPr dirty="0"/>
              <a:t>Process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" descr="Image"/>
          <p:cNvPicPr>
            <a:picLocks noGrp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6680200" y="2806700"/>
            <a:ext cx="5118100" cy="5702300"/>
          </a:xfrm>
          <a:prstGeom prst="rect">
            <a:avLst/>
          </a:prstGeom>
        </p:spPr>
      </p:pic>
      <p:sp>
        <p:nvSpPr>
          <p:cNvPr id="129" name="VERIFICATION STA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VERIFICATION STAGE</a:t>
            </a:r>
          </a:p>
        </p:txBody>
      </p:sp>
      <p:sp>
        <p:nvSpPr>
          <p:cNvPr id="130" name="Membership Coun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Membership Count</a:t>
            </a:r>
          </a:p>
          <a:p>
            <a:pPr>
              <a:buBlip>
                <a:blip r:embed="rId3"/>
              </a:buBlip>
            </a:pPr>
            <a:r>
              <a:t>roll calls</a:t>
            </a:r>
          </a:p>
          <a:p>
            <a:pPr>
              <a:buBlip>
                <a:blip r:embed="rId3"/>
              </a:buBlip>
            </a:pPr>
            <a:r>
              <a:t>All forms of Correspondence and search</a:t>
            </a:r>
          </a:p>
          <a:p>
            <a:pPr>
              <a:buBlip>
                <a:blip r:embed="rId3"/>
              </a:buBlip>
            </a:pPr>
            <a:r>
              <a:t>Roll Call Inspection Days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1" animBg="1" advAuto="0"/>
      <p:bldP spid="130" grpId="2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UDIT PROCED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REVIEW</a:t>
            </a:r>
            <a:r>
              <a:rPr dirty="0"/>
              <a:t> PROCEDURE</a:t>
            </a:r>
          </a:p>
        </p:txBody>
      </p:sp>
      <p:sp>
        <p:nvSpPr>
          <p:cNvPr id="133" name="The Local Conference to take action to authorize or remind churches to do their audi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592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The Local Conference to take action to authorize or remind churches to do their audits</a:t>
            </a:r>
          </a:p>
          <a:p>
            <a:pPr marL="37592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Local church boards must agree to begin and implement within a specific number of days</a:t>
            </a:r>
          </a:p>
          <a:p>
            <a:pPr marL="37592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When the names are being set aside, the Local Board must also vote for this action</a:t>
            </a:r>
          </a:p>
          <a:p>
            <a:pPr marL="37592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Then the clerk works on effecting changes and adjusting the call accordingly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1" animBg="1" advAuto="0"/>
      <p:bldP spid="133" grpId="2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AD MEMBERSHIP AUDIT PROC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</a:t>
            </a:r>
            <a:r>
              <a:rPr lang="en-US" dirty="0"/>
              <a:t>ID</a:t>
            </a:r>
            <a:r>
              <a:rPr dirty="0"/>
              <a:t> MEMBERSHIP </a:t>
            </a:r>
            <a:r>
              <a:rPr lang="en-US" dirty="0"/>
              <a:t>REVIEW </a:t>
            </a:r>
            <a:r>
              <a:rPr dirty="0"/>
              <a:t>PROCESS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pecific Time line"/>
          <p:cNvSpPr txBox="1">
            <a:spLocks noGrp="1"/>
          </p:cNvSpPr>
          <p:nvPr>
            <p:ph type="title"/>
          </p:nvPr>
        </p:nvSpPr>
        <p:spPr>
          <a:xfrm>
            <a:off x="1270000" y="290423"/>
            <a:ext cx="10464800" cy="260517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600" dirty="0"/>
              <a:t>S</a:t>
            </a:r>
            <a:r>
              <a:rPr sz="9600" dirty="0"/>
              <a:t>pecific </a:t>
            </a:r>
            <a:r>
              <a:rPr lang="en-US" sz="9600" dirty="0"/>
              <a:t>Timeline</a:t>
            </a:r>
            <a:endParaRPr sz="9600" dirty="0"/>
          </a:p>
        </p:txBody>
      </p:sp>
      <p:sp>
        <p:nvSpPr>
          <p:cNvPr id="138" name="2018…"/>
          <p:cNvSpPr txBox="1">
            <a:spLocks noGrp="1"/>
          </p:cNvSpPr>
          <p:nvPr>
            <p:ph type="body" idx="1"/>
          </p:nvPr>
        </p:nvSpPr>
        <p:spPr>
          <a:xfrm>
            <a:off x="621102" y="2819400"/>
            <a:ext cx="11852694" cy="6299200"/>
          </a:xfrm>
          <a:prstGeom prst="rect">
            <a:avLst/>
          </a:prstGeom>
        </p:spPr>
        <p:txBody>
          <a:bodyPr/>
          <a:lstStyle/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endParaRPr dirty="0"/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rPr lang="en-US" sz="8000" dirty="0"/>
              <a:t>2023 – OLD CYCLE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rPr lang="en-US" sz="8000" dirty="0"/>
              <a:t>2024 – NEW CYCLE 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rPr lang="en-US" sz="8000" dirty="0"/>
              <a:t>2025 – 100% ON ACMS</a:t>
            </a:r>
            <a:endParaRPr sz="80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1" animBg="1" advAuto="0"/>
      <p:bldP spid="138" grpId="2" build="p" bldLvl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Macintosh PowerPoint</Application>
  <PresentationFormat>Custom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Helvetica Neue</vt:lpstr>
      <vt:lpstr>Papyrus</vt:lpstr>
      <vt:lpstr>Parchment</vt:lpstr>
      <vt:lpstr>REDEMPTIVE CHURCH MEMBERSHIP REVIEW</vt:lpstr>
      <vt:lpstr>REVIEW DIMENSIONS</vt:lpstr>
      <vt:lpstr>The Review Process</vt:lpstr>
      <vt:lpstr>VERIFICATION STAGE</vt:lpstr>
      <vt:lpstr>REVIEW PROCEDURE</vt:lpstr>
      <vt:lpstr>SID MEMBERSHIP REVIEW PROCESS</vt:lpstr>
      <vt:lpstr>Specific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REDEMPTIVE CHURCH MEMBERSHIP REVIEW</dc:title>
  <cp:lastModifiedBy>Qedumusa Mathonsi</cp:lastModifiedBy>
  <cp:revision>1</cp:revision>
  <dcterms:modified xsi:type="dcterms:W3CDTF">2023-03-13T08:13:10Z</dcterms:modified>
</cp:coreProperties>
</file>