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72035" y="311039"/>
            <a:ext cx="8399999" cy="44408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372035" y="4904401"/>
            <a:ext cx="8399999" cy="12062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630810"/>
            <a:ext cx="7772400" cy="378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5195894"/>
            <a:ext cx="7772400" cy="614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 rot="10800000">
            <a:off x="372035" y="179"/>
            <a:ext cx="8399999" cy="13995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186035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72035" y="1550894"/>
            <a:ext cx="4114800" cy="51705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flipH="1" rot="10800000">
            <a:off x="372035" y="179"/>
            <a:ext cx="8399999" cy="13995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186035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3925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x="4657164" y="1550894"/>
            <a:ext cx="4114800" cy="51705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761353" y="1600200"/>
            <a:ext cx="3925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372035" y="179"/>
            <a:ext cx="8399999" cy="13995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186035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372035" y="5702203"/>
            <a:ext cx="8399999" cy="86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0" name="Shape 30"/>
          <p:cNvSpPr/>
          <p:nvPr/>
        </p:nvSpPr>
        <p:spPr>
          <a:xfrm>
            <a:off x="372035" y="311039"/>
            <a:ext cx="8399999" cy="5157900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2035" y="314112"/>
            <a:ext cx="8399999" cy="62294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86035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630810"/>
            <a:ext cx="7772400" cy="378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Conexión a BD con Bonita BPM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5195894"/>
            <a:ext cx="7772400" cy="614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DSSD - 2014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186035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Conexión a BD con Bonita BPM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(Salida por Script)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Se define la variable donde se guarda el resultado.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Se escribe el código para procesar el resultado de la consulta.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30312"/>
            <a:ext cx="7162800" cy="57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186035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Conexión a BD con Bonita BPM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(Salida por modo Gráfico)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Se debe seleccionar alguno de los modos propuestos.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Retornará un objeto de clase </a:t>
            </a:r>
            <a:r>
              <a:rPr b="1" lang="es"/>
              <a:t>List</a:t>
            </a:r>
            <a:r>
              <a:rPr lang="es"/>
              <a:t> como resultado que puede ser mostrado en una tabla asignándole una variable de igual tipo.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537" y="525862"/>
            <a:ext cx="6152925" cy="58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550" y="525874"/>
            <a:ext cx="6152924" cy="5869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86035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Conexión a BD con Bonita BPM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2687400" y="2809650"/>
            <a:ext cx="3769199" cy="123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 sz="6000"/>
              <a:t>FIN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579328"/>
            <a:ext cx="8229600" cy="75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Conexión a BD con Bonita BPM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s"/>
              <a:t>Se debe crear una conexión utilizando los conectores provistos por Bonita y agregándolo en una tarea.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s"/>
              <a:t>Seleccionando la tarea: </a:t>
            </a:r>
            <a:r>
              <a:rPr lang="es" sz="2400"/>
              <a:t>Pestaña General &gt;&gt; Conectores &gt;&gt; Agregar &gt;&gt; Bases de Datos&gt;&gt;Otros &gt;&gt; Mysql 5.5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86035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Conexión a BD con Bonita BPM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8776"/>
            <a:ext cx="8229599" cy="5108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186035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Conexión a BD con Bonita BPM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Se especifica la información general del conector.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525" y="2197462"/>
            <a:ext cx="567690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186035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Conexión a BD con Bonita BPM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Se selecciona el controlador de BD que manejará la conexión. (Bonita propone uno por defecto).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887" y="1517425"/>
            <a:ext cx="6272225" cy="51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86035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Conexión a BD con Bonita BPM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Se ingresan los parámetros de conexión a la BD.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En particular la URL de conexión: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s"/>
              <a:t>jdbc:mysql://HOSTNAME:PORT/DATABASE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 sz="1400"/>
              <a:t>jdbc:mysql://localhost:3306/dssd_banco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212" y="1519812"/>
            <a:ext cx="5871574" cy="512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186035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Conexión a BD con Bonita BPM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2 formas de realizar la consulta: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s"/>
              <a:t>Sentencia SQL.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s"/>
              <a:t>Script.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50" y="1838850"/>
            <a:ext cx="7000875" cy="49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50" y="1912350"/>
            <a:ext cx="57531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186035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Conexión a BD con Bonita BPM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Definida la consulta, se determina el modo de la salida del conector: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Modo Gráfico (no necesita código)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Modo Script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186035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Conexión a BD con Bonita BPM</a:t>
            </a:r>
          </a:p>
          <a:p>
            <a:pPr>
              <a:spcBef>
                <a:spcPts val="0"/>
              </a:spcBef>
              <a:buNone/>
            </a:pPr>
            <a:r>
              <a:rPr lang="es" sz="2400"/>
              <a:t>(salida por Script)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En el modo script, debemos trabajar con un objeto de clase java.sql.ResultSet.</a:t>
            </a:r>
          </a:p>
          <a:p>
            <a:pPr rtl="0">
              <a:spcBef>
                <a:spcPts val="0"/>
              </a:spcBef>
              <a:buNone/>
            </a:pPr>
            <a:r>
              <a:rPr b="1" lang="es"/>
              <a:t>.first()</a:t>
            </a:r>
            <a:r>
              <a:rPr lang="es"/>
              <a:t> retorna </a:t>
            </a:r>
            <a:r>
              <a:rPr b="1" i="1" lang="es" sz="2400">
                <a:solidFill>
                  <a:srgbClr val="E06666"/>
                </a:solidFill>
              </a:rPr>
              <a:t>true</a:t>
            </a:r>
            <a:r>
              <a:rPr lang="es"/>
              <a:t> si el resultado tiene una primer fila y </a:t>
            </a:r>
            <a:r>
              <a:rPr b="1" i="1" lang="es" sz="2400">
                <a:solidFill>
                  <a:srgbClr val="E06666"/>
                </a:solidFill>
              </a:rPr>
              <a:t>false</a:t>
            </a:r>
            <a:r>
              <a:rPr lang="es"/>
              <a:t> en caso contrario.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b="1" lang="es"/>
              <a:t>.getString(nom_col) </a:t>
            </a:r>
            <a:r>
              <a:rPr lang="es"/>
              <a:t>retorna el valor de la columna especificada.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