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70"/>
    <p:restoredTop sz="94672"/>
  </p:normalViewPr>
  <p:slideViewPr>
    <p:cSldViewPr snapToGrid="0" snapToObjects="1">
      <p:cViewPr varScale="1">
        <p:scale>
          <a:sx n="88" d="100"/>
          <a:sy n="88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2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FCC53CE-2E03-F346-87FE-7CFAF3C20A51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3473-80AA-AE40-816F-411A97CD972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54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City-Government/Airport-Quarterly-Passenger-Survey/dvu8-ztd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C536-B77C-DC4C-82B7-D5DE584D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1747455"/>
            <a:ext cx="5518066" cy="18436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77648-7B77-CC4B-AB7E-C7F1F877F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714" y="3591097"/>
            <a:ext cx="5852160" cy="1147157"/>
          </a:xfrm>
        </p:spPr>
        <p:txBody>
          <a:bodyPr>
            <a:normAutofit/>
          </a:bodyPr>
          <a:lstStyle/>
          <a:p>
            <a:r>
              <a:rPr lang="en-US" dirty="0"/>
              <a:t>Quarterly report to improve customer satisfaction and target areas of improvement for Austin-Bergstrom International Airport</a:t>
            </a:r>
          </a:p>
        </p:txBody>
      </p:sp>
    </p:spTree>
    <p:extLst>
      <p:ext uri="{BB962C8B-B14F-4D97-AF65-F5344CB8AC3E}">
        <p14:creationId xmlns:p14="http://schemas.microsoft.com/office/powerpoint/2010/main" val="139825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C1E1-51BD-7447-9A23-2156A902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C5EF-A3FD-7141-AFF4-96BAACA8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64AF-2251-1249-8717-18CAAA23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4500-BBF9-3D49-A0CD-1F5573BC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5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5B0C-494A-E544-8013-E7FACC3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371C-7A66-8E49-B421-FEAAFC9B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5139-05D3-7F4D-B792-25AB1E26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3EE4-77AA-3D4B-8010-0D9D8B37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EBD8-E5BF-1F42-B387-7DED107C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418" y="444256"/>
            <a:ext cx="7635081" cy="1077229"/>
          </a:xfrm>
        </p:spPr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54D1-45BC-7343-BB19-1904017C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0CFE-5405-3F47-A8B8-33787EC5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E216-C0AD-3B48-9FDE-554C5693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649F-A93E-7647-817A-91621C6F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C7AE-BDFD-F844-804A-835B40B6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59EC-006A-0A45-AA42-53B9FCB1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3D7B-EFA7-DC4C-A4EC-3B45D9C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1AE2-7E18-4C4E-B0D8-C308C0D0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D291-2A3C-F24B-BA9F-DCB57DAC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F92-A671-1941-8520-0D2D5DD8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06C1-D93E-D542-A8F7-A315A3BE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F10E-5C1E-E14B-A897-5F26DE4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3675-23DC-E342-AE03-5534413D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>
            <a:normAutofit/>
          </a:bodyPr>
          <a:lstStyle/>
          <a:p>
            <a:r>
              <a:rPr lang="en-SG" dirty="0"/>
              <a:t>Data Source: Official City of Austin Open Data Portal [</a:t>
            </a:r>
            <a:r>
              <a:rPr lang="en-SG" dirty="0" err="1"/>
              <a:t>data.austintexas.gov</a:t>
            </a:r>
            <a:r>
              <a:rPr lang="en-SG" dirty="0"/>
              <a:t>]</a:t>
            </a:r>
          </a:p>
          <a:p>
            <a:r>
              <a:rPr lang="en-SG" dirty="0"/>
              <a:t>Data Last Updated: October 5, 2017</a:t>
            </a:r>
          </a:p>
          <a:p>
            <a:r>
              <a:rPr lang="en-SG" dirty="0"/>
              <a:t>Link: </a:t>
            </a:r>
            <a:r>
              <a:rPr lang="en-SG" dirty="0">
                <a:hlinkClick r:id="rId2"/>
              </a:rPr>
              <a:t>https://data.austintexas.gov/City-Government/Airport-Quarterly-Passenger-Survey/dvu8-ztdx</a:t>
            </a:r>
            <a:endParaRPr lang="en-SG" dirty="0"/>
          </a:p>
          <a:p>
            <a:r>
              <a:rPr lang="en-SG" dirty="0"/>
              <a:t>Downloadable data was used instead of json because json file filtered out entries that have zero overall satisfaction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0A16-E5D5-1B43-9486-D5C0BA5F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1AE1-B5B1-F445-8DCA-06B293E3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5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5505-3683-3241-9CC1-1EA65558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844A-48BB-BB42-88A3-DB44680F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61CD-F60E-BC46-BC4B-17C22005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10" y="348465"/>
            <a:ext cx="7958331" cy="639744"/>
          </a:xfrm>
        </p:spPr>
        <p:txBody>
          <a:bodyPr/>
          <a:lstStyle/>
          <a:p>
            <a:r>
              <a:rPr lang="en-US" dirty="0"/>
              <a:t>Satisfaction [Overall Satisfaction &gt;=3]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78ABF3-CB03-9C4E-9A11-58E6EB398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65091"/>
            <a:ext cx="7162800" cy="5425028"/>
          </a:xfrm>
        </p:spPr>
      </p:pic>
    </p:spTree>
    <p:extLst>
      <p:ext uri="{BB962C8B-B14F-4D97-AF65-F5344CB8AC3E}">
        <p14:creationId xmlns:p14="http://schemas.microsoft.com/office/powerpoint/2010/main" val="300847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0811-4ACB-F04C-921C-57B0C4F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7B4F3-3E81-CC43-96E4-6975DAB45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5" t="5555" r="18915" b="1297"/>
          <a:stretch/>
        </p:blipFill>
        <p:spPr>
          <a:xfrm>
            <a:off x="1206501" y="234950"/>
            <a:ext cx="4610100" cy="638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49FBB-C073-0144-BA63-CAE0472E5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1" t="40037" r="22191" b="-311"/>
          <a:stretch/>
        </p:blipFill>
        <p:spPr>
          <a:xfrm>
            <a:off x="6047574" y="2684386"/>
            <a:ext cx="5132490" cy="325921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ABBE7F-2B71-7148-B2B3-84EDABF99110}"/>
              </a:ext>
            </a:extLst>
          </p:cNvPr>
          <p:cNvSpPr/>
          <p:nvPr/>
        </p:nvSpPr>
        <p:spPr>
          <a:xfrm>
            <a:off x="6988738" y="3911267"/>
            <a:ext cx="3996761" cy="21079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3A063D-8B98-534D-9EB4-0F03782802CE}"/>
              </a:ext>
            </a:extLst>
          </p:cNvPr>
          <p:cNvSpPr/>
          <p:nvPr/>
        </p:nvSpPr>
        <p:spPr>
          <a:xfrm>
            <a:off x="6988738" y="4714874"/>
            <a:ext cx="3996761" cy="8985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0CA7-AB89-6E45-95CB-08200026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Predictor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8681-7524-3E47-B4DE-BD9E3A6D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658416"/>
            <a:ext cx="7796540" cy="3997828"/>
          </a:xfrm>
        </p:spPr>
        <p:txBody>
          <a:bodyPr/>
          <a:lstStyle/>
          <a:p>
            <a:r>
              <a:rPr lang="en-US" dirty="0"/>
              <a:t>Method: Forward Feature Selection</a:t>
            </a:r>
          </a:p>
          <a:p>
            <a:r>
              <a:rPr lang="en-US" dirty="0"/>
              <a:t>Target Variable – Satisfaction </a:t>
            </a:r>
          </a:p>
          <a:p>
            <a:r>
              <a:rPr lang="en-US" dirty="0"/>
              <a:t>Predictor Variable:</a:t>
            </a:r>
          </a:p>
          <a:p>
            <a:pPr lvl="1"/>
            <a:r>
              <a:rPr lang="en-US" dirty="0"/>
              <a:t>Arrivals passport and Visa Inspection</a:t>
            </a:r>
          </a:p>
          <a:p>
            <a:pPr lvl="1"/>
            <a:r>
              <a:rPr lang="en-US" dirty="0"/>
              <a:t>Speed of Baggage Delivery</a:t>
            </a:r>
          </a:p>
          <a:p>
            <a:pPr lvl="1"/>
            <a:r>
              <a:rPr lang="en-US" dirty="0"/>
              <a:t>Customs Inspection</a:t>
            </a:r>
          </a:p>
          <a:p>
            <a:pPr lvl="1"/>
            <a:r>
              <a:rPr lang="en-US" dirty="0"/>
              <a:t>Comfort of waiting areas/gates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6E90-4B78-1E49-B874-BC60563E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34" y="808056"/>
            <a:ext cx="7171531" cy="1077229"/>
          </a:xfrm>
        </p:spPr>
        <p:txBody>
          <a:bodyPr/>
          <a:lstStyle/>
          <a:p>
            <a:pPr algn="ctr"/>
            <a:r>
              <a:rPr lang="en-US" dirty="0"/>
              <a:t>Confusion Matrix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1DF95-D94F-5342-B31E-6EC561B5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33" y="1527629"/>
            <a:ext cx="7171531" cy="4818372"/>
          </a:xfrm>
        </p:spPr>
      </p:pic>
    </p:spTree>
    <p:extLst>
      <p:ext uri="{BB962C8B-B14F-4D97-AF65-F5344CB8AC3E}">
        <p14:creationId xmlns:p14="http://schemas.microsoft.com/office/powerpoint/2010/main" val="40055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3F48-1559-B246-BD27-41B9D1E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C315-0F5F-B643-881E-7EF43F39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5DDF-316D-2D43-B5A6-B5668588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5A02-F220-0B44-916A-E8F275DF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5AC0-ECBE-5A42-B5A3-784FDDC5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8AD1-C610-0943-A6D6-FF25B96C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4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{D8EE440D-EBCF-1D47-A39D-16F47E4AFA00}tf16401378</Template>
  <TotalTime>661</TotalTime>
  <Words>123</Words>
  <Application>Microsoft Macintosh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MS Shell Dlg 2</vt:lpstr>
      <vt:lpstr>Arial</vt:lpstr>
      <vt:lpstr>Wingdings</vt:lpstr>
      <vt:lpstr>Wingdings 3</vt:lpstr>
      <vt:lpstr>Madison</vt:lpstr>
      <vt:lpstr>Customer Satisfaction</vt:lpstr>
      <vt:lpstr>Dataset Background</vt:lpstr>
      <vt:lpstr>Satisfaction [Overall Satisfaction &gt;=3]</vt:lpstr>
      <vt:lpstr>Data Dictionary</vt:lpstr>
      <vt:lpstr>Predictor Variable</vt:lpstr>
      <vt:lpstr>Confusion Matrix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</dc:title>
  <dc:creator>Microsoft Office User</dc:creator>
  <cp:lastModifiedBy>Microsoft Office User</cp:lastModifiedBy>
  <cp:revision>4</cp:revision>
  <dcterms:created xsi:type="dcterms:W3CDTF">2021-11-25T04:28:28Z</dcterms:created>
  <dcterms:modified xsi:type="dcterms:W3CDTF">2021-12-09T22:28:57Z</dcterms:modified>
</cp:coreProperties>
</file>