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4" r:id="rId2"/>
    <p:sldId id="355" r:id="rId3"/>
    <p:sldId id="361" r:id="rId4"/>
  </p:sldIdLst>
  <p:sldSz cx="9144000" cy="6858000" type="screen4x3"/>
  <p:notesSz cx="7099300" cy="10234613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F9FF"/>
    <a:srgbClr val="CCFF99"/>
    <a:srgbClr val="CBCBFF"/>
    <a:srgbClr val="E7E7FF"/>
    <a:srgbClr val="FFFFFF"/>
    <a:srgbClr val="99FF33"/>
    <a:srgbClr val="CCECFF"/>
    <a:srgbClr val="A7DD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2" autoAdjust="0"/>
    <p:restoredTop sz="92917" autoAdjust="0"/>
  </p:normalViewPr>
  <p:slideViewPr>
    <p:cSldViewPr>
      <p:cViewPr varScale="1">
        <p:scale>
          <a:sx n="100" d="100"/>
          <a:sy n="100" d="100"/>
        </p:scale>
        <p:origin x="22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5011DB0A-35F7-4C70-9C39-5BA1F9892E46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79A57F05-1CBF-4D97-85D5-A078E516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12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2BDAB341-0CA9-48AD-9C78-56AE963F8F09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19" rIns="99039" bIns="4951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9" tIns="49519" rIns="99039" bIns="4951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27BD733-400F-4986-A333-9D4F48089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2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9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Englisch: eventuell Firmen im Ausland, die zuarbeiten; eventuell Programmierer/innen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2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2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tiff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5003800" y="4652963"/>
            <a:ext cx="4032250" cy="2089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1425802" cy="698388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781669" y="1239143"/>
            <a:ext cx="244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spc="0" baseline="0">
                <a:latin typeface="Euphemia" pitchFamily="34" charset="0"/>
              </a:rPr>
              <a:t>Institut zur Qualitätsentwicklung</a:t>
            </a:r>
            <a:br>
              <a:rPr lang="de-DE" sz="1200" spc="0" baseline="0">
                <a:latin typeface="Euphemia" pitchFamily="34" charset="0"/>
              </a:rPr>
            </a:br>
            <a:r>
              <a:rPr lang="de-DE" sz="1200" spc="0" baseline="0">
                <a:latin typeface="Euphemia" pitchFamily="34" charset="0"/>
              </a:rPr>
              <a:t>im Bildungswesen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764" r="-3764" b="-3764"/>
          <a:stretch/>
        </p:blipFill>
        <p:spPr>
          <a:xfrm>
            <a:off x="899592" y="5122435"/>
            <a:ext cx="956530" cy="9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\\Fortknox\print\1. Kunden\IQB\IQB_0357_004_Powerpoint\Vorlage_fuer_pc\Powerpoint_iqb_dt\images\balken_weiss_schatten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128792" cy="1008112"/>
          </a:xfrm>
        </p:spPr>
        <p:txBody>
          <a:bodyPr/>
          <a:lstStyle>
            <a:lvl1pPr algn="l">
              <a:defRPr sz="28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52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1520" y="6248400"/>
            <a:ext cx="6696744" cy="457200"/>
          </a:xfrm>
        </p:spPr>
        <p:txBody>
          <a:bodyPr/>
          <a:lstStyle>
            <a:lvl1pPr algn="l">
              <a:defRPr baseline="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380312" y="6248400"/>
            <a:ext cx="1440160" cy="4572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fld id="{E8E2A969-A59B-4E08-AD03-FAEB910F24E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864096" cy="4232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764" r="-3764" b="-3764"/>
          <a:stretch/>
        </p:blipFill>
        <p:spPr>
          <a:xfrm>
            <a:off x="8532440" y="260648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4211960" y="742710"/>
            <a:ext cx="4032250" cy="2089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6" y="4000804"/>
            <a:ext cx="1425802" cy="69838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781669" y="23488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804248" y="4221088"/>
            <a:ext cx="208823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889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Telefon</a:t>
            </a:r>
            <a:r>
              <a:rPr lang="de-DE" sz="1000" dirty="0">
                <a:solidFill>
                  <a:srgbClr val="666666"/>
                </a:solidFill>
                <a:latin typeface="+mn-lt"/>
                <a:cs typeface="Arial" charset="0"/>
              </a:rPr>
              <a:t> 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  <a:t>+49[30]2093-46560</a:t>
            </a:r>
            <a:endParaRPr lang="de-DE" sz="1000" dirty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lnSpc>
                <a:spcPts val="1800"/>
              </a:lnSpc>
            </a:pPr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Telefax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Arial" charset="0"/>
              </a:rPr>
              <a:t>   </a:t>
            </a:r>
            <a: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  <a:t>+49[30]2093-46599</a:t>
            </a:r>
            <a:b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</a:b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mechtel@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iqb.hu-berlin</a:t>
            </a: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.de</a:t>
            </a:r>
            <a:b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</a:b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www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.IQB.hu-berlin.de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eaLnBrk="0" hangingPunct="0"/>
            <a:endParaRPr lang="de-DE" sz="1050" b="1" dirty="0">
              <a:solidFill>
                <a:srgbClr val="9999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P</a:t>
            </a:r>
            <a:r>
              <a:rPr lang="en-US" sz="1000" b="1" dirty="0" err="1">
                <a:solidFill>
                  <a:srgbClr val="999999"/>
                </a:solidFill>
                <a:latin typeface="+mn-lt"/>
                <a:cs typeface="Arial" charset="0"/>
              </a:rPr>
              <a:t>ostadresse</a:t>
            </a:r>
            <a:endParaRPr lang="de-DE" sz="1000" b="1" dirty="0">
              <a:solidFill>
                <a:srgbClr val="9999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Humboldt-Universität zu Berlin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Unter den Linden 6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10099 Berlin</a:t>
            </a:r>
          </a:p>
          <a:p>
            <a:pPr eaLnBrk="0" hangingPunct="0"/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Sitz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Luisenstraße 56, </a:t>
            </a: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Raum </a:t>
            </a:r>
            <a:r>
              <a:rPr lang="de-DE" sz="900">
                <a:solidFill>
                  <a:schemeClr val="tx2"/>
                </a:solidFill>
                <a:latin typeface="+mn-lt"/>
                <a:cs typeface="Times New Roman" pitchFamily="18" charset="0"/>
              </a:rPr>
              <a:t>134</a:t>
            </a:r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10117 Berlin</a:t>
            </a:r>
          </a:p>
        </p:txBody>
      </p:sp>
      <p:pic>
        <p:nvPicPr>
          <p:cNvPr id="8" name="Picture 10" descr="\\Fortknox\print\1. Kunden\IQB\IQB_0357_004_Powerpoint\Vorlage_fuer_pc\Powerpoint_iqb_dt\images\hukombi_bbw_rgb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3" y="5161756"/>
            <a:ext cx="2895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323528" y="4699192"/>
            <a:ext cx="221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spc="0" baseline="0">
                <a:latin typeface="+mn-lt"/>
              </a:rPr>
              <a:t>Institut zur Qualitätsentwicklung</a:t>
            </a:r>
            <a:br>
              <a:rPr lang="de-DE" sz="1200" spc="0" baseline="0">
                <a:latin typeface="+mn-lt"/>
              </a:rPr>
            </a:br>
            <a:r>
              <a:rPr lang="de-DE" sz="1200" spc="0" baseline="0">
                <a:latin typeface="+mn-lt"/>
              </a:rPr>
              <a:t>im Bildungswesen</a:t>
            </a:r>
          </a:p>
        </p:txBody>
      </p:sp>
    </p:spTree>
    <p:extLst>
      <p:ext uri="{BB962C8B-B14F-4D97-AF65-F5344CB8AC3E}">
        <p14:creationId xmlns:p14="http://schemas.microsoft.com/office/powerpoint/2010/main" val="1196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A959FEA-E939-43F3-84A6-CAD0FA9005A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549C21-DF85-4634-8AEB-C9F35081BB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5536" y="332656"/>
            <a:ext cx="8424936" cy="3672408"/>
          </a:xfrm>
        </p:spPr>
        <p:txBody>
          <a:bodyPr/>
          <a:lstStyle/>
          <a:p>
            <a:pPr marL="0" indent="0" algn="ctr">
              <a:buNone/>
            </a:pPr>
            <a:r>
              <a:rPr lang="de-DE" sz="6000"/>
              <a:t>Verona Interfaces</a:t>
            </a:r>
          </a:p>
          <a:p>
            <a:pPr marL="0" indent="0" algn="ctr">
              <a:buNone/>
            </a:pPr>
            <a:r>
              <a:rPr lang="de-DE" sz="6000">
                <a:solidFill>
                  <a:schemeClr val="accent2"/>
                </a:solidFill>
              </a:rPr>
              <a:t>3. Player: API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/>
              <a:t>Martin Mechtel</a:t>
            </a:r>
          </a:p>
          <a:p>
            <a:pPr marL="0" indent="0" algn="ctr">
              <a:buNone/>
            </a:pPr>
            <a:r>
              <a:rPr lang="de-DE" sz="2000"/>
              <a:t>15.4.2020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Vorbemerkungen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53864-A62D-40D2-8244-1D773C02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340768"/>
            <a:ext cx="7128792" cy="4755232"/>
          </a:xfrm>
        </p:spPr>
        <p:txBody>
          <a:bodyPr/>
          <a:lstStyle/>
          <a:p>
            <a:r>
              <a:rPr lang="de-DE" sz="2000"/>
              <a:t>Sprache</a:t>
            </a:r>
          </a:p>
          <a:p>
            <a:pPr lvl="1"/>
            <a:r>
              <a:rPr lang="de-DE" sz="2000"/>
              <a:t>Englisch: Programmiersprache (Variablen, Kommentare etc.), API, GitHub: Commit-Messages</a:t>
            </a:r>
          </a:p>
          <a:p>
            <a:pPr lvl="1"/>
            <a:r>
              <a:rPr lang="de-DE" sz="2000"/>
              <a:t>Deutsch: Weitere Dokumentation und Diskussion (Wiki, Präsentationen, Issues/Tickets)</a:t>
            </a:r>
          </a:p>
          <a:p>
            <a:r>
              <a:rPr lang="de-DE" sz="2000"/>
              <a:t>erster Entwurf 2017, solide Erprobung 2019</a:t>
            </a:r>
          </a:p>
          <a:p>
            <a:r>
              <a:rPr lang="de-DE" sz="2000"/>
              <a:t>derzeit Überarbeitung, d. h. Mix zwischen Erfahrungen, konkreten Vorhaben und Überlegungen</a:t>
            </a:r>
          </a:p>
          <a:p>
            <a:r>
              <a:rPr lang="de-DE" sz="2000"/>
              <a:t>bisher arbeitet an der Schnittstelle nur das IQB, daher keine ernsthafte Versionierung derzeit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24447-4CC5-44FC-8CDF-2772707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Kommunikationsmodell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6D9C-955F-426D-9BFE-7986ADA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A969-A59B-4E08-AD03-FAEB910F24E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D87B09-7B34-4C1B-8357-0665ABE2F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/>
          <a:stretch/>
        </p:blipFill>
        <p:spPr>
          <a:xfrm>
            <a:off x="2779502" y="1104900"/>
            <a:ext cx="3584996" cy="570847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1B77508-2643-4E20-B21E-4F8F4305C77D}"/>
              </a:ext>
            </a:extLst>
          </p:cNvPr>
          <p:cNvSpPr/>
          <p:nvPr/>
        </p:nvSpPr>
        <p:spPr bwMode="auto">
          <a:xfrm>
            <a:off x="1835696" y="198884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EA384A2-DA5D-4CD4-B912-4370C98FD5DB}"/>
              </a:ext>
            </a:extLst>
          </p:cNvPr>
          <p:cNvSpPr/>
          <p:nvPr/>
        </p:nvSpPr>
        <p:spPr bwMode="auto">
          <a:xfrm>
            <a:off x="1835696" y="242088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543A3C4-CDE8-457F-8492-C43F957DBECF}"/>
              </a:ext>
            </a:extLst>
          </p:cNvPr>
          <p:cNvSpPr/>
          <p:nvPr/>
        </p:nvSpPr>
        <p:spPr bwMode="auto">
          <a:xfrm>
            <a:off x="1835696" y="2684917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F23D36B-95E1-4076-A185-FA26ACA58F24}"/>
              </a:ext>
            </a:extLst>
          </p:cNvPr>
          <p:cNvSpPr/>
          <p:nvPr/>
        </p:nvSpPr>
        <p:spPr bwMode="auto">
          <a:xfrm>
            <a:off x="1835696" y="294894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3A5563-0D23-48E8-88A9-9EB273B90631}"/>
              </a:ext>
            </a:extLst>
          </p:cNvPr>
          <p:cNvSpPr/>
          <p:nvPr/>
        </p:nvSpPr>
        <p:spPr bwMode="auto">
          <a:xfrm>
            <a:off x="1835696" y="321297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4CA9650-4B7F-4B43-9911-2C7C871218C8}"/>
              </a:ext>
            </a:extLst>
          </p:cNvPr>
          <p:cNvSpPr/>
          <p:nvPr/>
        </p:nvSpPr>
        <p:spPr bwMode="auto">
          <a:xfrm>
            <a:off x="1835696" y="4077072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A79EE14-7F55-44F3-A0CE-DDEB0B560A37}"/>
              </a:ext>
            </a:extLst>
          </p:cNvPr>
          <p:cNvSpPr/>
          <p:nvPr/>
        </p:nvSpPr>
        <p:spPr bwMode="auto">
          <a:xfrm>
            <a:off x="1835696" y="4341101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128FDC-5FF7-4FD3-8F3F-1C46684F6412}"/>
              </a:ext>
            </a:extLst>
          </p:cNvPr>
          <p:cNvSpPr/>
          <p:nvPr/>
        </p:nvSpPr>
        <p:spPr bwMode="auto">
          <a:xfrm>
            <a:off x="1835696" y="460513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E4263A2-81AB-46C6-8506-565778E2B438}"/>
              </a:ext>
            </a:extLst>
          </p:cNvPr>
          <p:cNvSpPr/>
          <p:nvPr/>
        </p:nvSpPr>
        <p:spPr bwMode="auto">
          <a:xfrm>
            <a:off x="1835696" y="4869160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448BC32-B75E-4A40-BC55-A661E92D4434}"/>
              </a:ext>
            </a:extLst>
          </p:cNvPr>
          <p:cNvSpPr/>
          <p:nvPr/>
        </p:nvSpPr>
        <p:spPr bwMode="auto">
          <a:xfrm>
            <a:off x="1835696" y="5301208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C4BA1944-4A8F-4FFC-8896-01C12E569B1C}"/>
              </a:ext>
            </a:extLst>
          </p:cNvPr>
          <p:cNvSpPr/>
          <p:nvPr/>
        </p:nvSpPr>
        <p:spPr bwMode="auto">
          <a:xfrm>
            <a:off x="1835696" y="5565237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1968760-57A6-4918-BE40-2638C217091B}"/>
              </a:ext>
            </a:extLst>
          </p:cNvPr>
          <p:cNvSpPr/>
          <p:nvPr/>
        </p:nvSpPr>
        <p:spPr bwMode="auto">
          <a:xfrm>
            <a:off x="1835696" y="5829266"/>
            <a:ext cx="576064" cy="36004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iqb_standard">
  <a:themeElements>
    <a:clrScheme name="Standard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iqb_standard</Template>
  <TotalTime>0</TotalTime>
  <Words>97</Words>
  <Application>Microsoft Office PowerPoint</Application>
  <PresentationFormat>Bildschirmpräsentation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Euphemia</vt:lpstr>
      <vt:lpstr>Times New Roman</vt:lpstr>
      <vt:lpstr>iqb_standard</vt:lpstr>
      <vt:lpstr>PowerPoint-Präsentation</vt:lpstr>
      <vt:lpstr>Vorbemerkungen</vt:lpstr>
      <vt:lpstr>Kommunikationsmodell</vt:lpstr>
    </vt:vector>
  </TitlesOfParts>
  <Company>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Mechtel</dc:creator>
  <cp:lastModifiedBy>Martin Mechtel</cp:lastModifiedBy>
  <cp:revision>449</cp:revision>
  <cp:lastPrinted>2020-03-25T12:32:44Z</cp:lastPrinted>
  <dcterms:created xsi:type="dcterms:W3CDTF">2016-06-27T07:25:03Z</dcterms:created>
  <dcterms:modified xsi:type="dcterms:W3CDTF">2020-04-15T10:41:03Z</dcterms:modified>
</cp:coreProperties>
</file>