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4" r:id="rId2"/>
    <p:sldId id="356" r:id="rId3"/>
    <p:sldId id="355" r:id="rId4"/>
    <p:sldId id="357" r:id="rId5"/>
    <p:sldId id="358" r:id="rId6"/>
    <p:sldId id="359" r:id="rId7"/>
    <p:sldId id="360" r:id="rId8"/>
    <p:sldId id="361" r:id="rId9"/>
    <p:sldId id="362" r:id="rId10"/>
  </p:sldIdLst>
  <p:sldSz cx="9144000" cy="6858000" type="screen4x3"/>
  <p:notesSz cx="7099300" cy="10234613"/>
  <p:defaultTextStyle>
    <a:defPPr>
      <a:defRPr lang="de-DE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F9FF"/>
    <a:srgbClr val="CCFF99"/>
    <a:srgbClr val="CBCBFF"/>
    <a:srgbClr val="E7E7FF"/>
    <a:srgbClr val="FFFFFF"/>
    <a:srgbClr val="99FF33"/>
    <a:srgbClr val="CCECFF"/>
    <a:srgbClr val="A7DD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2" autoAdjust="0"/>
    <p:restoredTop sz="92917" autoAdjust="0"/>
  </p:normalViewPr>
  <p:slideViewPr>
    <p:cSldViewPr>
      <p:cViewPr varScale="1">
        <p:scale>
          <a:sx n="100" d="100"/>
          <a:sy n="100" d="100"/>
        </p:scale>
        <p:origin x="22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5011DB0A-35F7-4C70-9C39-5BA1F9892E46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79A57F05-1CBF-4D97-85D5-A078E516F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12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2BDAB341-0CA9-48AD-9C78-56AE963F8F09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19" rIns="99039" bIns="4951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39" tIns="49519" rIns="99039" bIns="4951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B27BD733-400F-4986-A333-9D4F48089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2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89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&lt;iframe…: Kann auch Verpackt werden in ShadowDOM; sollte bildschirmfüllend sein (Höhe/Breite fix)</a:t>
            </a:r>
          </a:p>
          <a:p>
            <a:r>
              <a:rPr lang="de-DE"/>
              <a:t>Kein Nachladen…: Tool-chain, Webpack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&lt;iframe…: Kann auch Verpackt werden in ShadowDOM; sollte bildschirmfüllend sein (Höhe/Breite fix)</a:t>
            </a:r>
          </a:p>
          <a:p>
            <a:r>
              <a:rPr lang="de-DE"/>
              <a:t>Kein Nachladen…: Tool-chain, Webpack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52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für Aufgabenentwicklung</a:t>
            </a:r>
          </a:p>
          <a:p>
            <a:r>
              <a:rPr lang="de-DE"/>
              <a:t>für Archive, Datenbanken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1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für Anwendungen, die Tests konfigurieren/entwickeln</a:t>
            </a:r>
          </a:p>
          <a:p>
            <a:r>
              <a:rPr lang="de-DE"/>
              <a:t>für 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70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46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2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2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meist Platzprobleme, Stimulus immer sichtbar, Zeit pro Item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9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tiff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>
          <a:xfrm>
            <a:off x="5003800" y="4652963"/>
            <a:ext cx="4032250" cy="20891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1425802" cy="698388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781669" y="1239143"/>
            <a:ext cx="244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spc="0" baseline="0">
                <a:latin typeface="Euphemia" pitchFamily="34" charset="0"/>
              </a:rPr>
              <a:t>Institut zur Qualitätsentwicklung</a:t>
            </a:r>
            <a:br>
              <a:rPr lang="de-DE" sz="1200" spc="0" baseline="0">
                <a:latin typeface="Euphemia" pitchFamily="34" charset="0"/>
              </a:rPr>
            </a:br>
            <a:r>
              <a:rPr lang="de-DE" sz="1200" spc="0" baseline="0">
                <a:latin typeface="Euphemia" pitchFamily="34" charset="0"/>
              </a:rPr>
              <a:t>im Bildungswesen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764" r="-3764" b="-3764"/>
          <a:stretch/>
        </p:blipFill>
        <p:spPr>
          <a:xfrm>
            <a:off x="899592" y="5122435"/>
            <a:ext cx="956530" cy="9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\\Fortknox\print\1. Kunden\IQB\IQB_0357_004_Powerpoint\Vorlage_fuer_pc\Powerpoint_iqb_dt\images\balken_weiss_schatten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128792" cy="1008112"/>
          </a:xfrm>
        </p:spPr>
        <p:txBody>
          <a:bodyPr/>
          <a:lstStyle>
            <a:lvl1pPr algn="l">
              <a:defRPr sz="28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52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1520" y="6248400"/>
            <a:ext cx="6696744" cy="457200"/>
          </a:xfrm>
        </p:spPr>
        <p:txBody>
          <a:bodyPr/>
          <a:lstStyle>
            <a:lvl1pPr algn="l">
              <a:defRPr baseline="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380312" y="6248400"/>
            <a:ext cx="1440160" cy="45720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fld id="{E8E2A969-A59B-4E08-AD03-FAEB910F24E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32656"/>
            <a:ext cx="864096" cy="4232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764" r="-3764" b="-3764"/>
          <a:stretch/>
        </p:blipFill>
        <p:spPr>
          <a:xfrm>
            <a:off x="8532440" y="260648"/>
            <a:ext cx="540568" cy="5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>
          <a:xfrm>
            <a:off x="4211960" y="742710"/>
            <a:ext cx="4032250" cy="20891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6" y="4000804"/>
            <a:ext cx="1425802" cy="69838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781669" y="23488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804248" y="4221088"/>
            <a:ext cx="208823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889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Telefon</a:t>
            </a:r>
            <a:r>
              <a:rPr lang="de-DE" sz="1000" dirty="0">
                <a:solidFill>
                  <a:srgbClr val="666666"/>
                </a:solidFill>
                <a:latin typeface="+mn-lt"/>
                <a:cs typeface="Arial" charset="0"/>
              </a:rPr>
              <a:t> 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  <a:t>+49[30]2093-46560</a:t>
            </a:r>
            <a:endParaRPr lang="de-DE" sz="1000" dirty="0">
              <a:solidFill>
                <a:schemeClr val="tx2"/>
              </a:solidFill>
              <a:latin typeface="+mn-lt"/>
              <a:cs typeface="Arial" charset="0"/>
            </a:endParaRPr>
          </a:p>
          <a:p>
            <a:pPr>
              <a:lnSpc>
                <a:spcPts val="1800"/>
              </a:lnSpc>
            </a:pPr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Telefax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Arial" charset="0"/>
              </a:rPr>
              <a:t>   </a:t>
            </a:r>
            <a: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  <a:t>+49[30]2093-46599</a:t>
            </a:r>
            <a:b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</a:b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mechtel@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iqb.hu-berlin</a:t>
            </a: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.de</a:t>
            </a:r>
            <a:b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</a:b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www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.IQB.hu-berlin.de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eaLnBrk="0" hangingPunct="0"/>
            <a:endParaRPr lang="de-DE" sz="1050" b="1" dirty="0">
              <a:solidFill>
                <a:srgbClr val="999999"/>
              </a:solidFill>
              <a:latin typeface="+mn-lt"/>
              <a:cs typeface="Arial" charset="0"/>
            </a:endParaRPr>
          </a:p>
          <a:p>
            <a:pPr eaLnBrk="0" hangingPunct="0"/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P</a:t>
            </a:r>
            <a:r>
              <a:rPr lang="en-US" sz="1000" b="1" dirty="0" err="1">
                <a:solidFill>
                  <a:srgbClr val="999999"/>
                </a:solidFill>
                <a:latin typeface="+mn-lt"/>
                <a:cs typeface="Arial" charset="0"/>
              </a:rPr>
              <a:t>ostadresse</a:t>
            </a:r>
            <a:endParaRPr lang="de-DE" sz="1000" b="1" dirty="0">
              <a:solidFill>
                <a:srgbClr val="999999"/>
              </a:solidFill>
              <a:latin typeface="+mn-lt"/>
              <a:cs typeface="Arial" charset="0"/>
            </a:endParaRP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Humboldt-Universität zu Berlin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Unter den Linden 6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10099 Berlin</a:t>
            </a:r>
          </a:p>
          <a:p>
            <a:pPr eaLnBrk="0" hangingPunct="0"/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Sitz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Luisenstraße 56, </a:t>
            </a: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Raum </a:t>
            </a:r>
            <a:r>
              <a:rPr lang="de-DE" sz="900">
                <a:solidFill>
                  <a:schemeClr val="tx2"/>
                </a:solidFill>
                <a:latin typeface="+mn-lt"/>
                <a:cs typeface="Times New Roman" pitchFamily="18" charset="0"/>
              </a:rPr>
              <a:t>134</a:t>
            </a:r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10117 Berlin</a:t>
            </a:r>
          </a:p>
        </p:txBody>
      </p:sp>
      <p:pic>
        <p:nvPicPr>
          <p:cNvPr id="8" name="Picture 10" descr="\\Fortknox\print\1. Kunden\IQB\IQB_0357_004_Powerpoint\Vorlage_fuer_pc\Powerpoint_iqb_dt\images\hukombi_bbw_rgb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3" y="5161756"/>
            <a:ext cx="28956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323528" y="4699192"/>
            <a:ext cx="221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spc="0" baseline="0">
                <a:latin typeface="+mn-lt"/>
              </a:rPr>
              <a:t>Institut zur Qualitätsentwicklung</a:t>
            </a:r>
            <a:br>
              <a:rPr lang="de-DE" sz="1200" spc="0" baseline="0">
                <a:latin typeface="+mn-lt"/>
              </a:rPr>
            </a:br>
            <a:r>
              <a:rPr lang="de-DE" sz="1200" spc="0" baseline="0">
                <a:latin typeface="+mn-lt"/>
              </a:rPr>
              <a:t>im Bildungswesen</a:t>
            </a:r>
          </a:p>
        </p:txBody>
      </p:sp>
    </p:spTree>
    <p:extLst>
      <p:ext uri="{BB962C8B-B14F-4D97-AF65-F5344CB8AC3E}">
        <p14:creationId xmlns:p14="http://schemas.microsoft.com/office/powerpoint/2010/main" val="1196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A959FEA-E939-43F3-84A6-CAD0FA9005A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549C21-DF85-4634-8AEB-C9F35081BB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5536" y="332656"/>
            <a:ext cx="8424936" cy="3672408"/>
          </a:xfrm>
        </p:spPr>
        <p:txBody>
          <a:bodyPr/>
          <a:lstStyle/>
          <a:p>
            <a:pPr marL="0" indent="0" algn="ctr">
              <a:buNone/>
            </a:pPr>
            <a:r>
              <a:rPr lang="de-DE" sz="6000"/>
              <a:t>Verona Interfaces</a:t>
            </a:r>
          </a:p>
          <a:p>
            <a:pPr marL="0" indent="0" algn="ctr">
              <a:buNone/>
            </a:pPr>
            <a:r>
              <a:rPr lang="de-DE" sz="6000">
                <a:solidFill>
                  <a:schemeClr val="accent2"/>
                </a:solidFill>
              </a:rPr>
              <a:t>2. Player: Modell</a:t>
            </a:r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r>
              <a:rPr lang="de-DE"/>
              <a:t>Martin Mechtel</a:t>
            </a:r>
          </a:p>
          <a:p>
            <a:pPr marL="0" indent="0" algn="ctr">
              <a:buNone/>
            </a:pPr>
            <a:r>
              <a:rPr lang="de-DE" sz="2000"/>
              <a:t>14.4.2020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5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Player ist ein Bildschirmbereich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78C16D-0379-4099-B48D-F141D8D00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r="6" b="1749"/>
          <a:stretch/>
        </p:blipFill>
        <p:spPr>
          <a:xfrm>
            <a:off x="342831" y="1268760"/>
            <a:ext cx="845833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Prinzipielle Umsetzung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53864-A62D-40D2-8244-1D773C02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340768"/>
            <a:ext cx="7128792" cy="4755232"/>
          </a:xfrm>
        </p:spPr>
        <p:txBody>
          <a:bodyPr/>
          <a:lstStyle/>
          <a:p>
            <a:r>
              <a:rPr lang="de-DE"/>
              <a:t>&lt;iframe srcdoc="playerXYZ.2-3-0.html"&gt;</a:t>
            </a:r>
            <a:br>
              <a:rPr lang="de-DE"/>
            </a:br>
            <a:r>
              <a:rPr lang="de-DE"/>
              <a:t>&lt;/iframe&gt;</a:t>
            </a:r>
          </a:p>
          <a:p>
            <a:r>
              <a:rPr lang="de-DE"/>
              <a:t>Kein Nachladen von weiteren Dateien: Bundling in eine Datei</a:t>
            </a:r>
          </a:p>
          <a:p>
            <a:r>
              <a:rPr lang="de-DE"/>
              <a:t>Höhe/Breite fix</a:t>
            </a:r>
          </a:p>
          <a:p>
            <a:r>
              <a:rPr lang="de-DE"/>
              <a:t>Kommunikation über postMessage(): Kein request/response-Ansatz, sondern broadcasting (events)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Anwendungsfall 1: Preview Aufgabe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896D21-5AE7-4DC6-9AC8-3AD321A019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"/>
          <a:stretch/>
        </p:blipFill>
        <p:spPr>
          <a:xfrm>
            <a:off x="2728913" y="1676400"/>
            <a:ext cx="3686175" cy="482838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6664555-F477-47C8-B1BE-DC4C74355507}"/>
              </a:ext>
            </a:extLst>
          </p:cNvPr>
          <p:cNvSpPr/>
          <p:nvPr/>
        </p:nvSpPr>
        <p:spPr bwMode="auto">
          <a:xfrm>
            <a:off x="1839888" y="270892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2391889-EF58-4BFC-AF4C-A025F3BF68CF}"/>
              </a:ext>
            </a:extLst>
          </p:cNvPr>
          <p:cNvSpPr/>
          <p:nvPr/>
        </p:nvSpPr>
        <p:spPr bwMode="auto">
          <a:xfrm>
            <a:off x="1839888" y="296514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CDA212E-3322-4A7A-B8EA-063E818B43FA}"/>
              </a:ext>
            </a:extLst>
          </p:cNvPr>
          <p:cNvSpPr/>
          <p:nvPr/>
        </p:nvSpPr>
        <p:spPr bwMode="auto">
          <a:xfrm>
            <a:off x="1839888" y="340138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E48D031-DA64-4882-8402-488216870EE5}"/>
              </a:ext>
            </a:extLst>
          </p:cNvPr>
          <p:cNvSpPr/>
          <p:nvPr/>
        </p:nvSpPr>
        <p:spPr bwMode="auto">
          <a:xfrm>
            <a:off x="1839888" y="422108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3C1C35A1-900A-4CFA-A2A3-1B9ECF39DA94}"/>
              </a:ext>
            </a:extLst>
          </p:cNvPr>
          <p:cNvSpPr/>
          <p:nvPr/>
        </p:nvSpPr>
        <p:spPr bwMode="auto">
          <a:xfrm>
            <a:off x="1839888" y="5013176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19FDAAA-41F7-4A16-BE5D-EA1582AAF552}"/>
              </a:ext>
            </a:extLst>
          </p:cNvPr>
          <p:cNvSpPr/>
          <p:nvPr/>
        </p:nvSpPr>
        <p:spPr bwMode="auto">
          <a:xfrm>
            <a:off x="1839888" y="530120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Anwendungsfall 2: Preview Test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B2634A-BE97-4927-B58B-F0AF576544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/>
          <a:stretch/>
        </p:blipFill>
        <p:spPr>
          <a:xfrm>
            <a:off x="2490788" y="1133474"/>
            <a:ext cx="4162425" cy="5684937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A223D2B-7EBF-4727-8049-DCD5D4B9D92F}"/>
              </a:ext>
            </a:extLst>
          </p:cNvPr>
          <p:cNvSpPr/>
          <p:nvPr/>
        </p:nvSpPr>
        <p:spPr bwMode="auto">
          <a:xfrm>
            <a:off x="1691680" y="494116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B49D45B-25B5-436C-8A93-E61F224FEB33}"/>
              </a:ext>
            </a:extLst>
          </p:cNvPr>
          <p:cNvSpPr/>
          <p:nvPr/>
        </p:nvSpPr>
        <p:spPr bwMode="auto">
          <a:xfrm>
            <a:off x="1691680" y="206084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0827DBF-A16D-48A0-919B-59E59D1E65DE}"/>
              </a:ext>
            </a:extLst>
          </p:cNvPr>
          <p:cNvSpPr/>
          <p:nvPr/>
        </p:nvSpPr>
        <p:spPr bwMode="auto">
          <a:xfrm>
            <a:off x="1691680" y="304893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Anwendungsfall 3: Test durchführen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6BC240-8D55-4E00-9ACE-CB07C0958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"/>
          <a:stretch/>
        </p:blipFill>
        <p:spPr>
          <a:xfrm>
            <a:off x="2389342" y="1143000"/>
            <a:ext cx="4365316" cy="5600700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0CACF45-0654-4863-BF17-3582FE4CF99D}"/>
              </a:ext>
            </a:extLst>
          </p:cNvPr>
          <p:cNvSpPr/>
          <p:nvPr/>
        </p:nvSpPr>
        <p:spPr bwMode="auto">
          <a:xfrm>
            <a:off x="1547664" y="530120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956D5BCB-373B-46C7-B746-16779F77E71D}"/>
              </a:ext>
            </a:extLst>
          </p:cNvPr>
          <p:cNvSpPr/>
          <p:nvPr/>
        </p:nvSpPr>
        <p:spPr bwMode="auto">
          <a:xfrm>
            <a:off x="1547664" y="458112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C083290-67C5-472C-852E-1CF73231D7A4}"/>
              </a:ext>
            </a:extLst>
          </p:cNvPr>
          <p:cNvSpPr/>
          <p:nvPr/>
        </p:nvSpPr>
        <p:spPr bwMode="auto">
          <a:xfrm>
            <a:off x="1547664" y="2636912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3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Anwendungsfall 4: Bewertung von Antworten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6D09D3-9585-47FA-A959-B435BC8D4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"/>
          <a:stretch/>
        </p:blipFill>
        <p:spPr>
          <a:xfrm>
            <a:off x="1998551" y="1095375"/>
            <a:ext cx="5146898" cy="5705474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443C313-67D9-4A45-A7C3-B16D11A45E72}"/>
              </a:ext>
            </a:extLst>
          </p:cNvPr>
          <p:cNvSpPr/>
          <p:nvPr/>
        </p:nvSpPr>
        <p:spPr bwMode="auto">
          <a:xfrm>
            <a:off x="1187624" y="5013176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1AC7422-053B-437F-848D-A1B2022AE59B}"/>
              </a:ext>
            </a:extLst>
          </p:cNvPr>
          <p:cNvSpPr/>
          <p:nvPr/>
        </p:nvSpPr>
        <p:spPr bwMode="auto">
          <a:xfrm>
            <a:off x="1187624" y="4725144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3C4DE2A-A882-444B-9106-68D175099FC6}"/>
              </a:ext>
            </a:extLst>
          </p:cNvPr>
          <p:cNvSpPr/>
          <p:nvPr/>
        </p:nvSpPr>
        <p:spPr bwMode="auto">
          <a:xfrm>
            <a:off x="1187624" y="450912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8131F9D-9CEE-45AA-B6E8-8B3C2F4AF0FB}"/>
              </a:ext>
            </a:extLst>
          </p:cNvPr>
          <p:cNvSpPr/>
          <p:nvPr/>
        </p:nvSpPr>
        <p:spPr bwMode="auto">
          <a:xfrm>
            <a:off x="1187624" y="422108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03A89EC-F34C-4017-B2CD-6F69DE05A57F}"/>
              </a:ext>
            </a:extLst>
          </p:cNvPr>
          <p:cNvSpPr/>
          <p:nvPr/>
        </p:nvSpPr>
        <p:spPr bwMode="auto">
          <a:xfrm>
            <a:off x="1187624" y="2996952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Kommunikationsmodell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D87B09-7B34-4C1B-8357-0665ABE2F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/>
          <a:stretch/>
        </p:blipFill>
        <p:spPr>
          <a:xfrm>
            <a:off x="2779502" y="1104900"/>
            <a:ext cx="3584996" cy="570847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1B77508-2643-4E20-B21E-4F8F4305C77D}"/>
              </a:ext>
            </a:extLst>
          </p:cNvPr>
          <p:cNvSpPr/>
          <p:nvPr/>
        </p:nvSpPr>
        <p:spPr bwMode="auto">
          <a:xfrm>
            <a:off x="1835696" y="198884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EA384A2-DA5D-4CD4-B912-4370C98FD5DB}"/>
              </a:ext>
            </a:extLst>
          </p:cNvPr>
          <p:cNvSpPr/>
          <p:nvPr/>
        </p:nvSpPr>
        <p:spPr bwMode="auto">
          <a:xfrm>
            <a:off x="1835696" y="242088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543A3C4-CDE8-457F-8492-C43F957DBECF}"/>
              </a:ext>
            </a:extLst>
          </p:cNvPr>
          <p:cNvSpPr/>
          <p:nvPr/>
        </p:nvSpPr>
        <p:spPr bwMode="auto">
          <a:xfrm>
            <a:off x="1835696" y="2684917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F23D36B-95E1-4076-A185-FA26ACA58F24}"/>
              </a:ext>
            </a:extLst>
          </p:cNvPr>
          <p:cNvSpPr/>
          <p:nvPr/>
        </p:nvSpPr>
        <p:spPr bwMode="auto">
          <a:xfrm>
            <a:off x="1835696" y="2948946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3A5563-0D23-48E8-88A9-9EB273B90631}"/>
              </a:ext>
            </a:extLst>
          </p:cNvPr>
          <p:cNvSpPr/>
          <p:nvPr/>
        </p:nvSpPr>
        <p:spPr bwMode="auto">
          <a:xfrm>
            <a:off x="1835696" y="3212976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4CA9650-4B7F-4B43-9911-2C7C871218C8}"/>
              </a:ext>
            </a:extLst>
          </p:cNvPr>
          <p:cNvSpPr/>
          <p:nvPr/>
        </p:nvSpPr>
        <p:spPr bwMode="auto">
          <a:xfrm>
            <a:off x="1835696" y="4077072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A79EE14-7F55-44F3-A0CE-DDEB0B560A37}"/>
              </a:ext>
            </a:extLst>
          </p:cNvPr>
          <p:cNvSpPr/>
          <p:nvPr/>
        </p:nvSpPr>
        <p:spPr bwMode="auto">
          <a:xfrm>
            <a:off x="1835696" y="4341101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128FDC-5FF7-4FD3-8F3F-1C46684F6412}"/>
              </a:ext>
            </a:extLst>
          </p:cNvPr>
          <p:cNvSpPr/>
          <p:nvPr/>
        </p:nvSpPr>
        <p:spPr bwMode="auto">
          <a:xfrm>
            <a:off x="1835696" y="460513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E4263A2-81AB-46C6-8506-565778E2B438}"/>
              </a:ext>
            </a:extLst>
          </p:cNvPr>
          <p:cNvSpPr/>
          <p:nvPr/>
        </p:nvSpPr>
        <p:spPr bwMode="auto">
          <a:xfrm>
            <a:off x="1835696" y="486916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448BC32-B75E-4A40-BC55-A661E92D4434}"/>
              </a:ext>
            </a:extLst>
          </p:cNvPr>
          <p:cNvSpPr/>
          <p:nvPr/>
        </p:nvSpPr>
        <p:spPr bwMode="auto">
          <a:xfrm>
            <a:off x="1835696" y="530120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C4BA1944-4A8F-4FFC-8896-01C12E569B1C}"/>
              </a:ext>
            </a:extLst>
          </p:cNvPr>
          <p:cNvSpPr/>
          <p:nvPr/>
        </p:nvSpPr>
        <p:spPr bwMode="auto">
          <a:xfrm>
            <a:off x="1835696" y="5565237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F1968760-57A6-4918-BE40-2638C217091B}"/>
              </a:ext>
            </a:extLst>
          </p:cNvPr>
          <p:cNvSpPr/>
          <p:nvPr/>
        </p:nvSpPr>
        <p:spPr bwMode="auto">
          <a:xfrm>
            <a:off x="1835696" y="5829266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Seiten / Pagination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53864-A62D-40D2-8244-1D773C02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340768"/>
            <a:ext cx="7128792" cy="4755232"/>
          </a:xfrm>
        </p:spPr>
        <p:txBody>
          <a:bodyPr/>
          <a:lstStyle/>
          <a:p>
            <a:r>
              <a:rPr lang="de-DE"/>
              <a:t>Mehrere (optische) Bearbeitungszustände innerhalb einer Aufgabe: „Navigation“</a:t>
            </a:r>
          </a:p>
          <a:p>
            <a:r>
              <a:rPr lang="de-DE"/>
              <a:t>Anzahl der Seiten kann sich während der Bearbeitung ändern (Nutzereingabe, Freischalten)</a:t>
            </a:r>
          </a:p>
          <a:p>
            <a:r>
              <a:rPr lang="de-DE"/>
              <a:t>Navigationselemente (Pfeile als Schalter) besser außerhalb des Player-Bereiches</a:t>
            </a: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5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qb_standard">
  <a:themeElements>
    <a:clrScheme name="Standard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iqb_standard</Template>
  <TotalTime>0</TotalTime>
  <Words>212</Words>
  <Application>Microsoft Office PowerPoint</Application>
  <PresentationFormat>Bildschirmpräsentation (4:3)</PresentationFormat>
  <Paragraphs>46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Euphemia</vt:lpstr>
      <vt:lpstr>Times New Roman</vt:lpstr>
      <vt:lpstr>iqb_standard</vt:lpstr>
      <vt:lpstr>PowerPoint-Präsentation</vt:lpstr>
      <vt:lpstr>Player ist ein Bildschirmbereich</vt:lpstr>
      <vt:lpstr>Prinzipielle Umsetzung</vt:lpstr>
      <vt:lpstr>Anwendungsfall 1: Preview Aufgabe</vt:lpstr>
      <vt:lpstr>Anwendungsfall 2: Preview Test</vt:lpstr>
      <vt:lpstr>Anwendungsfall 3: Test durchführen</vt:lpstr>
      <vt:lpstr>Anwendungsfall 4: Bewertung von Antworten</vt:lpstr>
      <vt:lpstr>Kommunikationsmodell</vt:lpstr>
      <vt:lpstr>Seiten / Pagination</vt:lpstr>
    </vt:vector>
  </TitlesOfParts>
  <Company>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Mechtel</dc:creator>
  <cp:lastModifiedBy>Martin Mechtel</cp:lastModifiedBy>
  <cp:revision>445</cp:revision>
  <cp:lastPrinted>2020-03-25T12:32:44Z</cp:lastPrinted>
  <dcterms:created xsi:type="dcterms:W3CDTF">2016-06-27T07:25:03Z</dcterms:created>
  <dcterms:modified xsi:type="dcterms:W3CDTF">2020-04-15T06:31:24Z</dcterms:modified>
</cp:coreProperties>
</file>