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62" r:id="rId3"/>
    <p:sldId id="257" r:id="rId4"/>
    <p:sldId id="261" r:id="rId5"/>
    <p:sldId id="260" r:id="rId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6"/>
    <a:srgbClr val="7D12B9"/>
    <a:srgbClr val="7D12BA"/>
    <a:srgbClr val="D92FC1"/>
    <a:srgbClr val="008CBA"/>
    <a:srgbClr val="2E75B6"/>
    <a:srgbClr val="D6DCE5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8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2574312"/>
          </a:xfrm>
        </p:spPr>
        <p:txBody>
          <a:bodyPr>
            <a:noAutofit/>
          </a:bodyPr>
          <a:lstStyle/>
          <a:p>
            <a:r>
              <a:rPr lang="de-DE" sz="4400">
                <a:latin typeface="Consolas" panose="020B0609020204030204" pitchFamily="49" charset="0"/>
              </a:rPr>
              <a:t>verona-interfaces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4000">
                <a:latin typeface="Consolas" panose="020B0609020204030204" pitchFamily="49" charset="0"/>
              </a:rPr>
              <a:t>.github.io</a:t>
            </a:r>
            <a:endParaRPr lang="de-DE" sz="5400">
              <a:solidFill>
                <a:srgbClr val="B40036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player-1.png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69D90C5-A868-4FC7-A42B-F3DEAB2BEE32}"/>
              </a:ext>
            </a:extLst>
          </p:cNvPr>
          <p:cNvSpPr/>
          <p:nvPr/>
        </p:nvSpPr>
        <p:spPr bwMode="auto">
          <a:xfrm>
            <a:off x="593470" y="1763485"/>
            <a:ext cx="5706727" cy="1075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e-DE" sz="1800" i="0" u="none" strike="noStrike" cap="none" normalizeH="0">
                <a:ln>
                  <a:noFill/>
                </a:ln>
                <a:effectLst/>
                <a:latin typeface="+mn-lt"/>
              </a:rPr>
              <a:t>Anwendung für Testdurchführung</a:t>
            </a:r>
          </a:p>
          <a:p>
            <a:pPr algn="ctr"/>
            <a:endParaRPr kumimoji="0" lang="de-DE" sz="1800" i="0" u="none" strike="noStrike" cap="none" normalizeH="0">
              <a:ln>
                <a:noFill/>
              </a:ln>
              <a:effectLst/>
              <a:latin typeface="+mn-lt"/>
            </a:endParaRPr>
          </a:p>
          <a:p>
            <a:pPr algn="ctr"/>
            <a:endParaRPr lang="de-DE" sz="1400">
              <a:latin typeface="+mn-lt"/>
            </a:endParaRPr>
          </a:p>
          <a:p>
            <a:pPr algn="ctr"/>
            <a:r>
              <a:rPr kumimoji="0" lang="de-DE" sz="1400" i="0" u="none" strike="noStrike" cap="none" normalizeH="0" baseline="0">
                <a:ln>
                  <a:noFill/>
                </a:ln>
                <a:effectLst/>
                <a:latin typeface="+mn-lt"/>
              </a:rPr>
              <a:t>Player + Testcontroller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3DC5B11-5353-4BDC-8EC5-9A1D82E552D5}"/>
              </a:ext>
            </a:extLst>
          </p:cNvPr>
          <p:cNvCxnSpPr>
            <a:cxnSpLocks/>
          </p:cNvCxnSpPr>
          <p:nvPr/>
        </p:nvCxnSpPr>
        <p:spPr bwMode="auto">
          <a:xfrm>
            <a:off x="434737" y="2295926"/>
            <a:ext cx="6156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399DA9C-E46D-4FC1-8E1F-0F6FC66C19D1}"/>
              </a:ext>
            </a:extLst>
          </p:cNvPr>
          <p:cNvCxnSpPr/>
          <p:nvPr/>
        </p:nvCxnSpPr>
        <p:spPr bwMode="auto">
          <a:xfrm flipV="1">
            <a:off x="854658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DCAC9F1-34E2-411F-8C5A-62A1A3C30110}"/>
              </a:ext>
            </a:extLst>
          </p:cNvPr>
          <p:cNvCxnSpPr/>
          <p:nvPr/>
        </p:nvCxnSpPr>
        <p:spPr bwMode="auto">
          <a:xfrm flipV="1">
            <a:off x="1430722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C169DC0-2231-49E6-BCB2-1623FA170DD9}"/>
              </a:ext>
            </a:extLst>
          </p:cNvPr>
          <p:cNvCxnSpPr/>
          <p:nvPr/>
        </p:nvCxnSpPr>
        <p:spPr bwMode="auto">
          <a:xfrm flipV="1">
            <a:off x="2006786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A54A5CAE-D5D1-49CE-9AEB-2C96CB1324D7}"/>
              </a:ext>
            </a:extLst>
          </p:cNvPr>
          <p:cNvCxnSpPr/>
          <p:nvPr/>
        </p:nvCxnSpPr>
        <p:spPr bwMode="auto">
          <a:xfrm flipV="1">
            <a:off x="2582850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8A7567C-9D18-42F2-B025-7CF67FDEB913}"/>
              </a:ext>
            </a:extLst>
          </p:cNvPr>
          <p:cNvCxnSpPr/>
          <p:nvPr/>
        </p:nvCxnSpPr>
        <p:spPr bwMode="auto">
          <a:xfrm flipV="1">
            <a:off x="3158914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7BAC6383-4DEC-46DE-AD31-C5DD298EA1CD}"/>
              </a:ext>
            </a:extLst>
          </p:cNvPr>
          <p:cNvCxnSpPr/>
          <p:nvPr/>
        </p:nvCxnSpPr>
        <p:spPr bwMode="auto">
          <a:xfrm flipV="1">
            <a:off x="3734978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31D97000-B14D-4F1A-9B04-F4A0E64556DE}"/>
              </a:ext>
            </a:extLst>
          </p:cNvPr>
          <p:cNvCxnSpPr/>
          <p:nvPr/>
        </p:nvCxnSpPr>
        <p:spPr bwMode="auto">
          <a:xfrm flipV="1">
            <a:off x="4311042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DAA37EAB-4617-4D91-8D92-18031FABD432}"/>
              </a:ext>
            </a:extLst>
          </p:cNvPr>
          <p:cNvCxnSpPr/>
          <p:nvPr/>
        </p:nvCxnSpPr>
        <p:spPr bwMode="auto">
          <a:xfrm flipV="1">
            <a:off x="4887106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AE552849-396C-4CE0-8F7E-2D722E490862}"/>
              </a:ext>
            </a:extLst>
          </p:cNvPr>
          <p:cNvCxnSpPr/>
          <p:nvPr/>
        </p:nvCxnSpPr>
        <p:spPr bwMode="auto">
          <a:xfrm flipV="1">
            <a:off x="5463170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A96BE47F-9790-411C-BDC3-1FB195F42CC3}"/>
              </a:ext>
            </a:extLst>
          </p:cNvPr>
          <p:cNvCxnSpPr/>
          <p:nvPr/>
        </p:nvCxnSpPr>
        <p:spPr bwMode="auto">
          <a:xfrm flipV="1">
            <a:off x="6039234" y="2869998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0DE6D27F-7B94-4860-9E1D-CA6B335F36FA}"/>
              </a:ext>
            </a:extLst>
          </p:cNvPr>
          <p:cNvGrpSpPr/>
          <p:nvPr/>
        </p:nvGrpSpPr>
        <p:grpSpPr>
          <a:xfrm>
            <a:off x="754659" y="2182390"/>
            <a:ext cx="5401386" cy="217028"/>
            <a:chOff x="2581617" y="1988840"/>
            <a:chExt cx="5401386" cy="217028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C8D4546-0288-4D4F-A537-8D40AAC7EC81}"/>
                </a:ext>
              </a:extLst>
            </p:cNvPr>
            <p:cNvSpPr/>
            <p:nvPr/>
          </p:nvSpPr>
          <p:spPr bwMode="auto">
            <a:xfrm>
              <a:off x="2581617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1019303-C82C-4125-9A3C-8F5BC2976681}"/>
                </a:ext>
              </a:extLst>
            </p:cNvPr>
            <p:cNvSpPr/>
            <p:nvPr/>
          </p:nvSpPr>
          <p:spPr bwMode="auto">
            <a:xfrm>
              <a:off x="3155510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55A3CF97-8B69-4B47-BCA7-E1910621AAB3}"/>
                </a:ext>
              </a:extLst>
            </p:cNvPr>
            <p:cNvSpPr/>
            <p:nvPr/>
          </p:nvSpPr>
          <p:spPr bwMode="auto">
            <a:xfrm>
              <a:off x="3729403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3</a:t>
              </a: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FCF9A9FC-45B4-4C49-B0D4-A042FAB6DA5F}"/>
                </a:ext>
              </a:extLst>
            </p:cNvPr>
            <p:cNvSpPr/>
            <p:nvPr/>
          </p:nvSpPr>
          <p:spPr bwMode="auto">
            <a:xfrm>
              <a:off x="4303296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8B3DB54-4D68-43F6-A570-5B53F265A8A2}"/>
                </a:ext>
              </a:extLst>
            </p:cNvPr>
            <p:cNvSpPr/>
            <p:nvPr/>
          </p:nvSpPr>
          <p:spPr bwMode="auto">
            <a:xfrm>
              <a:off x="4877189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F527E7B7-9791-4B9A-9378-6641D6541043}"/>
                </a:ext>
              </a:extLst>
            </p:cNvPr>
            <p:cNvSpPr/>
            <p:nvPr/>
          </p:nvSpPr>
          <p:spPr bwMode="auto">
            <a:xfrm>
              <a:off x="5451082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7F682FBB-7F99-4412-8722-96F7C734A2AA}"/>
                </a:ext>
              </a:extLst>
            </p:cNvPr>
            <p:cNvSpPr/>
            <p:nvPr/>
          </p:nvSpPr>
          <p:spPr bwMode="auto">
            <a:xfrm>
              <a:off x="6024975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7</a:t>
              </a: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EB38C024-4370-4862-A963-518245FAC09B}"/>
                </a:ext>
              </a:extLst>
            </p:cNvPr>
            <p:cNvSpPr/>
            <p:nvPr/>
          </p:nvSpPr>
          <p:spPr bwMode="auto">
            <a:xfrm>
              <a:off x="6598868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8</a:t>
              </a: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2EF5A99F-8DE8-44FA-A6CA-D6141A69C1DD}"/>
                </a:ext>
              </a:extLst>
            </p:cNvPr>
            <p:cNvSpPr/>
            <p:nvPr/>
          </p:nvSpPr>
          <p:spPr bwMode="auto">
            <a:xfrm>
              <a:off x="7172761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9</a:t>
              </a: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EB0AF33-AE25-4306-8CBF-81AE0B791F7F}"/>
                </a:ext>
              </a:extLst>
            </p:cNvPr>
            <p:cNvSpPr/>
            <p:nvPr/>
          </p:nvSpPr>
          <p:spPr bwMode="auto">
            <a:xfrm>
              <a:off x="7746654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10</a:t>
              </a:r>
            </a:p>
          </p:txBody>
        </p:sp>
      </p:grpSp>
      <p:sp>
        <p:nvSpPr>
          <p:cNvPr id="70" name="Abgerundetes Rechteck 48">
            <a:extLst>
              <a:ext uri="{FF2B5EF4-FFF2-40B4-BE49-F238E27FC236}">
                <a16:creationId xmlns:a16="http://schemas.microsoft.com/office/drawing/2014/main" id="{23E917E0-DA06-4F34-A1C0-B844ADC86FAF}"/>
              </a:ext>
            </a:extLst>
          </p:cNvPr>
          <p:cNvSpPr/>
          <p:nvPr/>
        </p:nvSpPr>
        <p:spPr bwMode="auto">
          <a:xfrm>
            <a:off x="1171355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1" name="Abgerundetes Rechteck 50">
            <a:extLst>
              <a:ext uri="{FF2B5EF4-FFF2-40B4-BE49-F238E27FC236}">
                <a16:creationId xmlns:a16="http://schemas.microsoft.com/office/drawing/2014/main" id="{AEC33053-B461-4D68-A3C5-6DBCD51D8CD8}"/>
              </a:ext>
            </a:extLst>
          </p:cNvPr>
          <p:cNvSpPr/>
          <p:nvPr/>
        </p:nvSpPr>
        <p:spPr bwMode="auto">
          <a:xfrm>
            <a:off x="1743076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2" name="Abgerundetes Rechteck 53">
            <a:extLst>
              <a:ext uri="{FF2B5EF4-FFF2-40B4-BE49-F238E27FC236}">
                <a16:creationId xmlns:a16="http://schemas.microsoft.com/office/drawing/2014/main" id="{74627013-0246-4E07-8FF2-B966BA6179B1}"/>
              </a:ext>
            </a:extLst>
          </p:cNvPr>
          <p:cNvSpPr/>
          <p:nvPr/>
        </p:nvSpPr>
        <p:spPr bwMode="auto">
          <a:xfrm>
            <a:off x="2314797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3" name="Abgerundetes Rechteck 54">
            <a:extLst>
              <a:ext uri="{FF2B5EF4-FFF2-40B4-BE49-F238E27FC236}">
                <a16:creationId xmlns:a16="http://schemas.microsoft.com/office/drawing/2014/main" id="{38AF88D7-FB4B-45C6-BF83-340BEEAC56F1}"/>
              </a:ext>
            </a:extLst>
          </p:cNvPr>
          <p:cNvSpPr/>
          <p:nvPr/>
        </p:nvSpPr>
        <p:spPr bwMode="auto">
          <a:xfrm>
            <a:off x="2886518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4" name="Abgerundetes Rechteck 55">
            <a:extLst>
              <a:ext uri="{FF2B5EF4-FFF2-40B4-BE49-F238E27FC236}">
                <a16:creationId xmlns:a16="http://schemas.microsoft.com/office/drawing/2014/main" id="{7642CE36-1710-4669-8F21-38AA0304FFB8}"/>
              </a:ext>
            </a:extLst>
          </p:cNvPr>
          <p:cNvSpPr/>
          <p:nvPr/>
        </p:nvSpPr>
        <p:spPr bwMode="auto">
          <a:xfrm>
            <a:off x="3458239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5" name="Abgerundetes Rechteck 56">
            <a:extLst>
              <a:ext uri="{FF2B5EF4-FFF2-40B4-BE49-F238E27FC236}">
                <a16:creationId xmlns:a16="http://schemas.microsoft.com/office/drawing/2014/main" id="{8FA0417D-ED74-4285-A20A-3A602EC02A4E}"/>
              </a:ext>
            </a:extLst>
          </p:cNvPr>
          <p:cNvSpPr/>
          <p:nvPr/>
        </p:nvSpPr>
        <p:spPr bwMode="auto">
          <a:xfrm>
            <a:off x="4029960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6" name="Abgerundetes Rechteck 57">
            <a:extLst>
              <a:ext uri="{FF2B5EF4-FFF2-40B4-BE49-F238E27FC236}">
                <a16:creationId xmlns:a16="http://schemas.microsoft.com/office/drawing/2014/main" id="{E4743605-DA30-4106-9A15-97A9FB11BC47}"/>
              </a:ext>
            </a:extLst>
          </p:cNvPr>
          <p:cNvSpPr/>
          <p:nvPr/>
        </p:nvSpPr>
        <p:spPr bwMode="auto">
          <a:xfrm>
            <a:off x="4601681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7" name="Abgerundetes Rechteck 58">
            <a:extLst>
              <a:ext uri="{FF2B5EF4-FFF2-40B4-BE49-F238E27FC236}">
                <a16:creationId xmlns:a16="http://schemas.microsoft.com/office/drawing/2014/main" id="{3CF62F1E-F352-4B58-9B58-D147C736B877}"/>
              </a:ext>
            </a:extLst>
          </p:cNvPr>
          <p:cNvSpPr/>
          <p:nvPr/>
        </p:nvSpPr>
        <p:spPr bwMode="auto">
          <a:xfrm>
            <a:off x="5173402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8" name="Abgerundetes Rechteck 59">
            <a:extLst>
              <a:ext uri="{FF2B5EF4-FFF2-40B4-BE49-F238E27FC236}">
                <a16:creationId xmlns:a16="http://schemas.microsoft.com/office/drawing/2014/main" id="{EAB8EC5C-0F6A-41ED-8B97-15060BD8905B}"/>
              </a:ext>
            </a:extLst>
          </p:cNvPr>
          <p:cNvSpPr/>
          <p:nvPr/>
        </p:nvSpPr>
        <p:spPr bwMode="auto">
          <a:xfrm>
            <a:off x="5745123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9" name="Abgerundetes Rechteck 60">
            <a:extLst>
              <a:ext uri="{FF2B5EF4-FFF2-40B4-BE49-F238E27FC236}">
                <a16:creationId xmlns:a16="http://schemas.microsoft.com/office/drawing/2014/main" id="{C931DB5F-CE61-46C5-B392-22CBC3EB6E02}"/>
              </a:ext>
            </a:extLst>
          </p:cNvPr>
          <p:cNvSpPr/>
          <p:nvPr/>
        </p:nvSpPr>
        <p:spPr bwMode="auto">
          <a:xfrm>
            <a:off x="593471" y="3080054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729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player-2.png</a:t>
            </a:r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F1F02DD7-0220-496E-89A8-F68119605FF0}"/>
              </a:ext>
            </a:extLst>
          </p:cNvPr>
          <p:cNvCxnSpPr/>
          <p:nvPr/>
        </p:nvCxnSpPr>
        <p:spPr bwMode="auto">
          <a:xfrm flipV="1">
            <a:off x="822831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F3FBB118-B5BC-429B-BE2B-629C3ADEF144}"/>
              </a:ext>
            </a:extLst>
          </p:cNvPr>
          <p:cNvCxnSpPr/>
          <p:nvPr/>
        </p:nvCxnSpPr>
        <p:spPr bwMode="auto">
          <a:xfrm flipV="1">
            <a:off x="1398895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E0B34BCF-3A42-48B7-BEA8-380D2CDF28DD}"/>
              </a:ext>
            </a:extLst>
          </p:cNvPr>
          <p:cNvCxnSpPr/>
          <p:nvPr/>
        </p:nvCxnSpPr>
        <p:spPr bwMode="auto">
          <a:xfrm flipV="1">
            <a:off x="1974959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61D3187C-C8E3-4684-AE91-CEA67D2FA191}"/>
              </a:ext>
            </a:extLst>
          </p:cNvPr>
          <p:cNvCxnSpPr/>
          <p:nvPr/>
        </p:nvCxnSpPr>
        <p:spPr bwMode="auto">
          <a:xfrm flipV="1">
            <a:off x="2551023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451252D6-6AB9-4B80-BFE2-094E6802B105}"/>
              </a:ext>
            </a:extLst>
          </p:cNvPr>
          <p:cNvCxnSpPr/>
          <p:nvPr/>
        </p:nvCxnSpPr>
        <p:spPr bwMode="auto">
          <a:xfrm flipV="1">
            <a:off x="3127087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260EE9A5-9F7D-4E88-839C-6EC70211941B}"/>
              </a:ext>
            </a:extLst>
          </p:cNvPr>
          <p:cNvCxnSpPr/>
          <p:nvPr/>
        </p:nvCxnSpPr>
        <p:spPr bwMode="auto">
          <a:xfrm flipV="1">
            <a:off x="3703151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D7E523C4-AEEE-488C-A824-F3DFA1929710}"/>
              </a:ext>
            </a:extLst>
          </p:cNvPr>
          <p:cNvCxnSpPr/>
          <p:nvPr/>
        </p:nvCxnSpPr>
        <p:spPr bwMode="auto">
          <a:xfrm flipV="1">
            <a:off x="4279215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07F2672F-560A-4819-B2F1-49D531467DB4}"/>
              </a:ext>
            </a:extLst>
          </p:cNvPr>
          <p:cNvCxnSpPr/>
          <p:nvPr/>
        </p:nvCxnSpPr>
        <p:spPr bwMode="auto">
          <a:xfrm flipV="1">
            <a:off x="4855279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4916A464-0726-4A3E-9846-F4906A08031D}"/>
              </a:ext>
            </a:extLst>
          </p:cNvPr>
          <p:cNvCxnSpPr/>
          <p:nvPr/>
        </p:nvCxnSpPr>
        <p:spPr bwMode="auto">
          <a:xfrm flipV="1">
            <a:off x="5431343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8352E2A3-D3FF-4AFD-8642-9376235931E1}"/>
              </a:ext>
            </a:extLst>
          </p:cNvPr>
          <p:cNvCxnSpPr/>
          <p:nvPr/>
        </p:nvCxnSpPr>
        <p:spPr bwMode="auto">
          <a:xfrm flipV="1">
            <a:off x="6007407" y="3167515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Abgerundetes Rechteck 112">
            <a:extLst>
              <a:ext uri="{FF2B5EF4-FFF2-40B4-BE49-F238E27FC236}">
                <a16:creationId xmlns:a16="http://schemas.microsoft.com/office/drawing/2014/main" id="{7CA28DF9-D4E2-49E5-B052-594751BF7B8F}"/>
              </a:ext>
            </a:extLst>
          </p:cNvPr>
          <p:cNvSpPr/>
          <p:nvPr/>
        </p:nvSpPr>
        <p:spPr bwMode="auto">
          <a:xfrm>
            <a:off x="1139528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5" name="Abgerundetes Rechteck 113">
            <a:extLst>
              <a:ext uri="{FF2B5EF4-FFF2-40B4-BE49-F238E27FC236}">
                <a16:creationId xmlns:a16="http://schemas.microsoft.com/office/drawing/2014/main" id="{809756C6-4ED7-4E60-B14C-5B0C3FF5BBA5}"/>
              </a:ext>
            </a:extLst>
          </p:cNvPr>
          <p:cNvSpPr/>
          <p:nvPr/>
        </p:nvSpPr>
        <p:spPr bwMode="auto">
          <a:xfrm>
            <a:off x="1711249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6" name="Abgerundetes Rechteck 114">
            <a:extLst>
              <a:ext uri="{FF2B5EF4-FFF2-40B4-BE49-F238E27FC236}">
                <a16:creationId xmlns:a16="http://schemas.microsoft.com/office/drawing/2014/main" id="{1BCE3C7E-5299-40E6-9520-B57151176761}"/>
              </a:ext>
            </a:extLst>
          </p:cNvPr>
          <p:cNvSpPr/>
          <p:nvPr/>
        </p:nvSpPr>
        <p:spPr bwMode="auto">
          <a:xfrm>
            <a:off x="2282970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7" name="Abgerundetes Rechteck 115">
            <a:extLst>
              <a:ext uri="{FF2B5EF4-FFF2-40B4-BE49-F238E27FC236}">
                <a16:creationId xmlns:a16="http://schemas.microsoft.com/office/drawing/2014/main" id="{C217A626-3125-4BB1-9D67-FA817F70B287}"/>
              </a:ext>
            </a:extLst>
          </p:cNvPr>
          <p:cNvSpPr/>
          <p:nvPr/>
        </p:nvSpPr>
        <p:spPr bwMode="auto">
          <a:xfrm>
            <a:off x="2854691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8" name="Abgerundetes Rechteck 116">
            <a:extLst>
              <a:ext uri="{FF2B5EF4-FFF2-40B4-BE49-F238E27FC236}">
                <a16:creationId xmlns:a16="http://schemas.microsoft.com/office/drawing/2014/main" id="{A4B00C38-619A-42BC-8645-10E94B1BFABC}"/>
              </a:ext>
            </a:extLst>
          </p:cNvPr>
          <p:cNvSpPr/>
          <p:nvPr/>
        </p:nvSpPr>
        <p:spPr bwMode="auto">
          <a:xfrm>
            <a:off x="3426412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9" name="Abgerundetes Rechteck 117">
            <a:extLst>
              <a:ext uri="{FF2B5EF4-FFF2-40B4-BE49-F238E27FC236}">
                <a16:creationId xmlns:a16="http://schemas.microsoft.com/office/drawing/2014/main" id="{40715E95-9EFC-4FC9-93DB-B5A5A9D8EFE7}"/>
              </a:ext>
            </a:extLst>
          </p:cNvPr>
          <p:cNvSpPr/>
          <p:nvPr/>
        </p:nvSpPr>
        <p:spPr bwMode="auto">
          <a:xfrm>
            <a:off x="3998133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99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0" name="Abgerundetes Rechteck 118">
            <a:extLst>
              <a:ext uri="{FF2B5EF4-FFF2-40B4-BE49-F238E27FC236}">
                <a16:creationId xmlns:a16="http://schemas.microsoft.com/office/drawing/2014/main" id="{99DFFA59-D363-4720-94AD-BDB35E537E53}"/>
              </a:ext>
            </a:extLst>
          </p:cNvPr>
          <p:cNvSpPr/>
          <p:nvPr/>
        </p:nvSpPr>
        <p:spPr bwMode="auto">
          <a:xfrm>
            <a:off x="4569854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99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1" name="Abgerundetes Rechteck 119">
            <a:extLst>
              <a:ext uri="{FF2B5EF4-FFF2-40B4-BE49-F238E27FC236}">
                <a16:creationId xmlns:a16="http://schemas.microsoft.com/office/drawing/2014/main" id="{BA8E015B-CA42-4B67-A598-150DA6EC5C3B}"/>
              </a:ext>
            </a:extLst>
          </p:cNvPr>
          <p:cNvSpPr/>
          <p:nvPr/>
        </p:nvSpPr>
        <p:spPr bwMode="auto">
          <a:xfrm>
            <a:off x="5141575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99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2" name="Abgerundetes Rechteck 120">
            <a:extLst>
              <a:ext uri="{FF2B5EF4-FFF2-40B4-BE49-F238E27FC236}">
                <a16:creationId xmlns:a16="http://schemas.microsoft.com/office/drawing/2014/main" id="{25BDA709-6C4E-4ABE-B6D0-4D4323A66635}"/>
              </a:ext>
            </a:extLst>
          </p:cNvPr>
          <p:cNvSpPr/>
          <p:nvPr/>
        </p:nvSpPr>
        <p:spPr bwMode="auto">
          <a:xfrm>
            <a:off x="5713296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99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3" name="Abgerundetes Rechteck 121">
            <a:extLst>
              <a:ext uri="{FF2B5EF4-FFF2-40B4-BE49-F238E27FC236}">
                <a16:creationId xmlns:a16="http://schemas.microsoft.com/office/drawing/2014/main" id="{EA59E68F-9EEA-4AF5-B108-CECACE4C8B0C}"/>
              </a:ext>
            </a:extLst>
          </p:cNvPr>
          <p:cNvSpPr/>
          <p:nvPr/>
        </p:nvSpPr>
        <p:spPr bwMode="auto">
          <a:xfrm>
            <a:off x="561644" y="3377571"/>
            <a:ext cx="555085" cy="220134"/>
          </a:xfrm>
          <a:prstGeom prst="roundRect">
            <a:avLst>
              <a:gd name="adj" fmla="val 10090"/>
            </a:avLst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1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4" name="Abgerundetes Rechteck 122">
            <a:extLst>
              <a:ext uri="{FF2B5EF4-FFF2-40B4-BE49-F238E27FC236}">
                <a16:creationId xmlns:a16="http://schemas.microsoft.com/office/drawing/2014/main" id="{2746C7A6-69C8-4A5F-BF82-E521F6F9B715}"/>
              </a:ext>
            </a:extLst>
          </p:cNvPr>
          <p:cNvSpPr/>
          <p:nvPr/>
        </p:nvSpPr>
        <p:spPr bwMode="auto">
          <a:xfrm>
            <a:off x="561643" y="2908105"/>
            <a:ext cx="1704691" cy="220134"/>
          </a:xfrm>
          <a:prstGeom prst="roundRect">
            <a:avLst>
              <a:gd name="adj" fmla="val 10090"/>
            </a:avLst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>
                <a:ln>
                  <a:noFill/>
                </a:ln>
                <a:effectLst/>
                <a:latin typeface="+mn-lt"/>
              </a:rPr>
              <a:t>Player</a:t>
            </a:r>
            <a:r>
              <a:rPr kumimoji="0" lang="de-DE" sz="1600" i="0" u="none" strike="noStrike" cap="none" normalizeH="0">
                <a:ln>
                  <a:noFill/>
                </a:ln>
                <a:effectLst/>
                <a:latin typeface="+mn-lt"/>
              </a:rPr>
              <a:t> A</a:t>
            </a:r>
            <a:endParaRPr kumimoji="0" lang="de-DE" sz="160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5" name="Abgerundetes Rechteck 123">
            <a:extLst>
              <a:ext uri="{FF2B5EF4-FFF2-40B4-BE49-F238E27FC236}">
                <a16:creationId xmlns:a16="http://schemas.microsoft.com/office/drawing/2014/main" id="{C3F0B7ED-29BF-4842-B972-5CAA1CE3A7AF}"/>
              </a:ext>
            </a:extLst>
          </p:cNvPr>
          <p:cNvSpPr/>
          <p:nvPr/>
        </p:nvSpPr>
        <p:spPr bwMode="auto">
          <a:xfrm>
            <a:off x="2282970" y="2908075"/>
            <a:ext cx="1698527" cy="220134"/>
          </a:xfrm>
          <a:prstGeom prst="roundRect">
            <a:avLst>
              <a:gd name="adj" fmla="val 1009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>
                <a:ln>
                  <a:noFill/>
                </a:ln>
                <a:effectLst/>
                <a:latin typeface="+mn-lt"/>
              </a:rPr>
              <a:t>Player</a:t>
            </a:r>
            <a:r>
              <a:rPr kumimoji="0" lang="de-DE" sz="1600" i="0" u="none" strike="noStrike" cap="none" normalizeH="0">
                <a:ln>
                  <a:noFill/>
                </a:ln>
                <a:effectLst/>
                <a:latin typeface="+mn-lt"/>
              </a:rPr>
              <a:t> B</a:t>
            </a:r>
            <a:endParaRPr kumimoji="0" lang="de-DE" sz="160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06" name="Abgerundetes Rechteck 124">
            <a:extLst>
              <a:ext uri="{FF2B5EF4-FFF2-40B4-BE49-F238E27FC236}">
                <a16:creationId xmlns:a16="http://schemas.microsoft.com/office/drawing/2014/main" id="{D56FFFE2-AEB7-46AD-91DB-0F246BD65A54}"/>
              </a:ext>
            </a:extLst>
          </p:cNvPr>
          <p:cNvSpPr/>
          <p:nvPr/>
        </p:nvSpPr>
        <p:spPr bwMode="auto">
          <a:xfrm>
            <a:off x="3998133" y="2908045"/>
            <a:ext cx="2270248" cy="220134"/>
          </a:xfrm>
          <a:prstGeom prst="roundRect">
            <a:avLst>
              <a:gd name="adj" fmla="val 10090"/>
            </a:avLst>
          </a:prstGeom>
          <a:solidFill>
            <a:srgbClr val="99FF3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i="0" u="none" strike="noStrike" cap="none" normalizeH="0" baseline="0">
                <a:ln>
                  <a:noFill/>
                </a:ln>
                <a:effectLst/>
                <a:latin typeface="+mn-lt"/>
              </a:rPr>
              <a:t>Player</a:t>
            </a:r>
            <a:r>
              <a:rPr kumimoji="0" lang="de-DE" sz="1600" i="0" u="none" strike="noStrike" cap="none" normalizeH="0">
                <a:ln>
                  <a:noFill/>
                </a:ln>
                <a:effectLst/>
                <a:latin typeface="+mn-lt"/>
              </a:rPr>
              <a:t> C</a:t>
            </a:r>
            <a:endParaRPr kumimoji="0" lang="de-DE" sz="160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grpSp>
        <p:nvGrpSpPr>
          <p:cNvPr id="107" name="Gruppieren 106">
            <a:extLst>
              <a:ext uri="{FF2B5EF4-FFF2-40B4-BE49-F238E27FC236}">
                <a16:creationId xmlns:a16="http://schemas.microsoft.com/office/drawing/2014/main" id="{87FF8444-F8C1-4752-B734-2B2C26666E46}"/>
              </a:ext>
            </a:extLst>
          </p:cNvPr>
          <p:cNvGrpSpPr/>
          <p:nvPr/>
        </p:nvGrpSpPr>
        <p:grpSpPr>
          <a:xfrm>
            <a:off x="921755" y="2875387"/>
            <a:ext cx="4680324" cy="0"/>
            <a:chOff x="2780540" y="3556412"/>
            <a:chExt cx="4680324" cy="0"/>
          </a:xfrm>
        </p:grpSpPr>
        <p:cxnSp>
          <p:nvCxnSpPr>
            <p:cNvPr id="108" name="Gerader Verbinder 107">
              <a:extLst>
                <a:ext uri="{FF2B5EF4-FFF2-40B4-BE49-F238E27FC236}">
                  <a16:creationId xmlns:a16="http://schemas.microsoft.com/office/drawing/2014/main" id="{D02BF94D-018A-45DB-87C0-38918126D083}"/>
                </a:ext>
              </a:extLst>
            </p:cNvPr>
            <p:cNvCxnSpPr/>
            <p:nvPr/>
          </p:nvCxnSpPr>
          <p:spPr bwMode="auto">
            <a:xfrm>
              <a:off x="2780540" y="3556412"/>
              <a:ext cx="954280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Gerader Verbinder 108">
              <a:extLst>
                <a:ext uri="{FF2B5EF4-FFF2-40B4-BE49-F238E27FC236}">
                  <a16:creationId xmlns:a16="http://schemas.microsoft.com/office/drawing/2014/main" id="{E4FA7685-262D-44C2-BF77-0BBCF8D258C7}"/>
                </a:ext>
              </a:extLst>
            </p:cNvPr>
            <p:cNvCxnSpPr/>
            <p:nvPr/>
          </p:nvCxnSpPr>
          <p:spPr bwMode="auto">
            <a:xfrm>
              <a:off x="4508732" y="3556412"/>
              <a:ext cx="954280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Gerader Verbinder 109">
              <a:extLst>
                <a:ext uri="{FF2B5EF4-FFF2-40B4-BE49-F238E27FC236}">
                  <a16:creationId xmlns:a16="http://schemas.microsoft.com/office/drawing/2014/main" id="{8F7E4AA7-AFD5-41FD-9293-122E473F7E8F}"/>
                </a:ext>
              </a:extLst>
            </p:cNvPr>
            <p:cNvCxnSpPr/>
            <p:nvPr/>
          </p:nvCxnSpPr>
          <p:spPr bwMode="auto">
            <a:xfrm>
              <a:off x="6506584" y="3556412"/>
              <a:ext cx="954280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11" name="Rechteck 110">
            <a:extLst>
              <a:ext uri="{FF2B5EF4-FFF2-40B4-BE49-F238E27FC236}">
                <a16:creationId xmlns:a16="http://schemas.microsoft.com/office/drawing/2014/main" id="{D1E34C1B-7EF6-44BB-9640-C87FCEE4A6D9}"/>
              </a:ext>
            </a:extLst>
          </p:cNvPr>
          <p:cNvSpPr/>
          <p:nvPr/>
        </p:nvSpPr>
        <p:spPr bwMode="auto">
          <a:xfrm>
            <a:off x="561644" y="1763485"/>
            <a:ext cx="5706737" cy="10751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e-DE"/>
              <a:t>Anwendung für Testdurchführung</a:t>
            </a:r>
          </a:p>
          <a:p>
            <a:pPr algn="ctr"/>
            <a:endParaRPr kumimoji="0" lang="de-DE" sz="1800" i="0" u="none" strike="noStrike" cap="none" normalizeH="0">
              <a:ln>
                <a:noFill/>
              </a:ln>
              <a:effectLst/>
              <a:latin typeface="+mn-lt"/>
            </a:endParaRPr>
          </a:p>
          <a:p>
            <a:pPr algn="ctr"/>
            <a:endParaRPr lang="de-DE" sz="1400">
              <a:latin typeface="+mn-lt"/>
            </a:endParaRPr>
          </a:p>
          <a:p>
            <a:pPr algn="ctr"/>
            <a:r>
              <a:rPr lang="de-DE" sz="1400">
                <a:latin typeface="+mn-lt"/>
              </a:rPr>
              <a:t>Testcontroller</a:t>
            </a:r>
            <a:endParaRPr kumimoji="0" lang="de-DE" sz="1400" i="0" u="none" strike="noStrike" cap="none" normalizeH="0" baseline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27F824D2-BC22-4D2E-A807-779EB4581F33}"/>
              </a:ext>
            </a:extLst>
          </p:cNvPr>
          <p:cNvCxnSpPr>
            <a:cxnSpLocks/>
          </p:cNvCxnSpPr>
          <p:nvPr/>
        </p:nvCxnSpPr>
        <p:spPr bwMode="auto">
          <a:xfrm>
            <a:off x="434737" y="2295926"/>
            <a:ext cx="6156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13" name="Gruppieren 112">
            <a:extLst>
              <a:ext uri="{FF2B5EF4-FFF2-40B4-BE49-F238E27FC236}">
                <a16:creationId xmlns:a16="http://schemas.microsoft.com/office/drawing/2014/main" id="{C202E525-C2C3-47EF-A26F-0598FFCC8710}"/>
              </a:ext>
            </a:extLst>
          </p:cNvPr>
          <p:cNvGrpSpPr/>
          <p:nvPr/>
        </p:nvGrpSpPr>
        <p:grpSpPr>
          <a:xfrm>
            <a:off x="754659" y="2182390"/>
            <a:ext cx="5401386" cy="217028"/>
            <a:chOff x="2581617" y="1988840"/>
            <a:chExt cx="5401386" cy="217028"/>
          </a:xfrm>
        </p:grpSpPr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1D9314AE-F183-46B3-ACA2-6DE5A82F6B7A}"/>
                </a:ext>
              </a:extLst>
            </p:cNvPr>
            <p:cNvSpPr/>
            <p:nvPr/>
          </p:nvSpPr>
          <p:spPr bwMode="auto">
            <a:xfrm>
              <a:off x="2581617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</a:t>
              </a:r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04A72BF-B41E-4877-8401-7D857C8EB24C}"/>
                </a:ext>
              </a:extLst>
            </p:cNvPr>
            <p:cNvSpPr/>
            <p:nvPr/>
          </p:nvSpPr>
          <p:spPr bwMode="auto">
            <a:xfrm>
              <a:off x="3155510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2</a:t>
              </a: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53D52D67-5A82-4071-8BA5-18F29F68E259}"/>
                </a:ext>
              </a:extLst>
            </p:cNvPr>
            <p:cNvSpPr/>
            <p:nvPr/>
          </p:nvSpPr>
          <p:spPr bwMode="auto">
            <a:xfrm>
              <a:off x="3729403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3</a:t>
              </a: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6C9B56D-C725-4710-9EB3-FA5878C1A94E}"/>
                </a:ext>
              </a:extLst>
            </p:cNvPr>
            <p:cNvSpPr/>
            <p:nvPr/>
          </p:nvSpPr>
          <p:spPr bwMode="auto">
            <a:xfrm>
              <a:off x="4303296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4</a:t>
              </a: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11488D9-F814-49CF-9E80-41E82EF95F35}"/>
                </a:ext>
              </a:extLst>
            </p:cNvPr>
            <p:cNvSpPr/>
            <p:nvPr/>
          </p:nvSpPr>
          <p:spPr bwMode="auto">
            <a:xfrm>
              <a:off x="4877189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5</a:t>
              </a: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8F626BBB-D56D-4246-BE9E-5633CEFDE147}"/>
                </a:ext>
              </a:extLst>
            </p:cNvPr>
            <p:cNvSpPr/>
            <p:nvPr/>
          </p:nvSpPr>
          <p:spPr bwMode="auto">
            <a:xfrm>
              <a:off x="5451082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6</a:t>
              </a: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C7A5F881-1C6D-47B1-B558-AD7A00F1D2D8}"/>
                </a:ext>
              </a:extLst>
            </p:cNvPr>
            <p:cNvSpPr/>
            <p:nvPr/>
          </p:nvSpPr>
          <p:spPr bwMode="auto">
            <a:xfrm>
              <a:off x="6024975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7</a:t>
              </a: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6B436C55-2268-4DF6-94B4-11F434DE8CE6}"/>
                </a:ext>
              </a:extLst>
            </p:cNvPr>
            <p:cNvSpPr/>
            <p:nvPr/>
          </p:nvSpPr>
          <p:spPr bwMode="auto">
            <a:xfrm>
              <a:off x="6598868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8</a:t>
              </a: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C3A0D7C-65E8-4AFB-B5CC-E04C64B53DA8}"/>
                </a:ext>
              </a:extLst>
            </p:cNvPr>
            <p:cNvSpPr/>
            <p:nvPr/>
          </p:nvSpPr>
          <p:spPr bwMode="auto">
            <a:xfrm>
              <a:off x="7172761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9</a:t>
              </a: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AFC7B066-4F84-4C66-8FA2-B4AA8A710B43}"/>
                </a:ext>
              </a:extLst>
            </p:cNvPr>
            <p:cNvSpPr/>
            <p:nvPr/>
          </p:nvSpPr>
          <p:spPr bwMode="auto">
            <a:xfrm>
              <a:off x="7746654" y="1988840"/>
              <a:ext cx="236349" cy="217028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ts val="132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E2EC9A2-58DB-49AB-8795-32BE14B7F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576" y="3881341"/>
            <a:ext cx="392484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9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107</Words>
  <Application>Microsoft Office PowerPoint</Application>
  <PresentationFormat>Bildschirmpräsentation (4:3)</PresentationFormat>
  <Paragraphs>72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</vt:lpstr>
      <vt:lpstr>verona-interfaces .github.io</vt:lpstr>
      <vt:lpstr>player-1.png</vt:lpstr>
      <vt:lpstr>player-2.png</vt:lpstr>
      <vt:lpstr>intro1.png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 Mechtel</cp:lastModifiedBy>
  <cp:revision>37</cp:revision>
  <dcterms:created xsi:type="dcterms:W3CDTF">2025-09-05T05:36:38Z</dcterms:created>
  <dcterms:modified xsi:type="dcterms:W3CDTF">2025-10-20T15:29:38Z</dcterms:modified>
</cp:coreProperties>
</file>