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B165E-7CC8-A55D-9A35-8695A51ECB18}" v="198" dt="2024-05-05T08:23:33.709"/>
    <p1510:client id="{DF4B7205-EFD9-4A49-AC6B-4443483A8799}" v="2868" dt="2024-05-05T08:48:02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o Franco Fazzi" userId="ffc952d9-aab7-4db3-8a4d-9119f2b96511" providerId="ADAL" clId="{DF4B7205-EFD9-4A49-AC6B-4443483A8799}"/>
    <pc:docChg chg="undo custSel addSld modSld">
      <pc:chgData name="Gino Franco Fazzi" userId="ffc952d9-aab7-4db3-8a4d-9119f2b96511" providerId="ADAL" clId="{DF4B7205-EFD9-4A49-AC6B-4443483A8799}" dt="2024-05-05T08:48:02.758" v="2872" actId="1035"/>
      <pc:docMkLst>
        <pc:docMk/>
      </pc:docMkLst>
      <pc:sldChg chg="modNotesTx">
        <pc:chgData name="Gino Franco Fazzi" userId="ffc952d9-aab7-4db3-8a4d-9119f2b96511" providerId="ADAL" clId="{DF4B7205-EFD9-4A49-AC6B-4443483A8799}" dt="2024-05-05T08:18:21.759" v="1740" actId="20577"/>
        <pc:sldMkLst>
          <pc:docMk/>
          <pc:sldMk cId="569140004" sldId="256"/>
        </pc:sldMkLst>
      </pc:sldChg>
      <pc:sldChg chg="addSp delSp modSp mod modNotesTx">
        <pc:chgData name="Gino Franco Fazzi" userId="ffc952d9-aab7-4db3-8a4d-9119f2b96511" providerId="ADAL" clId="{DF4B7205-EFD9-4A49-AC6B-4443483A8799}" dt="2024-05-05T08:22:08.183" v="2224" actId="20577"/>
        <pc:sldMkLst>
          <pc:docMk/>
          <pc:sldMk cId="2470134743" sldId="257"/>
        </pc:sldMkLst>
        <pc:spChg chg="add mod">
          <ac:chgData name="Gino Franco Fazzi" userId="ffc952d9-aab7-4db3-8a4d-9119f2b96511" providerId="ADAL" clId="{DF4B7205-EFD9-4A49-AC6B-4443483A8799}" dt="2024-05-05T07:26:00.897" v="163" actId="313"/>
          <ac:spMkLst>
            <pc:docMk/>
            <pc:sldMk cId="2470134743" sldId="257"/>
            <ac:spMk id="5" creationId="{DC119F23-0727-D951-5D8C-795056356061}"/>
          </ac:spMkLst>
        </pc:spChg>
        <pc:spChg chg="del">
          <ac:chgData name="Gino Franco Fazzi" userId="ffc952d9-aab7-4db3-8a4d-9119f2b96511" providerId="ADAL" clId="{DF4B7205-EFD9-4A49-AC6B-4443483A8799}" dt="2024-05-05T07:23:15.490" v="56" actId="478"/>
          <ac:spMkLst>
            <pc:docMk/>
            <pc:sldMk cId="2470134743" sldId="257"/>
            <ac:spMk id="6" creationId="{7B3EBC5D-A347-339D-C0AA-340BBBDBEEAD}"/>
          </ac:spMkLst>
        </pc:spChg>
        <pc:spChg chg="mod">
          <ac:chgData name="Gino Franco Fazzi" userId="ffc952d9-aab7-4db3-8a4d-9119f2b96511" providerId="ADAL" clId="{DF4B7205-EFD9-4A49-AC6B-4443483A8799}" dt="2024-05-05T07:24:45.804" v="64" actId="1076"/>
          <ac:spMkLst>
            <pc:docMk/>
            <pc:sldMk cId="2470134743" sldId="257"/>
            <ac:spMk id="10" creationId="{E24E149C-55FA-C328-3A5F-BBEF1D0B66BE}"/>
          </ac:spMkLst>
        </pc:spChg>
        <pc:picChg chg="del">
          <ac:chgData name="Gino Franco Fazzi" userId="ffc952d9-aab7-4db3-8a4d-9119f2b96511" providerId="ADAL" clId="{DF4B7205-EFD9-4A49-AC6B-4443483A8799}" dt="2024-05-05T07:21:07.899" v="6" actId="21"/>
          <ac:picMkLst>
            <pc:docMk/>
            <pc:sldMk cId="2470134743" sldId="257"/>
            <ac:picMk id="2" creationId="{D5EADC78-FA92-8781-DA93-9A208F8B1442}"/>
          </ac:picMkLst>
        </pc:picChg>
        <pc:picChg chg="add mod">
          <ac:chgData name="Gino Franco Fazzi" userId="ffc952d9-aab7-4db3-8a4d-9119f2b96511" providerId="ADAL" clId="{DF4B7205-EFD9-4A49-AC6B-4443483A8799}" dt="2024-05-05T07:24:48.364" v="65" actId="1076"/>
          <ac:picMkLst>
            <pc:docMk/>
            <pc:sldMk cId="2470134743" sldId="257"/>
            <ac:picMk id="1026" creationId="{88F7EAA6-67E6-B1DE-0CB9-FC4ADF13EBE2}"/>
          </ac:picMkLst>
        </pc:picChg>
        <pc:cxnChg chg="add mod">
          <ac:chgData name="Gino Franco Fazzi" userId="ffc952d9-aab7-4db3-8a4d-9119f2b96511" providerId="ADAL" clId="{DF4B7205-EFD9-4A49-AC6B-4443483A8799}" dt="2024-05-05T07:25:24.827" v="75" actId="692"/>
          <ac:cxnSpMkLst>
            <pc:docMk/>
            <pc:sldMk cId="2470134743" sldId="257"/>
            <ac:cxnSpMk id="4" creationId="{F1C42A79-BE9F-AF2B-BAE7-DBA064DFFFB2}"/>
          </ac:cxnSpMkLst>
        </pc:cxnChg>
      </pc:sldChg>
      <pc:sldChg chg="addSp delSp modSp add mod modNotesTx">
        <pc:chgData name="Gino Franco Fazzi" userId="ffc952d9-aab7-4db3-8a4d-9119f2b96511" providerId="ADAL" clId="{DF4B7205-EFD9-4A49-AC6B-4443483A8799}" dt="2024-05-05T08:48:02.758" v="2872" actId="1035"/>
        <pc:sldMkLst>
          <pc:docMk/>
          <pc:sldMk cId="4072903542" sldId="258"/>
        </pc:sldMkLst>
        <pc:spChg chg="add mod">
          <ac:chgData name="Gino Franco Fazzi" userId="ffc952d9-aab7-4db3-8a4d-9119f2b96511" providerId="ADAL" clId="{DF4B7205-EFD9-4A49-AC6B-4443483A8799}" dt="2024-05-05T07:43:11.797" v="338" actId="255"/>
          <ac:spMkLst>
            <pc:docMk/>
            <pc:sldMk cId="4072903542" sldId="258"/>
            <ac:spMk id="4" creationId="{48AC3C85-DA3F-0893-8AD7-4EB0F7E6E564}"/>
          </ac:spMkLst>
        </pc:spChg>
        <pc:spChg chg="add mod">
          <ac:chgData name="Gino Franco Fazzi" userId="ffc952d9-aab7-4db3-8a4d-9119f2b96511" providerId="ADAL" clId="{DF4B7205-EFD9-4A49-AC6B-4443483A8799}" dt="2024-05-05T08:47:26.694" v="2843" actId="1076"/>
          <ac:spMkLst>
            <pc:docMk/>
            <pc:sldMk cId="4072903542" sldId="258"/>
            <ac:spMk id="5" creationId="{8361F15C-5AF6-2E56-C5E1-3B7ED16036F4}"/>
          </ac:spMkLst>
        </pc:spChg>
        <pc:spChg chg="del">
          <ac:chgData name="Gino Franco Fazzi" userId="ffc952d9-aab7-4db3-8a4d-9119f2b96511" providerId="ADAL" clId="{DF4B7205-EFD9-4A49-AC6B-4443483A8799}" dt="2024-05-05T06:13:37.206" v="2" actId="478"/>
          <ac:spMkLst>
            <pc:docMk/>
            <pc:sldMk cId="4072903542" sldId="258"/>
            <ac:spMk id="6" creationId="{7B3EBC5D-A347-339D-C0AA-340BBBDBEEAD}"/>
          </ac:spMkLst>
        </pc:spChg>
        <pc:spChg chg="del">
          <ac:chgData name="Gino Franco Fazzi" userId="ffc952d9-aab7-4db3-8a4d-9119f2b96511" providerId="ADAL" clId="{DF4B7205-EFD9-4A49-AC6B-4443483A8799}" dt="2024-05-05T06:13:37.206" v="2" actId="478"/>
          <ac:spMkLst>
            <pc:docMk/>
            <pc:sldMk cId="4072903542" sldId="258"/>
            <ac:spMk id="7" creationId="{F194AEDE-F25F-43E6-A2C4-7FFF41074990}"/>
          </ac:spMkLst>
        </pc:spChg>
        <pc:spChg chg="del">
          <ac:chgData name="Gino Franco Fazzi" userId="ffc952d9-aab7-4db3-8a4d-9119f2b96511" providerId="ADAL" clId="{DF4B7205-EFD9-4A49-AC6B-4443483A8799}" dt="2024-05-05T06:13:37.206" v="2" actId="478"/>
          <ac:spMkLst>
            <pc:docMk/>
            <pc:sldMk cId="4072903542" sldId="258"/>
            <ac:spMk id="8" creationId="{2895DF2D-332E-665A-3D7F-E697B451B672}"/>
          </ac:spMkLst>
        </pc:spChg>
        <pc:spChg chg="del">
          <ac:chgData name="Gino Franco Fazzi" userId="ffc952d9-aab7-4db3-8a4d-9119f2b96511" providerId="ADAL" clId="{DF4B7205-EFD9-4A49-AC6B-4443483A8799}" dt="2024-05-05T06:13:37.206" v="2" actId="478"/>
          <ac:spMkLst>
            <pc:docMk/>
            <pc:sldMk cId="4072903542" sldId="258"/>
            <ac:spMk id="10" creationId="{E24E149C-55FA-C328-3A5F-BBEF1D0B66BE}"/>
          </ac:spMkLst>
        </pc:spChg>
        <pc:spChg chg="add mod">
          <ac:chgData name="Gino Franco Fazzi" userId="ffc952d9-aab7-4db3-8a4d-9119f2b96511" providerId="ADAL" clId="{DF4B7205-EFD9-4A49-AC6B-4443483A8799}" dt="2024-05-05T08:46:54.090" v="2810" actId="1076"/>
          <ac:spMkLst>
            <pc:docMk/>
            <pc:sldMk cId="4072903542" sldId="258"/>
            <ac:spMk id="12" creationId="{ACFD73E9-BDCF-5079-D4A9-D43DD46FAA07}"/>
          </ac:spMkLst>
        </pc:spChg>
        <pc:spChg chg="del">
          <ac:chgData name="Gino Franco Fazzi" userId="ffc952d9-aab7-4db3-8a4d-9119f2b96511" providerId="ADAL" clId="{DF4B7205-EFD9-4A49-AC6B-4443483A8799}" dt="2024-05-05T06:13:37.206" v="2" actId="478"/>
          <ac:spMkLst>
            <pc:docMk/>
            <pc:sldMk cId="4072903542" sldId="258"/>
            <ac:spMk id="13" creationId="{68CA250C-CF5A-4736-9249-D6111F7C5545}"/>
          </ac:spMkLst>
        </pc:spChg>
        <pc:spChg chg="add mod">
          <ac:chgData name="Gino Franco Fazzi" userId="ffc952d9-aab7-4db3-8a4d-9119f2b96511" providerId="ADAL" clId="{DF4B7205-EFD9-4A49-AC6B-4443483A8799}" dt="2024-05-05T08:47:34.179" v="2845" actId="1076"/>
          <ac:spMkLst>
            <pc:docMk/>
            <pc:sldMk cId="4072903542" sldId="258"/>
            <ac:spMk id="14" creationId="{20B28421-A1E1-4290-751A-2A4FE92AAA20}"/>
          </ac:spMkLst>
        </pc:spChg>
        <pc:spChg chg="add mod">
          <ac:chgData name="Gino Franco Fazzi" userId="ffc952d9-aab7-4db3-8a4d-9119f2b96511" providerId="ADAL" clId="{DF4B7205-EFD9-4A49-AC6B-4443483A8799}" dt="2024-05-05T08:48:02.758" v="2872" actId="1035"/>
          <ac:spMkLst>
            <pc:docMk/>
            <pc:sldMk cId="4072903542" sldId="258"/>
            <ac:spMk id="23" creationId="{219B74E4-03A7-4750-038B-177E7A26B8A1}"/>
          </ac:spMkLst>
        </pc:spChg>
        <pc:spChg chg="add mod">
          <ac:chgData name="Gino Franco Fazzi" userId="ffc952d9-aab7-4db3-8a4d-9119f2b96511" providerId="ADAL" clId="{DF4B7205-EFD9-4A49-AC6B-4443483A8799}" dt="2024-05-05T08:48:00.882" v="2869" actId="1035"/>
          <ac:spMkLst>
            <pc:docMk/>
            <pc:sldMk cId="4072903542" sldId="258"/>
            <ac:spMk id="24" creationId="{B20A88AE-62DB-29F6-1CDA-3147036AF16E}"/>
          </ac:spMkLst>
        </pc:spChg>
        <pc:picChg chg="add mod">
          <ac:chgData name="Gino Franco Fazzi" userId="ffc952d9-aab7-4db3-8a4d-9119f2b96511" providerId="ADAL" clId="{DF4B7205-EFD9-4A49-AC6B-4443483A8799}" dt="2024-05-05T08:47:28.502" v="2844" actId="1076"/>
          <ac:picMkLst>
            <pc:docMk/>
            <pc:sldMk cId="4072903542" sldId="258"/>
            <ac:picMk id="3" creationId="{A8B9DE3D-630D-A9AD-84B2-6ABEFD7EB293}"/>
          </ac:picMkLst>
        </pc:picChg>
        <pc:picChg chg="add del mod">
          <ac:chgData name="Gino Franco Fazzi" userId="ffc952d9-aab7-4db3-8a4d-9119f2b96511" providerId="ADAL" clId="{DF4B7205-EFD9-4A49-AC6B-4443483A8799}" dt="2024-05-05T08:43:56.566" v="2683" actId="478"/>
          <ac:picMkLst>
            <pc:docMk/>
            <pc:sldMk cId="4072903542" sldId="258"/>
            <ac:picMk id="16" creationId="{9830FCEA-9D4B-32DA-4D0E-4615B7A44CF9}"/>
          </ac:picMkLst>
        </pc:picChg>
        <pc:picChg chg="add del mod">
          <ac:chgData name="Gino Franco Fazzi" userId="ffc952d9-aab7-4db3-8a4d-9119f2b96511" providerId="ADAL" clId="{DF4B7205-EFD9-4A49-AC6B-4443483A8799}" dt="2024-05-05T08:41:24.587" v="2680" actId="478"/>
          <ac:picMkLst>
            <pc:docMk/>
            <pc:sldMk cId="4072903542" sldId="258"/>
            <ac:picMk id="18" creationId="{D901712D-F674-A2A6-2FDB-E58402DFF501}"/>
          </ac:picMkLst>
        </pc:picChg>
        <pc:picChg chg="add mod">
          <ac:chgData name="Gino Franco Fazzi" userId="ffc952d9-aab7-4db3-8a4d-9119f2b96511" providerId="ADAL" clId="{DF4B7205-EFD9-4A49-AC6B-4443483A8799}" dt="2024-05-05T08:44:43.576" v="2706" actId="1076"/>
          <ac:picMkLst>
            <pc:docMk/>
            <pc:sldMk cId="4072903542" sldId="258"/>
            <ac:picMk id="20" creationId="{A6BE9B94-4BAB-C43C-F111-1F1F1B463411}"/>
          </ac:picMkLst>
        </pc:picChg>
        <pc:picChg chg="add mod">
          <ac:chgData name="Gino Franco Fazzi" userId="ffc952d9-aab7-4db3-8a4d-9119f2b96511" providerId="ADAL" clId="{DF4B7205-EFD9-4A49-AC6B-4443483A8799}" dt="2024-05-05T08:46:40.570" v="2798" actId="1076"/>
          <ac:picMkLst>
            <pc:docMk/>
            <pc:sldMk cId="4072903542" sldId="258"/>
            <ac:picMk id="22" creationId="{7581787F-F8A5-5A72-871E-7E5B847E39A3}"/>
          </ac:picMkLst>
        </pc:picChg>
        <pc:picChg chg="del">
          <ac:chgData name="Gino Franco Fazzi" userId="ffc952d9-aab7-4db3-8a4d-9119f2b96511" providerId="ADAL" clId="{DF4B7205-EFD9-4A49-AC6B-4443483A8799}" dt="2024-05-05T06:13:37.206" v="2" actId="478"/>
          <ac:picMkLst>
            <pc:docMk/>
            <pc:sldMk cId="4072903542" sldId="258"/>
            <ac:picMk id="2050" creationId="{ED25A585-89B3-F84D-B828-AAA3E0328B21}"/>
          </ac:picMkLst>
        </pc:picChg>
        <pc:cxnChg chg="del">
          <ac:chgData name="Gino Franco Fazzi" userId="ffc952d9-aab7-4db3-8a4d-9119f2b96511" providerId="ADAL" clId="{DF4B7205-EFD9-4A49-AC6B-4443483A8799}" dt="2024-05-05T06:13:37.206" v="2" actId="478"/>
          <ac:cxnSpMkLst>
            <pc:docMk/>
            <pc:sldMk cId="4072903542" sldId="258"/>
            <ac:cxnSpMk id="9" creationId="{4C793C08-EF4C-422B-A728-6C717C47DF6F}"/>
          </ac:cxnSpMkLst>
        </pc:cxnChg>
        <pc:cxnChg chg="del">
          <ac:chgData name="Gino Franco Fazzi" userId="ffc952d9-aab7-4db3-8a4d-9119f2b96511" providerId="ADAL" clId="{DF4B7205-EFD9-4A49-AC6B-4443483A8799}" dt="2024-05-05T06:13:37.206" v="2" actId="478"/>
          <ac:cxnSpMkLst>
            <pc:docMk/>
            <pc:sldMk cId="4072903542" sldId="258"/>
            <ac:cxnSpMk id="11" creationId="{FE825BC6-56A8-46DE-8037-A9A577624B0D}"/>
          </ac:cxnSpMkLst>
        </pc:cxnChg>
      </pc:sldChg>
      <pc:sldChg chg="addSp delSp modSp new mod modNotesTx">
        <pc:chgData name="Gino Franco Fazzi" userId="ffc952d9-aab7-4db3-8a4d-9119f2b96511" providerId="ADAL" clId="{DF4B7205-EFD9-4A49-AC6B-4443483A8799}" dt="2024-05-05T08:20:05.270" v="2042" actId="20577"/>
        <pc:sldMkLst>
          <pc:docMk/>
          <pc:sldMk cId="4192197237" sldId="259"/>
        </pc:sldMkLst>
        <pc:spChg chg="mod">
          <ac:chgData name="Gino Franco Fazzi" userId="ffc952d9-aab7-4db3-8a4d-9119f2b96511" providerId="ADAL" clId="{DF4B7205-EFD9-4A49-AC6B-4443483A8799}" dt="2024-05-05T07:23:27.249" v="57" actId="14100"/>
          <ac:spMkLst>
            <pc:docMk/>
            <pc:sldMk cId="4192197237" sldId="259"/>
            <ac:spMk id="2" creationId="{30B3E7CD-E5FC-B933-EC1D-80F428D89CB2}"/>
          </ac:spMkLst>
        </pc:spChg>
        <pc:spChg chg="del">
          <ac:chgData name="Gino Franco Fazzi" userId="ffc952d9-aab7-4db3-8a4d-9119f2b96511" providerId="ADAL" clId="{DF4B7205-EFD9-4A49-AC6B-4443483A8799}" dt="2024-05-05T07:21:09.742" v="7"/>
          <ac:spMkLst>
            <pc:docMk/>
            <pc:sldMk cId="4192197237" sldId="259"/>
            <ac:spMk id="3" creationId="{67CEA347-413F-4731-913D-C7C085FC824C}"/>
          </ac:spMkLst>
        </pc:spChg>
        <pc:spChg chg="add mod">
          <ac:chgData name="Gino Franco Fazzi" userId="ffc952d9-aab7-4db3-8a4d-9119f2b96511" providerId="ADAL" clId="{DF4B7205-EFD9-4A49-AC6B-4443483A8799}" dt="2024-05-05T07:23:29.230" v="58" actId="1076"/>
          <ac:spMkLst>
            <pc:docMk/>
            <pc:sldMk cId="4192197237" sldId="259"/>
            <ac:spMk id="5" creationId="{5EC011F5-FB9A-6594-A087-1E142896A471}"/>
          </ac:spMkLst>
        </pc:spChg>
        <pc:spChg chg="add del">
          <ac:chgData name="Gino Franco Fazzi" userId="ffc952d9-aab7-4db3-8a4d-9119f2b96511" providerId="ADAL" clId="{DF4B7205-EFD9-4A49-AC6B-4443483A8799}" dt="2024-05-05T07:35:32.681" v="168" actId="11529"/>
          <ac:spMkLst>
            <pc:docMk/>
            <pc:sldMk cId="4192197237" sldId="259"/>
            <ac:spMk id="8" creationId="{B95BC4F9-DE81-870A-8EB8-D5D970CF044F}"/>
          </ac:spMkLst>
        </pc:spChg>
        <pc:spChg chg="add del mod">
          <ac:chgData name="Gino Franco Fazzi" userId="ffc952d9-aab7-4db3-8a4d-9119f2b96511" providerId="ADAL" clId="{DF4B7205-EFD9-4A49-AC6B-4443483A8799}" dt="2024-05-05T07:35:43.804" v="171" actId="478"/>
          <ac:spMkLst>
            <pc:docMk/>
            <pc:sldMk cId="4192197237" sldId="259"/>
            <ac:spMk id="9" creationId="{EF77A433-EFA8-B9BB-C6C6-1F4805C2BCFD}"/>
          </ac:spMkLst>
        </pc:spChg>
        <pc:spChg chg="add del">
          <ac:chgData name="Gino Franco Fazzi" userId="ffc952d9-aab7-4db3-8a4d-9119f2b96511" providerId="ADAL" clId="{DF4B7205-EFD9-4A49-AC6B-4443483A8799}" dt="2024-05-05T07:35:59.128" v="173" actId="478"/>
          <ac:spMkLst>
            <pc:docMk/>
            <pc:sldMk cId="4192197237" sldId="259"/>
            <ac:spMk id="10" creationId="{CF1C3732-E049-7FFE-5AFE-334B7719061C}"/>
          </ac:spMkLst>
        </pc:spChg>
        <pc:spChg chg="add del">
          <ac:chgData name="Gino Franco Fazzi" userId="ffc952d9-aab7-4db3-8a4d-9119f2b96511" providerId="ADAL" clId="{DF4B7205-EFD9-4A49-AC6B-4443483A8799}" dt="2024-05-05T07:36:14.560" v="175" actId="11529"/>
          <ac:spMkLst>
            <pc:docMk/>
            <pc:sldMk cId="4192197237" sldId="259"/>
            <ac:spMk id="11" creationId="{8E2B30FB-D49B-A60E-8365-9F7D138062C3}"/>
          </ac:spMkLst>
        </pc:spChg>
        <pc:spChg chg="add mod">
          <ac:chgData name="Gino Franco Fazzi" userId="ffc952d9-aab7-4db3-8a4d-9119f2b96511" providerId="ADAL" clId="{DF4B7205-EFD9-4A49-AC6B-4443483A8799}" dt="2024-05-05T07:36:57.268" v="183" actId="692"/>
          <ac:spMkLst>
            <pc:docMk/>
            <pc:sldMk cId="4192197237" sldId="259"/>
            <ac:spMk id="12" creationId="{E15ACA17-084A-E178-D507-CC60C5DEE938}"/>
          </ac:spMkLst>
        </pc:spChg>
        <pc:picChg chg="add mod">
          <ac:chgData name="Gino Franco Fazzi" userId="ffc952d9-aab7-4db3-8a4d-9119f2b96511" providerId="ADAL" clId="{DF4B7205-EFD9-4A49-AC6B-4443483A8799}" dt="2024-05-05T07:35:15.047" v="165" actId="1076"/>
          <ac:picMkLst>
            <pc:docMk/>
            <pc:sldMk cId="4192197237" sldId="259"/>
            <ac:picMk id="4" creationId="{D5EADC78-FA92-8781-DA93-9A208F8B1442}"/>
          </ac:picMkLst>
        </pc:picChg>
        <pc:cxnChg chg="add del mod">
          <ac:chgData name="Gino Franco Fazzi" userId="ffc952d9-aab7-4db3-8a4d-9119f2b96511" providerId="ADAL" clId="{DF4B7205-EFD9-4A49-AC6B-4443483A8799}" dt="2024-05-05T07:35:39.432" v="169" actId="11529"/>
          <ac:cxnSpMkLst>
            <pc:docMk/>
            <pc:sldMk cId="4192197237" sldId="259"/>
            <ac:cxnSpMk id="7" creationId="{629A9754-F1B1-6052-BDD8-12987FBC646A}"/>
          </ac:cxnSpMkLst>
        </pc:cxnChg>
      </pc:sldChg>
      <pc:sldChg chg="addSp modSp mod">
        <pc:chgData name="Gino Franco Fazzi" userId="ffc952d9-aab7-4db3-8a4d-9119f2b96511" providerId="ADAL" clId="{DF4B7205-EFD9-4A49-AC6B-4443483A8799}" dt="2024-05-05T07:56:04.489" v="554" actId="22"/>
        <pc:sldMkLst>
          <pc:docMk/>
          <pc:sldMk cId="2858390186" sldId="260"/>
        </pc:sldMkLst>
        <pc:spChg chg="mod">
          <ac:chgData name="Gino Franco Fazzi" userId="ffc952d9-aab7-4db3-8a4d-9119f2b96511" providerId="ADAL" clId="{DF4B7205-EFD9-4A49-AC6B-4443483A8799}" dt="2024-05-05T07:43:07.881" v="337" actId="255"/>
          <ac:spMkLst>
            <pc:docMk/>
            <pc:sldMk cId="2858390186" sldId="260"/>
            <ac:spMk id="2" creationId="{5C043AA7-D7E7-7E15-C9AA-5A275BD945D8}"/>
          </ac:spMkLst>
        </pc:spChg>
        <pc:spChg chg="add">
          <ac:chgData name="Gino Franco Fazzi" userId="ffc952d9-aab7-4db3-8a4d-9119f2b96511" providerId="ADAL" clId="{DF4B7205-EFD9-4A49-AC6B-4443483A8799}" dt="2024-05-05T07:56:04.489" v="554" actId="22"/>
          <ac:spMkLst>
            <pc:docMk/>
            <pc:sldMk cId="2858390186" sldId="260"/>
            <ac:spMk id="4" creationId="{9ABC8352-0476-B8EF-FFFB-38D6C6C9EA50}"/>
          </ac:spMkLst>
        </pc:spChg>
      </pc:sldChg>
      <pc:sldChg chg="addSp modSp new mod">
        <pc:chgData name="Gino Franco Fazzi" userId="ffc952d9-aab7-4db3-8a4d-9119f2b96511" providerId="ADAL" clId="{DF4B7205-EFD9-4A49-AC6B-4443483A8799}" dt="2024-05-05T08:16:14.175" v="1635" actId="20577"/>
        <pc:sldMkLst>
          <pc:docMk/>
          <pc:sldMk cId="1662739323" sldId="261"/>
        </pc:sldMkLst>
        <pc:spChg chg="add mod">
          <ac:chgData name="Gino Franco Fazzi" userId="ffc952d9-aab7-4db3-8a4d-9119f2b96511" providerId="ADAL" clId="{DF4B7205-EFD9-4A49-AC6B-4443483A8799}" dt="2024-05-05T08:16:14.175" v="1635" actId="20577"/>
          <ac:spMkLst>
            <pc:docMk/>
            <pc:sldMk cId="1662739323" sldId="261"/>
            <ac:spMk id="3" creationId="{DE63BE1C-50CF-F1B3-EE3C-E7F3AC41A9B3}"/>
          </ac:spMkLst>
        </pc:spChg>
      </pc:sldChg>
    </pc:docChg>
  </pc:docChgLst>
  <pc:docChgLst>
    <pc:chgData name="Veron Hoxha" userId="S::veho@itu.dk::8c3f8875-5195-42a9-92a8-d49940e2486e" providerId="AD" clId="Web-{D68B165E-7CC8-A55D-9A35-8695A51ECB18}"/>
    <pc:docChg chg="addSld modSld">
      <pc:chgData name="Veron Hoxha" userId="S::veho@itu.dk::8c3f8875-5195-42a9-92a8-d49940e2486e" providerId="AD" clId="Web-{D68B165E-7CC8-A55D-9A35-8695A51ECB18}" dt="2024-05-05T08:30:03.942" v="440"/>
      <pc:docMkLst>
        <pc:docMk/>
      </pc:docMkLst>
      <pc:sldChg chg="modNotes">
        <pc:chgData name="Veron Hoxha" userId="S::veho@itu.dk::8c3f8875-5195-42a9-92a8-d49940e2486e" providerId="AD" clId="Web-{D68B165E-7CC8-A55D-9A35-8695A51ECB18}" dt="2024-05-05T08:23:31.319" v="365"/>
        <pc:sldMkLst>
          <pc:docMk/>
          <pc:sldMk cId="569140004" sldId="256"/>
        </pc:sldMkLst>
      </pc:sldChg>
      <pc:sldChg chg="addSp modSp">
        <pc:chgData name="Veron Hoxha" userId="S::veho@itu.dk::8c3f8875-5195-42a9-92a8-d49940e2486e" providerId="AD" clId="Web-{D68B165E-7CC8-A55D-9A35-8695A51ECB18}" dt="2024-05-05T08:15:40.817" v="141" actId="14100"/>
        <pc:sldMkLst>
          <pc:docMk/>
          <pc:sldMk cId="2470134743" sldId="257"/>
        </pc:sldMkLst>
        <pc:spChg chg="mod">
          <ac:chgData name="Veron Hoxha" userId="S::veho@itu.dk::8c3f8875-5195-42a9-92a8-d49940e2486e" providerId="AD" clId="Web-{D68B165E-7CC8-A55D-9A35-8695A51ECB18}" dt="2024-05-05T08:15:40.817" v="141" actId="14100"/>
          <ac:spMkLst>
            <pc:docMk/>
            <pc:sldMk cId="2470134743" sldId="257"/>
            <ac:spMk id="5" creationId="{DC119F23-0727-D951-5D8C-795056356061}"/>
          </ac:spMkLst>
        </pc:spChg>
        <pc:spChg chg="mod">
          <ac:chgData name="Veron Hoxha" userId="S::veho@itu.dk::8c3f8875-5195-42a9-92a8-d49940e2486e" providerId="AD" clId="Web-{D68B165E-7CC8-A55D-9A35-8695A51ECB18}" dt="2024-05-05T07:19:45.470" v="7" actId="1076"/>
          <ac:spMkLst>
            <pc:docMk/>
            <pc:sldMk cId="2470134743" sldId="257"/>
            <ac:spMk id="10" creationId="{E24E149C-55FA-C328-3A5F-BBEF1D0B66BE}"/>
          </ac:spMkLst>
        </pc:spChg>
        <pc:picChg chg="add mod">
          <ac:chgData name="Veron Hoxha" userId="S::veho@itu.dk::8c3f8875-5195-42a9-92a8-d49940e2486e" providerId="AD" clId="Web-{D68B165E-7CC8-A55D-9A35-8695A51ECB18}" dt="2024-05-05T07:19:38.923" v="6" actId="1076"/>
          <ac:picMkLst>
            <pc:docMk/>
            <pc:sldMk cId="2470134743" sldId="257"/>
            <ac:picMk id="2" creationId="{D5EADC78-FA92-8781-DA93-9A208F8B1442}"/>
          </ac:picMkLst>
        </pc:picChg>
      </pc:sldChg>
      <pc:sldChg chg="modSp">
        <pc:chgData name="Veron Hoxha" userId="S::veho@itu.dk::8c3f8875-5195-42a9-92a8-d49940e2486e" providerId="AD" clId="Web-{D68B165E-7CC8-A55D-9A35-8695A51ECB18}" dt="2024-05-05T08:10:17.321" v="132" actId="20577"/>
        <pc:sldMkLst>
          <pc:docMk/>
          <pc:sldMk cId="4072903542" sldId="258"/>
        </pc:sldMkLst>
        <pc:spChg chg="mod">
          <ac:chgData name="Veron Hoxha" userId="S::veho@itu.dk::8c3f8875-5195-42a9-92a8-d49940e2486e" providerId="AD" clId="Web-{D68B165E-7CC8-A55D-9A35-8695A51ECB18}" dt="2024-05-05T08:10:17.321" v="132" actId="20577"/>
          <ac:spMkLst>
            <pc:docMk/>
            <pc:sldMk cId="4072903542" sldId="258"/>
            <ac:spMk id="12" creationId="{ACFD73E9-BDCF-5079-D4A9-D43DD46FAA07}"/>
          </ac:spMkLst>
        </pc:spChg>
        <pc:spChg chg="mod">
          <ac:chgData name="Veron Hoxha" userId="S::veho@itu.dk::8c3f8875-5195-42a9-92a8-d49940e2486e" providerId="AD" clId="Web-{D68B165E-7CC8-A55D-9A35-8695A51ECB18}" dt="2024-05-05T08:10:13.430" v="130" actId="20577"/>
          <ac:spMkLst>
            <pc:docMk/>
            <pc:sldMk cId="4072903542" sldId="258"/>
            <ac:spMk id="14" creationId="{20B28421-A1E1-4290-751A-2A4FE92AAA20}"/>
          </ac:spMkLst>
        </pc:spChg>
      </pc:sldChg>
      <pc:sldChg chg="addSp modSp">
        <pc:chgData name="Veron Hoxha" userId="S::veho@itu.dk::8c3f8875-5195-42a9-92a8-d49940e2486e" providerId="AD" clId="Web-{D68B165E-7CC8-A55D-9A35-8695A51ECB18}" dt="2024-05-05T08:11:01.182" v="136" actId="14100"/>
        <pc:sldMkLst>
          <pc:docMk/>
          <pc:sldMk cId="4192197237" sldId="259"/>
        </pc:sldMkLst>
        <pc:spChg chg="add mod">
          <ac:chgData name="Veron Hoxha" userId="S::veho@itu.dk::8c3f8875-5195-42a9-92a8-d49940e2486e" providerId="AD" clId="Web-{D68B165E-7CC8-A55D-9A35-8695A51ECB18}" dt="2024-05-05T07:22:32.445" v="35"/>
          <ac:spMkLst>
            <pc:docMk/>
            <pc:sldMk cId="4192197237" sldId="259"/>
            <ac:spMk id="3" creationId="{CA8FE172-F0A9-6FC9-8E9C-E2BE1038590E}"/>
          </ac:spMkLst>
        </pc:spChg>
        <pc:spChg chg="mod">
          <ac:chgData name="Veron Hoxha" userId="S::veho@itu.dk::8c3f8875-5195-42a9-92a8-d49940e2486e" providerId="AD" clId="Web-{D68B165E-7CC8-A55D-9A35-8695A51ECB18}" dt="2024-05-05T08:11:01.182" v="136" actId="14100"/>
          <ac:spMkLst>
            <pc:docMk/>
            <pc:sldMk cId="4192197237" sldId="259"/>
            <ac:spMk id="12" creationId="{E15ACA17-084A-E178-D507-CC60C5DEE938}"/>
          </ac:spMkLst>
        </pc:spChg>
        <pc:picChg chg="mod">
          <ac:chgData name="Veron Hoxha" userId="S::veho@itu.dk::8c3f8875-5195-42a9-92a8-d49940e2486e" providerId="AD" clId="Web-{D68B165E-7CC8-A55D-9A35-8695A51ECB18}" dt="2024-05-05T08:10:33.587" v="133" actId="1076"/>
          <ac:picMkLst>
            <pc:docMk/>
            <pc:sldMk cId="4192197237" sldId="259"/>
            <ac:picMk id="4" creationId="{D5EADC78-FA92-8781-DA93-9A208F8B1442}"/>
          </ac:picMkLst>
        </pc:picChg>
      </pc:sldChg>
      <pc:sldChg chg="addSp delSp modSp new modNotes">
        <pc:chgData name="Veron Hoxha" userId="S::veho@itu.dk::8c3f8875-5195-42a9-92a8-d49940e2486e" providerId="AD" clId="Web-{D68B165E-7CC8-A55D-9A35-8695A51ECB18}" dt="2024-05-05T08:30:03.942" v="440"/>
        <pc:sldMkLst>
          <pc:docMk/>
          <pc:sldMk cId="2858390186" sldId="260"/>
        </pc:sldMkLst>
        <pc:spChg chg="mod">
          <ac:chgData name="Veron Hoxha" userId="S::veho@itu.dk::8c3f8875-5195-42a9-92a8-d49940e2486e" providerId="AD" clId="Web-{D68B165E-7CC8-A55D-9A35-8695A51ECB18}" dt="2024-05-05T07:27:25.112" v="44" actId="20577"/>
          <ac:spMkLst>
            <pc:docMk/>
            <pc:sldMk cId="2858390186" sldId="260"/>
            <ac:spMk id="2" creationId="{5C043AA7-D7E7-7E15-C9AA-5A275BD945D8}"/>
          </ac:spMkLst>
        </pc:spChg>
        <pc:spChg chg="mod">
          <ac:chgData name="Veron Hoxha" userId="S::veho@itu.dk::8c3f8875-5195-42a9-92a8-d49940e2486e" providerId="AD" clId="Web-{D68B165E-7CC8-A55D-9A35-8695A51ECB18}" dt="2024-05-05T07:58:49.124" v="104" actId="20577"/>
          <ac:spMkLst>
            <pc:docMk/>
            <pc:sldMk cId="2858390186" sldId="260"/>
            <ac:spMk id="4" creationId="{9ABC8352-0476-B8EF-FFFB-38D6C6C9EA50}"/>
          </ac:spMkLst>
        </pc:spChg>
        <pc:picChg chg="add del mod">
          <ac:chgData name="Veron Hoxha" userId="S::veho@itu.dk::8c3f8875-5195-42a9-92a8-d49940e2486e" providerId="AD" clId="Web-{D68B165E-7CC8-A55D-9A35-8695A51ECB18}" dt="2024-05-05T08:01:00.129" v="107"/>
          <ac:picMkLst>
            <pc:docMk/>
            <pc:sldMk cId="2858390186" sldId="260"/>
            <ac:picMk id="3" creationId="{9B10E5D0-E0EE-F07A-FAE3-89A62D2544CA}"/>
          </ac:picMkLst>
        </pc:picChg>
        <pc:picChg chg="add del mod">
          <ac:chgData name="Veron Hoxha" userId="S::veho@itu.dk::8c3f8875-5195-42a9-92a8-d49940e2486e" providerId="AD" clId="Web-{D68B165E-7CC8-A55D-9A35-8695A51ECB18}" dt="2024-05-05T08:03:32.259" v="112"/>
          <ac:picMkLst>
            <pc:docMk/>
            <pc:sldMk cId="2858390186" sldId="260"/>
            <ac:picMk id="5" creationId="{AA089F0E-0297-0F95-4321-DAABEDD085AC}"/>
          </ac:picMkLst>
        </pc:picChg>
        <pc:picChg chg="add mod modCrop">
          <ac:chgData name="Veron Hoxha" userId="S::veho@itu.dk::8c3f8875-5195-42a9-92a8-d49940e2486e" providerId="AD" clId="Web-{D68B165E-7CC8-A55D-9A35-8695A51ECB18}" dt="2024-05-05T08:04:44.590" v="125" actId="1076"/>
          <ac:picMkLst>
            <pc:docMk/>
            <pc:sldMk cId="2858390186" sldId="260"/>
            <ac:picMk id="6" creationId="{6C129D20-B2BD-44C9-2A12-A93D49F56896}"/>
          </ac:picMkLst>
        </pc:picChg>
      </pc:sldChg>
      <pc:sldChg chg="modSp">
        <pc:chgData name="Veron Hoxha" userId="S::veho@itu.dk::8c3f8875-5195-42a9-92a8-d49940e2486e" providerId="AD" clId="Web-{D68B165E-7CC8-A55D-9A35-8695A51ECB18}" dt="2024-05-05T07:47:11.384" v="50" actId="20577"/>
        <pc:sldMkLst>
          <pc:docMk/>
          <pc:sldMk cId="1662739323" sldId="261"/>
        </pc:sldMkLst>
        <pc:spChg chg="mod">
          <ac:chgData name="Veron Hoxha" userId="S::veho@itu.dk::8c3f8875-5195-42a9-92a8-d49940e2486e" providerId="AD" clId="Web-{D68B165E-7CC8-A55D-9A35-8695A51ECB18}" dt="2024-05-05T07:47:11.384" v="50" actId="20577"/>
          <ac:spMkLst>
            <pc:docMk/>
            <pc:sldMk cId="1662739323" sldId="261"/>
            <ac:spMk id="2" creationId="{75F04407-9230-8F3F-0FDB-C784040D11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3E6B-88E1-4C16-83EF-0562730461FE}" type="datetimeFigureOut">
              <a:rPr lang="LID4096" smtClean="0"/>
              <a:t>05/05/2024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8B2D3-5FC6-4EC2-BC45-275F519A03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399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our project, we investigated the task of Fake News detection using NLP approaches.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8B2D3-5FC6-4EC2-BC45-275F519A035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66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 literature review, we confirmed that advanced sequential models outperform simple machine learning approaches. We therefore choose to use a transformer model, more concretely a BERT (</a:t>
            </a:r>
            <a:r>
              <a:rPr lang="en-US" b="0" i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Bidirectional Encoder Representations from Transformers)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8B2D3-5FC6-4EC2-BC45-275F519A0356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334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adapt the architecture, we append a linear layer to the output so it returns the class probability and labels the instance to the higher one.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8B2D3-5FC6-4EC2-BC45-275F519A035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66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Our predication on the test data showed obvious high performance same as the ones shown in the literature and also in the </a:t>
            </a:r>
            <a:r>
              <a:rPr lang="en-US" err="1">
                <a:latin typeface="Calibri"/>
                <a:cs typeface="Calibri"/>
              </a:rPr>
              <a:t>kaggle</a:t>
            </a:r>
            <a:r>
              <a:rPr lang="en-US">
                <a:latin typeface="Calibri"/>
                <a:cs typeface="Calibri"/>
              </a:rPr>
              <a:t> competition in the all performance metrices, with accuracy of 0.987, precision of 0.995, recall of 0.977 and F1 score of 0.986.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8B2D3-5FC6-4EC2-BC45-275F519A035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76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 EDA we suspected the model might be overfitting the predictions to the presence of some specific tokens in the text. 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8B2D3-5FC6-4EC2-BC45-275F519A0356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36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3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4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tp=&amp;arnumber=9620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1769-F9B1-3AEC-9978-4FB3EBC0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9856"/>
            <a:ext cx="5981860" cy="1040655"/>
          </a:xfrm>
        </p:spPr>
        <p:txBody>
          <a:bodyPr anchor="ctr">
            <a:normAutofit fontScale="90000"/>
          </a:bodyPr>
          <a:lstStyle/>
          <a:p>
            <a:r>
              <a:rPr lang="en-US" sz="4400"/>
              <a:t>Advanced Machine Learning</a:t>
            </a:r>
            <a:endParaRPr lang="LID4096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B914D-2898-3D9A-7A57-0C8034412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5" y="669856"/>
            <a:ext cx="2655042" cy="1027113"/>
          </a:xfrm>
        </p:spPr>
        <p:txBody>
          <a:bodyPr anchor="ctr">
            <a:noAutofit/>
          </a:bodyPr>
          <a:lstStyle/>
          <a:p>
            <a:r>
              <a:rPr lang="en-US" sz="3000"/>
              <a:t>mini-PROJECT</a:t>
            </a:r>
            <a:endParaRPr lang="LID4096" sz="3000"/>
          </a:p>
        </p:txBody>
      </p:sp>
      <p:pic>
        <p:nvPicPr>
          <p:cNvPr id="1026" name="Picture 2" descr="Artificial Intelligence: A shield against 'fake news'?">
            <a:extLst>
              <a:ext uri="{FF2B5EF4-FFF2-40B4-BE49-F238E27FC236}">
                <a16:creationId xmlns:a16="http://schemas.microsoft.com/office/drawing/2014/main" id="{ABCCB4B5-8685-DAC0-CC01-B20FFB9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0761" y="2238671"/>
            <a:ext cx="6358253" cy="3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6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4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E7CD-E5FC-B933-EC1D-80F428D8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621760"/>
          </a:xfrm>
        </p:spPr>
        <p:txBody>
          <a:bodyPr>
            <a:normAutofit/>
          </a:bodyPr>
          <a:lstStyle/>
          <a:p>
            <a:r>
              <a:rPr lang="en-US" sz="2500"/>
              <a:t>Approaches to Fake News Detection</a:t>
            </a:r>
            <a:endParaRPr lang="LID4096" sz="25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EADC78-FA92-8781-DA93-9A208F8B1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258" y="2170596"/>
            <a:ext cx="5905064" cy="3433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FE172-F0A9-6FC9-8E9C-E2BE1038590E}"/>
              </a:ext>
            </a:extLst>
          </p:cNvPr>
          <p:cNvSpPr txBox="1"/>
          <p:nvPr/>
        </p:nvSpPr>
        <p:spPr>
          <a:xfrm>
            <a:off x="715617" y="6137966"/>
            <a:ext cx="8220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14"/>
                <a:ea typeface="+mj-ea"/>
                <a:cs typeface="+mj-cs"/>
              </a:rPr>
              <a:t> </a:t>
            </a:r>
            <a:r>
              <a:rPr lang="en-US" sz="1400" b="1">
                <a:latin typeface="14"/>
                <a:ea typeface="+mj-ea"/>
                <a:cs typeface="+mj-cs"/>
              </a:rPr>
              <a:t>Literature:</a:t>
            </a:r>
            <a:r>
              <a:rPr lang="en-US">
                <a:solidFill>
                  <a:srgbClr val="C9D1D9"/>
                </a:solidFill>
                <a:latin typeface="14"/>
              </a:rPr>
              <a:t> </a:t>
            </a:r>
            <a:r>
              <a:rPr lang="en-US">
                <a:latin typeface="14"/>
                <a:hlinkClick r:id="rId4"/>
              </a:rPr>
              <a:t>A Comprehensive Review on Fake News Detection With Deep Learning</a:t>
            </a:r>
            <a:r>
              <a:rPr lang="en-US">
                <a:solidFill>
                  <a:srgbClr val="C9D1D9"/>
                </a:solidFill>
                <a:latin typeface="14"/>
              </a:rPr>
              <a:t>.</a:t>
            </a:r>
            <a:endParaRPr lang="en-US">
              <a:latin typeface="1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11F5-FB9A-6594-A087-1E142896A471}"/>
              </a:ext>
            </a:extLst>
          </p:cNvPr>
          <p:cNvSpPr txBox="1"/>
          <p:nvPr/>
        </p:nvSpPr>
        <p:spPr>
          <a:xfrm>
            <a:off x="841248" y="1524520"/>
            <a:ext cx="422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simple binary classification? </a:t>
            </a:r>
            <a:r>
              <a:rPr lang="en-US" b="1"/>
              <a:t>Think again</a:t>
            </a:r>
            <a:r>
              <a:rPr lang="en-US"/>
              <a:t>!</a:t>
            </a:r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5ACA17-084A-E178-D507-CC60C5DEE938}"/>
              </a:ext>
            </a:extLst>
          </p:cNvPr>
          <p:cNvSpPr/>
          <p:nvPr/>
        </p:nvSpPr>
        <p:spPr>
          <a:xfrm>
            <a:off x="1242091" y="4087698"/>
            <a:ext cx="2848512" cy="2212705"/>
          </a:xfrm>
          <a:custGeom>
            <a:avLst/>
            <a:gdLst>
              <a:gd name="connsiteX0" fmla="*/ 2346036 w 2346036"/>
              <a:gd name="connsiteY0" fmla="*/ 96 h 2096750"/>
              <a:gd name="connsiteX1" fmla="*/ 1265382 w 2346036"/>
              <a:gd name="connsiteY1" fmla="*/ 194059 h 2096750"/>
              <a:gd name="connsiteX2" fmla="*/ 360218 w 2346036"/>
              <a:gd name="connsiteY2" fmla="*/ 1173114 h 2096750"/>
              <a:gd name="connsiteX3" fmla="*/ 0 w 2346036"/>
              <a:gd name="connsiteY3" fmla="*/ 2096750 h 209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036" h="2096750">
                <a:moveTo>
                  <a:pt x="2346036" y="96"/>
                </a:moveTo>
                <a:cubicBezTo>
                  <a:pt x="1971194" y="-674"/>
                  <a:pt x="1596352" y="-1444"/>
                  <a:pt x="1265382" y="194059"/>
                </a:cubicBezTo>
                <a:cubicBezTo>
                  <a:pt x="934412" y="389562"/>
                  <a:pt x="571115" y="855999"/>
                  <a:pt x="360218" y="1173114"/>
                </a:cubicBezTo>
                <a:cubicBezTo>
                  <a:pt x="149321" y="1490229"/>
                  <a:pt x="74660" y="1793489"/>
                  <a:pt x="0" y="209675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21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BERT? How it is trained ? A High Level Overview | by Suraj Yadav |  Medium">
            <a:extLst>
              <a:ext uri="{FF2B5EF4-FFF2-40B4-BE49-F238E27FC236}">
                <a16:creationId xmlns:a16="http://schemas.microsoft.com/office/drawing/2014/main" id="{ED25A585-89B3-F84D-B828-AAA3E0328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3" r="73838"/>
          <a:stretch/>
        </p:blipFill>
        <p:spPr bwMode="auto">
          <a:xfrm flipH="1">
            <a:off x="9198680" y="2821133"/>
            <a:ext cx="2990272" cy="403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5DF2D-332E-665A-3D7F-E697B451B672}"/>
              </a:ext>
            </a:extLst>
          </p:cNvPr>
          <p:cNvSpPr txBox="1"/>
          <p:nvPr/>
        </p:nvSpPr>
        <p:spPr>
          <a:xfrm>
            <a:off x="9425568" y="1439180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/>
              <a:t>Model:</a:t>
            </a:r>
          </a:p>
          <a:p>
            <a:pPr algn="ctr"/>
            <a:r>
              <a:rPr lang="en-US" sz="4500" b="1">
                <a:solidFill>
                  <a:srgbClr val="0070C0"/>
                </a:solidFill>
              </a:rPr>
              <a:t>BERT</a:t>
            </a:r>
            <a:endParaRPr lang="LID4096" sz="4500" b="1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E149C-55FA-C328-3A5F-BBEF1D0B66BE}"/>
              </a:ext>
            </a:extLst>
          </p:cNvPr>
          <p:cNvSpPr txBox="1"/>
          <p:nvPr/>
        </p:nvSpPr>
        <p:spPr>
          <a:xfrm>
            <a:off x="849890" y="977515"/>
            <a:ext cx="446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Transformers model pretrained on a large corpus of English data and fine-tuned on Fake News dataset.</a:t>
            </a:r>
            <a:endParaRPr lang="LID4096"/>
          </a:p>
        </p:txBody>
      </p:sp>
      <p:pic>
        <p:nvPicPr>
          <p:cNvPr id="1026" name="Picture 2" descr="Simplified BERT Architecture | Download Scientific Diagram">
            <a:extLst>
              <a:ext uri="{FF2B5EF4-FFF2-40B4-BE49-F238E27FC236}">
                <a16:creationId xmlns:a16="http://schemas.microsoft.com/office/drawing/2014/main" id="{88F7EAA6-67E6-B1DE-0CB9-FC4ADF13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691824"/>
            <a:ext cx="4572000" cy="343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C42A79-BE9F-AF2B-BAE7-DBA064DFFFB2}"/>
              </a:ext>
            </a:extLst>
          </p:cNvPr>
          <p:cNvCxnSpPr/>
          <p:nvPr/>
        </p:nvCxnSpPr>
        <p:spPr>
          <a:xfrm flipV="1">
            <a:off x="4738255" y="3260436"/>
            <a:ext cx="1356221" cy="27709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119F23-0727-D951-5D8C-795056356061}"/>
              </a:ext>
            </a:extLst>
          </p:cNvPr>
          <p:cNvSpPr txBox="1"/>
          <p:nvPr/>
        </p:nvSpPr>
        <p:spPr>
          <a:xfrm>
            <a:off x="6120174" y="2942597"/>
            <a:ext cx="30421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Simple linear layer returning class probabilities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01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3AA7-D7E7-7E15-C9AA-5A275BD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C8352-0476-B8EF-FFFB-38D6C6C9EA50}"/>
              </a:ext>
            </a:extLst>
          </p:cNvPr>
          <p:cNvSpPr txBox="1"/>
          <p:nvPr/>
        </p:nvSpPr>
        <p:spPr>
          <a:xfrm>
            <a:off x="839304" y="1716666"/>
            <a:ext cx="8630477" cy="25391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1500">
              <a:latin typeface="Univers Condensed"/>
            </a:endParaRPr>
          </a:p>
          <a:p>
            <a:r>
              <a:rPr lang="en-US">
                <a:latin typeface="Elephant"/>
                <a:ea typeface="+mj-ea"/>
                <a:cs typeface="+mj-cs"/>
              </a:rPr>
              <a:t>Performance matrices on our test predictions:</a:t>
            </a:r>
          </a:p>
          <a:p>
            <a:endParaRPr lang="en-US"/>
          </a:p>
          <a:p>
            <a:r>
              <a:rPr lang="en-US"/>
              <a:t>Accuracy: </a:t>
            </a:r>
            <a:r>
              <a:rPr lang="en-US" b="1"/>
              <a:t>0.987 </a:t>
            </a:r>
          </a:p>
          <a:p>
            <a:r>
              <a:rPr lang="en-US"/>
              <a:t>Precision: </a:t>
            </a:r>
            <a:r>
              <a:rPr lang="en-US" b="1"/>
              <a:t>0.995 </a:t>
            </a:r>
            <a:endParaRPr lang="LID4096" b="1"/>
          </a:p>
          <a:p>
            <a:r>
              <a:rPr lang="en-US"/>
              <a:t>Recall: </a:t>
            </a:r>
            <a:r>
              <a:rPr lang="en-US" b="1"/>
              <a:t>0.977 </a:t>
            </a:r>
            <a:endParaRPr lang="LID4096" b="1"/>
          </a:p>
          <a:p>
            <a:r>
              <a:rPr lang="en-US"/>
              <a:t>F1 Score: </a:t>
            </a:r>
            <a:r>
              <a:rPr lang="en-US" b="1"/>
              <a:t>0.986</a:t>
            </a:r>
            <a:endParaRPr lang="LID4096" b="1"/>
          </a:p>
          <a:p>
            <a:r>
              <a:rPr lang="en-US"/>
              <a:t>FPR:</a:t>
            </a:r>
            <a:r>
              <a:rPr lang="en-US" b="1"/>
              <a:t> 0.004 </a:t>
            </a:r>
            <a:endParaRPr lang="LID4096" b="1"/>
          </a:p>
          <a:p>
            <a:r>
              <a:rPr lang="en-US"/>
              <a:t>TPR: </a:t>
            </a:r>
            <a:r>
              <a:rPr lang="en-US" b="1"/>
              <a:t>0.977</a:t>
            </a:r>
            <a:endParaRPr lang="LID4096" b="1"/>
          </a:p>
        </p:txBody>
      </p:sp>
      <p:pic>
        <p:nvPicPr>
          <p:cNvPr id="6" name="Picture 5" descr="A red and white target with a ladybug in center&#10;&#10;Description automatically generated">
            <a:extLst>
              <a:ext uri="{FF2B5EF4-FFF2-40B4-BE49-F238E27FC236}">
                <a16:creationId xmlns:a16="http://schemas.microsoft.com/office/drawing/2014/main" id="{6C129D20-B2BD-44C9-2A12-A93D49F56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" b="2857"/>
          <a:stretch/>
        </p:blipFill>
        <p:spPr>
          <a:xfrm>
            <a:off x="6852132" y="2728497"/>
            <a:ext cx="2615346" cy="26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9DE3D-630D-A9AD-84B2-6ABEFD7E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5" y="2470938"/>
            <a:ext cx="3200400" cy="22666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8AC3C85-DA3F-0893-8AD7-4EB0F7E6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906563"/>
          </a:xfrm>
        </p:spPr>
        <p:txBody>
          <a:bodyPr>
            <a:normAutofit/>
          </a:bodyPr>
          <a:lstStyle/>
          <a:p>
            <a:r>
              <a:rPr lang="en-US" sz="2500"/>
              <a:t>Experiments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61F15C-5AF6-2E56-C5E1-3B7ED16036F4}"/>
              </a:ext>
            </a:extLst>
          </p:cNvPr>
          <p:cNvSpPr txBox="1">
            <a:spLocks/>
          </p:cNvSpPr>
          <p:nvPr/>
        </p:nvSpPr>
        <p:spPr>
          <a:xfrm>
            <a:off x="465399" y="1617400"/>
            <a:ext cx="3200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/>
              <a:t>Is the model learning shortcuts to classification from token presence?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FD73E9-BDCF-5079-D4A9-D43DD46FAA07}"/>
              </a:ext>
            </a:extLst>
          </p:cNvPr>
          <p:cNvSpPr txBox="1">
            <a:spLocks/>
          </p:cNvSpPr>
          <p:nvPr/>
        </p:nvSpPr>
        <p:spPr>
          <a:xfrm>
            <a:off x="5894367" y="501188"/>
            <a:ext cx="2743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>
                <a:solidFill>
                  <a:schemeClr val="bg2">
                    <a:lumMod val="50000"/>
                  </a:schemeClr>
                </a:solidFill>
              </a:rPr>
              <a:t>Experiment 1:</a:t>
            </a:r>
          </a:p>
          <a:p>
            <a:r>
              <a:rPr lang="en-US" sz="1500"/>
              <a:t>Replacing highly polarized political names for common names.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B28421-A1E1-4290-751A-2A4FE92AAA20}"/>
              </a:ext>
            </a:extLst>
          </p:cNvPr>
          <p:cNvSpPr txBox="1">
            <a:spLocks/>
          </p:cNvSpPr>
          <p:nvPr/>
        </p:nvSpPr>
        <p:spPr>
          <a:xfrm>
            <a:off x="3928813" y="4528012"/>
            <a:ext cx="2743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>
                <a:solidFill>
                  <a:schemeClr val="bg2">
                    <a:lumMod val="50000"/>
                  </a:schemeClr>
                </a:solidFill>
              </a:rPr>
              <a:t>Experiment 2:</a:t>
            </a:r>
          </a:p>
          <a:p>
            <a:r>
              <a:rPr lang="en-US" sz="1500"/>
              <a:t>Inserting foreign language tokens associated with Fake News.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BE9B94-4BAB-C43C-F111-1F1F1B463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68" y="534470"/>
            <a:ext cx="1828800" cy="28945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81787F-F8A5-5A72-871E-7E5B847E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265" y="2563093"/>
            <a:ext cx="1828800" cy="2879319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19B74E4-03A7-4750-038B-177E7A26B8A1}"/>
              </a:ext>
            </a:extLst>
          </p:cNvPr>
          <p:cNvSpPr txBox="1">
            <a:spLocks/>
          </p:cNvSpPr>
          <p:nvPr/>
        </p:nvSpPr>
        <p:spPr>
          <a:xfrm>
            <a:off x="8772068" y="3511685"/>
            <a:ext cx="1828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Result: 5 instances changed label (0.27%)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20A88AE-62DB-29F6-1CDA-3147036AF16E}"/>
              </a:ext>
            </a:extLst>
          </p:cNvPr>
          <p:cNvSpPr txBox="1">
            <a:spLocks/>
          </p:cNvSpPr>
          <p:nvPr/>
        </p:nvSpPr>
        <p:spPr>
          <a:xfrm>
            <a:off x="6674265" y="5504173"/>
            <a:ext cx="1828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Result: 9 instances changed label (0.43%)</a:t>
            </a:r>
          </a:p>
        </p:txBody>
      </p:sp>
    </p:spTree>
    <p:extLst>
      <p:ext uri="{BB962C8B-B14F-4D97-AF65-F5344CB8AC3E}">
        <p14:creationId xmlns:p14="http://schemas.microsoft.com/office/powerpoint/2010/main" val="407290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4407-9230-8F3F-0FDB-C784040D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ID4096" sz="250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3BE1C-50CF-F1B3-EE3C-E7F3AC41A9B3}"/>
              </a:ext>
            </a:extLst>
          </p:cNvPr>
          <p:cNvSpPr txBox="1"/>
          <p:nvPr/>
        </p:nvSpPr>
        <p:spPr>
          <a:xfrm>
            <a:off x="841248" y="1878345"/>
            <a:ext cx="10782001" cy="3645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Fake news detection is a critical yet challenging problem in Natural Language Processing (NLP) (</a:t>
            </a:r>
            <a:r>
              <a:rPr lang="en-US" i="1" err="1"/>
              <a:t>Oshikawa</a:t>
            </a:r>
            <a:r>
              <a:rPr lang="en-US" i="1"/>
              <a:t> et al</a:t>
            </a:r>
            <a:r>
              <a:rPr lang="en-US"/>
              <a:t>.</a:t>
            </a:r>
            <a:r>
              <a:rPr lang="en-GB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Although advanced sequential models achieve high performance in discriminating fake news, this results might be misleading.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broader aspect of fake news can include several other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Fact-Checking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Rumor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Stance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Although classification is the main approach, regression is also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Simple changes or insertions in the text did not substantially modify the predictions, although it did change the model certainty.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Adversarial agents could easily engineer texts to avoid automatic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many cases, the task would require fact checking or additional context unavailable to the model.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273932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MimeoVTI</vt:lpstr>
      <vt:lpstr>Advanced Machine Learning</vt:lpstr>
      <vt:lpstr>Approaches to Fake News Detection</vt:lpstr>
      <vt:lpstr>PowerPoint Presentation</vt:lpstr>
      <vt:lpstr>Results</vt:lpstr>
      <vt:lpstr>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</dc:title>
  <dc:creator>Gino Franco Fazzi</dc:creator>
  <cp:revision>1</cp:revision>
  <dcterms:created xsi:type="dcterms:W3CDTF">2024-04-30T11:18:50Z</dcterms:created>
  <dcterms:modified xsi:type="dcterms:W3CDTF">2024-05-05T08:48:11Z</dcterms:modified>
</cp:coreProperties>
</file>