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8"/>
  </p:notesMasterIdLst>
  <p:sldIdLst>
    <p:sldId id="257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F5627-A110-494E-B966-CE733BDDA2C1}" v="238" dt="2024-04-29T16:57:58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71" autoAdjust="0"/>
  </p:normalViewPr>
  <p:slideViewPr>
    <p:cSldViewPr snapToGrid="0">
      <p:cViewPr varScale="1">
        <p:scale>
          <a:sx n="84" d="100"/>
          <a:sy n="84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o Franco Fazzi" userId="ffc952d9-aab7-4db3-8a4d-9119f2b96511" providerId="ADAL" clId="{465F5627-A110-494E-B966-CE733BDDA2C1}"/>
    <pc:docChg chg="undo custSel addSld delSld modSld">
      <pc:chgData name="Gino Franco Fazzi" userId="ffc952d9-aab7-4db3-8a4d-9119f2b96511" providerId="ADAL" clId="{465F5627-A110-494E-B966-CE733BDDA2C1}" dt="2024-04-29T16:57:58.144" v="420"/>
      <pc:docMkLst>
        <pc:docMk/>
      </pc:docMkLst>
      <pc:sldChg chg="addSp delSp modSp mod modTransition modMedia delAnim modAnim">
        <pc:chgData name="Gino Franco Fazzi" userId="ffc952d9-aab7-4db3-8a4d-9119f2b96511" providerId="ADAL" clId="{465F5627-A110-494E-B966-CE733BDDA2C1}" dt="2024-04-29T16:41:09.401" v="286"/>
        <pc:sldMkLst>
          <pc:docMk/>
          <pc:sldMk cId="1168604970" sldId="257"/>
        </pc:sldMkLst>
        <pc:picChg chg="add del mod">
          <ac:chgData name="Gino Franco Fazzi" userId="ffc952d9-aab7-4db3-8a4d-9119f2b96511" providerId="ADAL" clId="{465F5627-A110-494E-B966-CE733BDDA2C1}" dt="2024-04-29T16:08:14.371" v="31" actId="478"/>
          <ac:picMkLst>
            <pc:docMk/>
            <pc:sldMk cId="1168604970" sldId="257"/>
            <ac:picMk id="2" creationId="{EE0279ED-1738-6D58-5E8F-F573418E9289}"/>
          </ac:picMkLst>
        </pc:picChg>
        <pc:picChg chg="add del mod">
          <ac:chgData name="Gino Franco Fazzi" userId="ffc952d9-aab7-4db3-8a4d-9119f2b96511" providerId="ADAL" clId="{465F5627-A110-494E-B966-CE733BDDA2C1}" dt="2024-04-29T16:36:55.655" v="265"/>
          <ac:picMkLst>
            <pc:docMk/>
            <pc:sldMk cId="1168604970" sldId="257"/>
            <ac:picMk id="4" creationId="{8E0DF54A-1160-0AF3-1282-C2AA4A440D5A}"/>
          </ac:picMkLst>
        </pc:picChg>
        <pc:picChg chg="add del mod">
          <ac:chgData name="Gino Franco Fazzi" userId="ffc952d9-aab7-4db3-8a4d-9119f2b96511" providerId="ADAL" clId="{465F5627-A110-494E-B966-CE733BDDA2C1}" dt="2024-04-29T16:37:04.433" v="266" actId="478"/>
          <ac:picMkLst>
            <pc:docMk/>
            <pc:sldMk cId="1168604970" sldId="257"/>
            <ac:picMk id="5" creationId="{6D7FF9B7-6925-D466-BBD2-6E0B80FDCCE4}"/>
          </ac:picMkLst>
        </pc:picChg>
        <pc:picChg chg="add mod">
          <ac:chgData name="Gino Franco Fazzi" userId="ffc952d9-aab7-4db3-8a4d-9119f2b96511" providerId="ADAL" clId="{465F5627-A110-494E-B966-CE733BDDA2C1}" dt="2024-04-29T16:39:45.106" v="282" actId="1076"/>
          <ac:picMkLst>
            <pc:docMk/>
            <pc:sldMk cId="1168604970" sldId="257"/>
            <ac:picMk id="11" creationId="{A6569B4F-9445-3D3E-A51D-036187C526AB}"/>
          </ac:picMkLst>
        </pc:picChg>
      </pc:sldChg>
      <pc:sldChg chg="addSp delSp modSp mod modTransition delAnim modAnim">
        <pc:chgData name="Gino Franco Fazzi" userId="ffc952d9-aab7-4db3-8a4d-9119f2b96511" providerId="ADAL" clId="{465F5627-A110-494E-B966-CE733BDDA2C1}" dt="2024-04-29T16:44:45.616" v="292"/>
        <pc:sldMkLst>
          <pc:docMk/>
          <pc:sldMk cId="1930622108" sldId="258"/>
        </pc:sldMkLst>
        <pc:picChg chg="add del mod">
          <ac:chgData name="Gino Franco Fazzi" userId="ffc952d9-aab7-4db3-8a4d-9119f2b96511" providerId="ADAL" clId="{465F5627-A110-494E-B966-CE733BDDA2C1}" dt="2024-04-29T16:25:09.638" v="188" actId="478"/>
          <ac:picMkLst>
            <pc:docMk/>
            <pc:sldMk cId="1930622108" sldId="258"/>
            <ac:picMk id="2" creationId="{1CB3C311-D6FF-F4ED-4510-D10023700DA8}"/>
          </ac:picMkLst>
        </pc:picChg>
        <pc:picChg chg="add del mod">
          <ac:chgData name="Gino Franco Fazzi" userId="ffc952d9-aab7-4db3-8a4d-9119f2b96511" providerId="ADAL" clId="{465F5627-A110-494E-B966-CE733BDDA2C1}" dt="2024-04-29T16:37:09.951" v="268" actId="478"/>
          <ac:picMkLst>
            <pc:docMk/>
            <pc:sldMk cId="1930622108" sldId="258"/>
            <ac:picMk id="2" creationId="{74A2AFBD-5E7D-E862-4429-15F8904DFB7E}"/>
          </ac:picMkLst>
        </pc:picChg>
        <pc:picChg chg="add mod">
          <ac:chgData name="Gino Franco Fazzi" userId="ffc952d9-aab7-4db3-8a4d-9119f2b96511" providerId="ADAL" clId="{465F5627-A110-494E-B966-CE733BDDA2C1}" dt="2024-04-29T16:28:50.601" v="198" actId="1076"/>
          <ac:picMkLst>
            <pc:docMk/>
            <pc:sldMk cId="1930622108" sldId="258"/>
            <ac:picMk id="5" creationId="{ADBCC0C1-3B84-D390-12F5-FA169B3A7C26}"/>
          </ac:picMkLst>
        </pc:picChg>
        <pc:picChg chg="add mod">
          <ac:chgData name="Gino Franco Fazzi" userId="ffc952d9-aab7-4db3-8a4d-9119f2b96511" providerId="ADAL" clId="{465F5627-A110-494E-B966-CE733BDDA2C1}" dt="2024-04-29T16:35:31.653" v="247"/>
          <ac:picMkLst>
            <pc:docMk/>
            <pc:sldMk cId="1930622108" sldId="258"/>
            <ac:picMk id="7" creationId="{D50C362C-5255-92C3-1F2C-57A6470A67D8}"/>
          </ac:picMkLst>
        </pc:picChg>
      </pc:sldChg>
      <pc:sldChg chg="addSp delSp modSp mod modTransition delAnim modAnim modNotesTx">
        <pc:chgData name="Gino Franco Fazzi" userId="ffc952d9-aab7-4db3-8a4d-9119f2b96511" providerId="ADAL" clId="{465F5627-A110-494E-B966-CE733BDDA2C1}" dt="2024-04-29T16:45:38.474" v="294"/>
        <pc:sldMkLst>
          <pc:docMk/>
          <pc:sldMk cId="2672248412" sldId="259"/>
        </pc:sldMkLst>
        <pc:picChg chg="add del mod">
          <ac:chgData name="Gino Franco Fazzi" userId="ffc952d9-aab7-4db3-8a4d-9119f2b96511" providerId="ADAL" clId="{465F5627-A110-494E-B966-CE733BDDA2C1}" dt="2024-04-29T16:25:07.890" v="187" actId="478"/>
          <ac:picMkLst>
            <pc:docMk/>
            <pc:sldMk cId="2672248412" sldId="259"/>
            <ac:picMk id="5" creationId="{8C9E31B0-7552-F1BB-2C7F-6D12F56E3D5B}"/>
          </ac:picMkLst>
        </pc:picChg>
        <pc:picChg chg="add del mod">
          <ac:chgData name="Gino Franco Fazzi" userId="ffc952d9-aab7-4db3-8a4d-9119f2b96511" providerId="ADAL" clId="{465F5627-A110-494E-B966-CE733BDDA2C1}" dt="2024-04-29T16:37:11.474" v="269" actId="478"/>
          <ac:picMkLst>
            <pc:docMk/>
            <pc:sldMk cId="2672248412" sldId="259"/>
            <ac:picMk id="5" creationId="{FE29E82E-E387-63D0-ECB7-A0D3546A2709}"/>
          </ac:picMkLst>
        </pc:picChg>
        <pc:picChg chg="add mod">
          <ac:chgData name="Gino Franco Fazzi" userId="ffc952d9-aab7-4db3-8a4d-9119f2b96511" providerId="ADAL" clId="{465F5627-A110-494E-B966-CE733BDDA2C1}" dt="2024-04-29T16:29:20.059" v="202" actId="1076"/>
          <ac:picMkLst>
            <pc:docMk/>
            <pc:sldMk cId="2672248412" sldId="259"/>
            <ac:picMk id="7" creationId="{DD3508B8-11BA-61A1-F7F7-7EC1B037C88B}"/>
          </ac:picMkLst>
        </pc:picChg>
        <pc:picChg chg="add del mod">
          <ac:chgData name="Gino Franco Fazzi" userId="ffc952d9-aab7-4db3-8a4d-9119f2b96511" providerId="ADAL" clId="{465F5627-A110-494E-B966-CE733BDDA2C1}" dt="2024-04-29T16:34:57.816" v="244" actId="478"/>
          <ac:picMkLst>
            <pc:docMk/>
            <pc:sldMk cId="2672248412" sldId="259"/>
            <ac:picMk id="11" creationId="{D138625C-3E32-35EF-3BC5-521FD31F7EE8}"/>
          </ac:picMkLst>
        </pc:picChg>
      </pc:sldChg>
      <pc:sldChg chg="addSp delSp modSp mod modTransition delAnim modAnim modNotesTx">
        <pc:chgData name="Gino Franco Fazzi" userId="ffc952d9-aab7-4db3-8a4d-9119f2b96511" providerId="ADAL" clId="{465F5627-A110-494E-B966-CE733BDDA2C1}" dt="2024-04-29T16:50:41" v="302"/>
        <pc:sldMkLst>
          <pc:docMk/>
          <pc:sldMk cId="3455884388" sldId="260"/>
        </pc:sldMkLst>
        <pc:spChg chg="mod">
          <ac:chgData name="Gino Franco Fazzi" userId="ffc952d9-aab7-4db3-8a4d-9119f2b96511" providerId="ADAL" clId="{465F5627-A110-494E-B966-CE733BDDA2C1}" dt="2024-04-29T16:35:55.919" v="257" actId="1076"/>
          <ac:spMkLst>
            <pc:docMk/>
            <pc:sldMk cId="3455884388" sldId="260"/>
            <ac:spMk id="3" creationId="{1F317858-3792-62DD-293D-0D5183921743}"/>
          </ac:spMkLst>
        </pc:spChg>
        <pc:spChg chg="mod">
          <ac:chgData name="Gino Franco Fazzi" userId="ffc952d9-aab7-4db3-8a4d-9119f2b96511" providerId="ADAL" clId="{465F5627-A110-494E-B966-CE733BDDA2C1}" dt="2024-04-29T16:35:53.637" v="256" actId="1076"/>
          <ac:spMkLst>
            <pc:docMk/>
            <pc:sldMk cId="3455884388" sldId="260"/>
            <ac:spMk id="12" creationId="{49888736-C97D-EA13-BB04-95467F6CE3A8}"/>
          </ac:spMkLst>
        </pc:spChg>
        <pc:picChg chg="add del mod">
          <ac:chgData name="Gino Franco Fazzi" userId="ffc952d9-aab7-4db3-8a4d-9119f2b96511" providerId="ADAL" clId="{465F5627-A110-494E-B966-CE733BDDA2C1}" dt="2024-04-29T16:25:06.271" v="186" actId="478"/>
          <ac:picMkLst>
            <pc:docMk/>
            <pc:sldMk cId="3455884388" sldId="260"/>
            <ac:picMk id="2" creationId="{528A84DF-77E9-607A-3228-D249FCDB9CF6}"/>
          </ac:picMkLst>
        </pc:picChg>
        <pc:picChg chg="add del mod">
          <ac:chgData name="Gino Franco Fazzi" userId="ffc952d9-aab7-4db3-8a4d-9119f2b96511" providerId="ADAL" clId="{465F5627-A110-494E-B966-CE733BDDA2C1}" dt="2024-04-29T16:37:13.243" v="270" actId="478"/>
          <ac:picMkLst>
            <pc:docMk/>
            <pc:sldMk cId="3455884388" sldId="260"/>
            <ac:picMk id="2" creationId="{9B4FD375-1797-1B48-265A-8338B3FB97F1}"/>
          </ac:picMkLst>
        </pc:picChg>
        <pc:picChg chg="add del mod">
          <ac:chgData name="Gino Franco Fazzi" userId="ffc952d9-aab7-4db3-8a4d-9119f2b96511" providerId="ADAL" clId="{465F5627-A110-494E-B966-CE733BDDA2C1}" dt="2024-04-29T16:49:30.093" v="295" actId="478"/>
          <ac:picMkLst>
            <pc:docMk/>
            <pc:sldMk cId="3455884388" sldId="260"/>
            <ac:picMk id="4" creationId="{58BF3DF2-8469-1A1F-DB02-4DCFCA88E4FB}"/>
          </ac:picMkLst>
        </pc:picChg>
        <pc:picChg chg="add mod">
          <ac:chgData name="Gino Franco Fazzi" userId="ffc952d9-aab7-4db3-8a4d-9119f2b96511" providerId="ADAL" clId="{465F5627-A110-494E-B966-CE733BDDA2C1}" dt="2024-04-29T16:35:39.042" v="248"/>
          <ac:picMkLst>
            <pc:docMk/>
            <pc:sldMk cId="3455884388" sldId="260"/>
            <ac:picMk id="5" creationId="{98E3EC76-BED4-F3CC-01DC-75F267458230}"/>
          </ac:picMkLst>
        </pc:picChg>
        <pc:picChg chg="add mod">
          <ac:chgData name="Gino Franco Fazzi" userId="ffc952d9-aab7-4db3-8a4d-9119f2b96511" providerId="ADAL" clId="{465F5627-A110-494E-B966-CE733BDDA2C1}" dt="2024-04-29T16:49:42.304" v="297" actId="1076"/>
          <ac:picMkLst>
            <pc:docMk/>
            <pc:sldMk cId="3455884388" sldId="260"/>
            <ac:picMk id="6" creationId="{CF7BDBEB-09B9-4730-CCD0-3196D54EDEF2}"/>
          </ac:picMkLst>
        </pc:picChg>
      </pc:sldChg>
      <pc:sldChg chg="addSp delSp modSp mod modTransition delAnim modAnim modNotesTx">
        <pc:chgData name="Gino Franco Fazzi" userId="ffc952d9-aab7-4db3-8a4d-9119f2b96511" providerId="ADAL" clId="{465F5627-A110-494E-B966-CE733BDDA2C1}" dt="2024-04-29T16:43:45.197" v="288"/>
        <pc:sldMkLst>
          <pc:docMk/>
          <pc:sldMk cId="90909402" sldId="261"/>
        </pc:sldMkLst>
        <pc:picChg chg="add del mod">
          <ac:chgData name="Gino Franco Fazzi" userId="ffc952d9-aab7-4db3-8a4d-9119f2b96511" providerId="ADAL" clId="{465F5627-A110-494E-B966-CE733BDDA2C1}" dt="2024-04-29T16:25:11.787" v="189" actId="478"/>
          <ac:picMkLst>
            <pc:docMk/>
            <pc:sldMk cId="90909402" sldId="261"/>
            <ac:picMk id="2" creationId="{77D97CE0-76B7-A894-28C2-A1A453271BF9}"/>
          </ac:picMkLst>
        </pc:picChg>
        <pc:picChg chg="add mod">
          <ac:chgData name="Gino Franco Fazzi" userId="ffc952d9-aab7-4db3-8a4d-9119f2b96511" providerId="ADAL" clId="{465F5627-A110-494E-B966-CE733BDDA2C1}" dt="2024-04-29T16:28:28.966" v="194" actId="1076"/>
          <ac:picMkLst>
            <pc:docMk/>
            <pc:sldMk cId="90909402" sldId="261"/>
            <ac:picMk id="3" creationId="{69087B37-ACB2-2C22-CFD8-AD6D8E3BF344}"/>
          </ac:picMkLst>
        </pc:picChg>
        <pc:picChg chg="add mod">
          <ac:chgData name="Gino Franco Fazzi" userId="ffc952d9-aab7-4db3-8a4d-9119f2b96511" providerId="ADAL" clId="{465F5627-A110-494E-B966-CE733BDDA2C1}" dt="2024-04-29T16:35:22.298" v="246"/>
          <ac:picMkLst>
            <pc:docMk/>
            <pc:sldMk cId="90909402" sldId="261"/>
            <ac:picMk id="4" creationId="{C45093FE-46F1-A6B2-8B36-F4B6085EAF6B}"/>
          </ac:picMkLst>
        </pc:picChg>
        <pc:picChg chg="add del mod">
          <ac:chgData name="Gino Franco Fazzi" userId="ffc952d9-aab7-4db3-8a4d-9119f2b96511" providerId="ADAL" clId="{465F5627-A110-494E-B966-CE733BDDA2C1}" dt="2024-04-29T16:37:07.514" v="267" actId="478"/>
          <ac:picMkLst>
            <pc:docMk/>
            <pc:sldMk cId="90909402" sldId="261"/>
            <ac:picMk id="6" creationId="{645C5BB2-233C-A078-DF43-CB515E69D9DC}"/>
          </ac:picMkLst>
        </pc:picChg>
      </pc:sldChg>
      <pc:sldChg chg="addSp delSp modSp del mod modTransition delAnim modAnim modNotesTx">
        <pc:chgData name="Gino Franco Fazzi" userId="ffc952d9-aab7-4db3-8a4d-9119f2b96511" providerId="ADAL" clId="{465F5627-A110-494E-B966-CE733BDDA2C1}" dt="2024-04-29T16:36:03.321" v="258" actId="2696"/>
        <pc:sldMkLst>
          <pc:docMk/>
          <pc:sldMk cId="227353678" sldId="262"/>
        </pc:sldMkLst>
        <pc:picChg chg="add del mod">
          <ac:chgData name="Gino Franco Fazzi" userId="ffc952d9-aab7-4db3-8a4d-9119f2b96511" providerId="ADAL" clId="{465F5627-A110-494E-B966-CE733BDDA2C1}" dt="2024-04-29T16:27:58.407" v="190" actId="478"/>
          <ac:picMkLst>
            <pc:docMk/>
            <pc:sldMk cId="227353678" sldId="262"/>
            <ac:picMk id="3" creationId="{B35C7E4B-9D44-A7D8-33FD-D8449904E77A}"/>
          </ac:picMkLst>
        </pc:picChg>
      </pc:sldChg>
      <pc:sldChg chg="addSp delSp modSp add mod modTransition delAnim">
        <pc:chgData name="Gino Franco Fazzi" userId="ffc952d9-aab7-4db3-8a4d-9119f2b96511" providerId="ADAL" clId="{465F5627-A110-494E-B966-CE733BDDA2C1}" dt="2024-04-29T16:57:58.144" v="420"/>
        <pc:sldMkLst>
          <pc:docMk/>
          <pc:sldMk cId="2666728945" sldId="262"/>
        </pc:sldMkLst>
        <pc:spChg chg="del">
          <ac:chgData name="Gino Franco Fazzi" userId="ffc952d9-aab7-4db3-8a4d-9119f2b96511" providerId="ADAL" clId="{465F5627-A110-494E-B966-CE733BDDA2C1}" dt="2024-04-29T16:56:41.283" v="305" actId="478"/>
          <ac:spMkLst>
            <pc:docMk/>
            <pc:sldMk cId="2666728945" sldId="262"/>
            <ac:spMk id="3" creationId="{1F317858-3792-62DD-293D-0D5183921743}"/>
          </ac:spMkLst>
        </pc:spChg>
        <pc:spChg chg="del">
          <ac:chgData name="Gino Franco Fazzi" userId="ffc952d9-aab7-4db3-8a4d-9119f2b96511" providerId="ADAL" clId="{465F5627-A110-494E-B966-CE733BDDA2C1}" dt="2024-04-29T16:56:41.283" v="305" actId="478"/>
          <ac:spMkLst>
            <pc:docMk/>
            <pc:sldMk cId="2666728945" sldId="262"/>
            <ac:spMk id="12" creationId="{49888736-C97D-EA13-BB04-95467F6CE3A8}"/>
          </ac:spMkLst>
        </pc:spChg>
        <pc:spChg chg="del">
          <ac:chgData name="Gino Franco Fazzi" userId="ffc952d9-aab7-4db3-8a4d-9119f2b96511" providerId="ADAL" clId="{465F5627-A110-494E-B966-CE733BDDA2C1}" dt="2024-04-29T16:56:41.283" v="305" actId="478"/>
          <ac:spMkLst>
            <pc:docMk/>
            <pc:sldMk cId="2666728945" sldId="262"/>
            <ac:spMk id="13" creationId="{F68B3F68-107C-434F-AA38-110D5EA91B85}"/>
          </ac:spMkLst>
        </pc:spChg>
        <pc:spChg chg="del">
          <ac:chgData name="Gino Franco Fazzi" userId="ffc952d9-aab7-4db3-8a4d-9119f2b96511" providerId="ADAL" clId="{465F5627-A110-494E-B966-CE733BDDA2C1}" dt="2024-04-29T16:56:41.283" v="305" actId="478"/>
          <ac:spMkLst>
            <pc:docMk/>
            <pc:sldMk cId="2666728945" sldId="262"/>
            <ac:spMk id="17" creationId="{063BBA22-50EA-4C4D-BE05-F1CE4E63AA56}"/>
          </ac:spMkLst>
        </pc:spChg>
        <pc:spChg chg="del">
          <ac:chgData name="Gino Franco Fazzi" userId="ffc952d9-aab7-4db3-8a4d-9119f2b96511" providerId="ADAL" clId="{465F5627-A110-494E-B966-CE733BDDA2C1}" dt="2024-04-29T16:56:41.283" v="305" actId="478"/>
          <ac:spMkLst>
            <pc:docMk/>
            <pc:sldMk cId="2666728945" sldId="262"/>
            <ac:spMk id="19" creationId="{1F99FA82-F184-2398-602D-0CAB088F8809}"/>
          </ac:spMkLst>
        </pc:spChg>
        <pc:spChg chg="del">
          <ac:chgData name="Gino Franco Fazzi" userId="ffc952d9-aab7-4db3-8a4d-9119f2b96511" providerId="ADAL" clId="{465F5627-A110-494E-B966-CE733BDDA2C1}" dt="2024-04-29T16:56:41.283" v="305" actId="478"/>
          <ac:spMkLst>
            <pc:docMk/>
            <pc:sldMk cId="2666728945" sldId="262"/>
            <ac:spMk id="24" creationId="{F519880C-7862-3720-1A1A-9EDBDD058ED5}"/>
          </ac:spMkLst>
        </pc:spChg>
        <pc:spChg chg="del">
          <ac:chgData name="Gino Franco Fazzi" userId="ffc952d9-aab7-4db3-8a4d-9119f2b96511" providerId="ADAL" clId="{465F5627-A110-494E-B966-CE733BDDA2C1}" dt="2024-04-29T16:56:41.283" v="305" actId="478"/>
          <ac:spMkLst>
            <pc:docMk/>
            <pc:sldMk cId="2666728945" sldId="262"/>
            <ac:spMk id="27" creationId="{44F576C9-6E7E-4BDA-20C0-FD70946B5A13}"/>
          </ac:spMkLst>
        </pc:spChg>
        <pc:picChg chg="add mod">
          <ac:chgData name="Gino Franco Fazzi" userId="ffc952d9-aab7-4db3-8a4d-9119f2b96511" providerId="ADAL" clId="{465F5627-A110-494E-B966-CE733BDDA2C1}" dt="2024-04-29T16:57:27.230" v="411" actId="12788"/>
          <ac:picMkLst>
            <pc:docMk/>
            <pc:sldMk cId="2666728945" sldId="262"/>
            <ac:picMk id="2" creationId="{98E3EC76-BED4-F3CC-01DC-75F267458230}"/>
          </ac:picMkLst>
        </pc:picChg>
        <pc:picChg chg="del">
          <ac:chgData name="Gino Franco Fazzi" userId="ffc952d9-aab7-4db3-8a4d-9119f2b96511" providerId="ADAL" clId="{465F5627-A110-494E-B966-CE733BDDA2C1}" dt="2024-04-29T16:56:39.478" v="304" actId="21"/>
          <ac:picMkLst>
            <pc:docMk/>
            <pc:sldMk cId="2666728945" sldId="262"/>
            <ac:picMk id="5" creationId="{98E3EC76-BED4-F3CC-01DC-75F267458230}"/>
          </ac:picMkLst>
        </pc:picChg>
        <pc:picChg chg="del">
          <ac:chgData name="Gino Franco Fazzi" userId="ffc952d9-aab7-4db3-8a4d-9119f2b96511" providerId="ADAL" clId="{465F5627-A110-494E-B966-CE733BDDA2C1}" dt="2024-04-29T16:56:41.283" v="305" actId="478"/>
          <ac:picMkLst>
            <pc:docMk/>
            <pc:sldMk cId="2666728945" sldId="262"/>
            <ac:picMk id="6" creationId="{CF7BDBEB-09B9-4730-CCD0-3196D54EDEF2}"/>
          </ac:picMkLst>
        </pc:picChg>
        <pc:picChg chg="del">
          <ac:chgData name="Gino Franco Fazzi" userId="ffc952d9-aab7-4db3-8a4d-9119f2b96511" providerId="ADAL" clId="{465F5627-A110-494E-B966-CE733BDDA2C1}" dt="2024-04-29T16:56:41.283" v="305" actId="478"/>
          <ac:picMkLst>
            <pc:docMk/>
            <pc:sldMk cId="2666728945" sldId="262"/>
            <ac:picMk id="8" creationId="{E92E9283-1B3C-275D-3B9B-66C922D61787}"/>
          </ac:picMkLst>
        </pc:picChg>
        <pc:picChg chg="del">
          <ac:chgData name="Gino Franco Fazzi" userId="ffc952d9-aab7-4db3-8a4d-9119f2b96511" providerId="ADAL" clId="{465F5627-A110-494E-B966-CE733BDDA2C1}" dt="2024-04-29T16:56:41.283" v="305" actId="478"/>
          <ac:picMkLst>
            <pc:docMk/>
            <pc:sldMk cId="2666728945" sldId="262"/>
            <ac:picMk id="10" creationId="{ED8F8AFE-628E-B991-C321-5426A1BBDD6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9497F-7BD1-47CD-BC7B-EFA95DB42EB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1636D-83C7-4694-BCAF-067F13B3D0D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Dataset</a:t>
          </a:r>
        </a:p>
      </dgm:t>
    </dgm:pt>
    <dgm:pt modelId="{EC630E9F-CF81-457B-95B4-0B7B99A26C8A}" type="parTrans" cxnId="{36BCC8DD-13B5-4B61-A34D-6D3339C8D301}">
      <dgm:prSet/>
      <dgm:spPr/>
      <dgm:t>
        <a:bodyPr/>
        <a:lstStyle/>
        <a:p>
          <a:endParaRPr lang="en-US"/>
        </a:p>
      </dgm:t>
    </dgm:pt>
    <dgm:pt modelId="{5F21DF2D-9B52-42FA-8847-CE5A4DDEA1CA}" type="sibTrans" cxnId="{36BCC8DD-13B5-4B61-A34D-6D3339C8D301}">
      <dgm:prSet/>
      <dgm:spPr/>
      <dgm:t>
        <a:bodyPr/>
        <a:lstStyle/>
        <a:p>
          <a:endParaRPr lang="en-US"/>
        </a:p>
      </dgm:t>
    </dgm:pt>
    <dgm:pt modelId="{1EEF1E9B-4C47-4066-AE80-579139CAEF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Image recognition image dataset </a:t>
          </a: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“HAM10000”</a:t>
          </a:r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 </a:t>
          </a:r>
          <a:r>
            <a: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large collection of multi-source </a:t>
          </a:r>
          <a:r>
            <a:rPr lang="en-GB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dermatoscopic</a:t>
          </a:r>
          <a:r>
            <a: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images of pigmented lesions (10015 entries); and </a:t>
          </a:r>
          <a:r>
            <a:rPr lang="en-GB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“PAD-UFES-20”</a:t>
          </a:r>
          <a:r>
            <a: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a skin lesion dataset composed of patient data and clinical images collected from smartphones (1496 entries).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1936252-1595-4215-9653-0156E2CD6E22}" type="parTrans" cxnId="{A4669276-A59A-4C66-B947-757E84EDC7B3}">
      <dgm:prSet/>
      <dgm:spPr/>
      <dgm:t>
        <a:bodyPr/>
        <a:lstStyle/>
        <a:p>
          <a:endParaRPr lang="en-US"/>
        </a:p>
      </dgm:t>
    </dgm:pt>
    <dgm:pt modelId="{9B5436D9-20EB-43C1-A6F9-6E0438348963}" type="sibTrans" cxnId="{A4669276-A59A-4C66-B947-757E84EDC7B3}">
      <dgm:prSet/>
      <dgm:spPr/>
      <dgm:t>
        <a:bodyPr/>
        <a:lstStyle/>
        <a:p>
          <a:endParaRPr lang="en-US"/>
        </a:p>
      </dgm:t>
    </dgm:pt>
    <dgm:pt modelId="{900F101C-FB6B-4E8D-B11D-9902601510D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Aspects of bias and fairness</a:t>
          </a:r>
        </a:p>
      </dgm:t>
    </dgm:pt>
    <dgm:pt modelId="{4F256950-9975-4945-AF48-C7EB84A166FE}" type="parTrans" cxnId="{5CDB8995-AB7E-4422-A454-24D543149AD1}">
      <dgm:prSet/>
      <dgm:spPr/>
      <dgm:t>
        <a:bodyPr/>
        <a:lstStyle/>
        <a:p>
          <a:endParaRPr lang="en-US"/>
        </a:p>
      </dgm:t>
    </dgm:pt>
    <dgm:pt modelId="{4F3E1ECE-DF19-4ECC-B0F8-B7A4013335A3}" type="sibTrans" cxnId="{5CDB8995-AB7E-4422-A454-24D543149AD1}">
      <dgm:prSet/>
      <dgm:spPr/>
      <dgm:t>
        <a:bodyPr/>
        <a:lstStyle/>
        <a:p>
          <a:endParaRPr lang="en-US"/>
        </a:p>
      </dgm:t>
    </dgm:pt>
    <dgm:pt modelId="{12C0C8F0-FC4B-411A-85E1-A775DC5762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Sample bias,  fairness in predictions for gender and skin color. Analysis of performance metrics for the different subgroups.</a:t>
          </a:r>
        </a:p>
      </dgm:t>
    </dgm:pt>
    <dgm:pt modelId="{195CA1DE-3FAA-4248-A3E3-F9AA7FA319F2}" type="parTrans" cxnId="{099FC5BD-81F0-49A0-AD61-AE53A337DF2F}">
      <dgm:prSet/>
      <dgm:spPr/>
      <dgm:t>
        <a:bodyPr/>
        <a:lstStyle/>
        <a:p>
          <a:endParaRPr lang="en-US"/>
        </a:p>
      </dgm:t>
    </dgm:pt>
    <dgm:pt modelId="{2E9689E7-C66A-494F-94B9-C73F26A61536}" type="sibTrans" cxnId="{099FC5BD-81F0-49A0-AD61-AE53A337DF2F}">
      <dgm:prSet/>
      <dgm:spPr/>
      <dgm:t>
        <a:bodyPr/>
        <a:lstStyle/>
        <a:p>
          <a:endParaRPr lang="en-US"/>
        </a:p>
      </dgm:t>
    </dgm:pt>
    <dgm:pt modelId="{0DC54FE7-DA42-4AA4-B20A-1E29877CCE21}" type="pres">
      <dgm:prSet presAssocID="{9E59497F-7BD1-47CD-BC7B-EFA95DB42EB5}" presName="root" presStyleCnt="0">
        <dgm:presLayoutVars>
          <dgm:dir/>
          <dgm:resizeHandles val="exact"/>
        </dgm:presLayoutVars>
      </dgm:prSet>
      <dgm:spPr/>
    </dgm:pt>
    <dgm:pt modelId="{92FECAD2-E956-410C-9B98-415BD9AABA2B}" type="pres">
      <dgm:prSet presAssocID="{C3B1636D-83C7-4694-BCAF-067F13B3D0D1}" presName="compNode" presStyleCnt="0"/>
      <dgm:spPr/>
    </dgm:pt>
    <dgm:pt modelId="{B9A96419-0534-431A-90E7-775F758DB4F3}" type="pres">
      <dgm:prSet presAssocID="{C3B1636D-83C7-4694-BCAF-067F13B3D0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 outline"/>
        </a:ext>
      </dgm:extLst>
    </dgm:pt>
    <dgm:pt modelId="{AF152557-ED03-419C-8408-393D3095903A}" type="pres">
      <dgm:prSet presAssocID="{C3B1636D-83C7-4694-BCAF-067F13B3D0D1}" presName="iconSpace" presStyleCnt="0"/>
      <dgm:spPr/>
    </dgm:pt>
    <dgm:pt modelId="{B1F87331-2237-456A-81B4-A8F664609531}" type="pres">
      <dgm:prSet presAssocID="{C3B1636D-83C7-4694-BCAF-067F13B3D0D1}" presName="parTx" presStyleLbl="revTx" presStyleIdx="0" presStyleCnt="4">
        <dgm:presLayoutVars>
          <dgm:chMax val="0"/>
          <dgm:chPref val="0"/>
        </dgm:presLayoutVars>
      </dgm:prSet>
      <dgm:spPr/>
    </dgm:pt>
    <dgm:pt modelId="{36D409C0-AD60-40BD-85E7-0181A9538866}" type="pres">
      <dgm:prSet presAssocID="{C3B1636D-83C7-4694-BCAF-067F13B3D0D1}" presName="txSpace" presStyleCnt="0"/>
      <dgm:spPr/>
    </dgm:pt>
    <dgm:pt modelId="{8A26F95A-412A-4665-AD51-87F7F43949EA}" type="pres">
      <dgm:prSet presAssocID="{C3B1636D-83C7-4694-BCAF-067F13B3D0D1}" presName="desTx" presStyleLbl="revTx" presStyleIdx="1" presStyleCnt="4" custLinFactNeighborX="1071" custLinFactNeighborY="-14462">
        <dgm:presLayoutVars/>
      </dgm:prSet>
      <dgm:spPr/>
    </dgm:pt>
    <dgm:pt modelId="{42F7D8B6-EB7B-4775-80B7-7DF1B8D2DE4D}" type="pres">
      <dgm:prSet presAssocID="{5F21DF2D-9B52-42FA-8847-CE5A4DDEA1CA}" presName="sibTrans" presStyleCnt="0"/>
      <dgm:spPr/>
    </dgm:pt>
    <dgm:pt modelId="{210952D3-D81F-4F7C-89E8-33E406ED6A54}" type="pres">
      <dgm:prSet presAssocID="{900F101C-FB6B-4E8D-B11D-9902601510DC}" presName="compNode" presStyleCnt="0"/>
      <dgm:spPr/>
    </dgm:pt>
    <dgm:pt modelId="{9AA714A0-AD7B-4DE9-A199-5C6B2E59B473}" type="pres">
      <dgm:prSet presAssocID="{900F101C-FB6B-4E8D-B11D-9902601510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A8AE47D-3331-4861-A637-F152FEAD4058}" type="pres">
      <dgm:prSet presAssocID="{900F101C-FB6B-4E8D-B11D-9902601510DC}" presName="iconSpace" presStyleCnt="0"/>
      <dgm:spPr/>
    </dgm:pt>
    <dgm:pt modelId="{8D97D8E3-E569-4940-8B4B-20729EADE9B4}" type="pres">
      <dgm:prSet presAssocID="{900F101C-FB6B-4E8D-B11D-9902601510DC}" presName="parTx" presStyleLbl="revTx" presStyleIdx="2" presStyleCnt="4">
        <dgm:presLayoutVars>
          <dgm:chMax val="0"/>
          <dgm:chPref val="0"/>
        </dgm:presLayoutVars>
      </dgm:prSet>
      <dgm:spPr/>
    </dgm:pt>
    <dgm:pt modelId="{9D94A072-B09F-4173-B089-8004B48C837F}" type="pres">
      <dgm:prSet presAssocID="{900F101C-FB6B-4E8D-B11D-9902601510DC}" presName="txSpace" presStyleCnt="0"/>
      <dgm:spPr/>
    </dgm:pt>
    <dgm:pt modelId="{160FDA85-BBA6-4FDE-99C4-03F9101E8A57}" type="pres">
      <dgm:prSet presAssocID="{900F101C-FB6B-4E8D-B11D-9902601510DC}" presName="desTx" presStyleLbl="revTx" presStyleIdx="3" presStyleCnt="4">
        <dgm:presLayoutVars/>
      </dgm:prSet>
      <dgm:spPr/>
    </dgm:pt>
  </dgm:ptLst>
  <dgm:cxnLst>
    <dgm:cxn modelId="{2FA28915-8177-4E4C-9E02-3AC4226F6B95}" type="presOf" srcId="{900F101C-FB6B-4E8D-B11D-9902601510DC}" destId="{8D97D8E3-E569-4940-8B4B-20729EADE9B4}" srcOrd="0" destOrd="0" presId="urn:microsoft.com/office/officeart/2018/2/layout/IconLabelDescriptionList"/>
    <dgm:cxn modelId="{5607B825-1922-4F81-8B83-FA27BF7353AD}" type="presOf" srcId="{C3B1636D-83C7-4694-BCAF-067F13B3D0D1}" destId="{B1F87331-2237-456A-81B4-A8F664609531}" srcOrd="0" destOrd="0" presId="urn:microsoft.com/office/officeart/2018/2/layout/IconLabelDescriptionList"/>
    <dgm:cxn modelId="{298E5143-9F37-4132-A9F3-5F618C477901}" type="presOf" srcId="{12C0C8F0-FC4B-411A-85E1-A775DC57620F}" destId="{160FDA85-BBA6-4FDE-99C4-03F9101E8A57}" srcOrd="0" destOrd="0" presId="urn:microsoft.com/office/officeart/2018/2/layout/IconLabelDescriptionList"/>
    <dgm:cxn modelId="{A4669276-A59A-4C66-B947-757E84EDC7B3}" srcId="{C3B1636D-83C7-4694-BCAF-067F13B3D0D1}" destId="{1EEF1E9B-4C47-4066-AE80-579139CAEFB2}" srcOrd="0" destOrd="0" parTransId="{71936252-1595-4215-9653-0156E2CD6E22}" sibTransId="{9B5436D9-20EB-43C1-A6F9-6E0438348963}"/>
    <dgm:cxn modelId="{B26FF558-8034-4BC2-BC4B-ECEE885D2355}" type="presOf" srcId="{1EEF1E9B-4C47-4066-AE80-579139CAEFB2}" destId="{8A26F95A-412A-4665-AD51-87F7F43949EA}" srcOrd="0" destOrd="0" presId="urn:microsoft.com/office/officeart/2018/2/layout/IconLabelDescriptionList"/>
    <dgm:cxn modelId="{07EE4959-DE31-4733-BECC-BDF21A91B9DF}" type="presOf" srcId="{9E59497F-7BD1-47CD-BC7B-EFA95DB42EB5}" destId="{0DC54FE7-DA42-4AA4-B20A-1E29877CCE21}" srcOrd="0" destOrd="0" presId="urn:microsoft.com/office/officeart/2018/2/layout/IconLabelDescriptionList"/>
    <dgm:cxn modelId="{5CDB8995-AB7E-4422-A454-24D543149AD1}" srcId="{9E59497F-7BD1-47CD-BC7B-EFA95DB42EB5}" destId="{900F101C-FB6B-4E8D-B11D-9902601510DC}" srcOrd="1" destOrd="0" parTransId="{4F256950-9975-4945-AF48-C7EB84A166FE}" sibTransId="{4F3E1ECE-DF19-4ECC-B0F8-B7A4013335A3}"/>
    <dgm:cxn modelId="{099FC5BD-81F0-49A0-AD61-AE53A337DF2F}" srcId="{900F101C-FB6B-4E8D-B11D-9902601510DC}" destId="{12C0C8F0-FC4B-411A-85E1-A775DC57620F}" srcOrd="0" destOrd="0" parTransId="{195CA1DE-3FAA-4248-A3E3-F9AA7FA319F2}" sibTransId="{2E9689E7-C66A-494F-94B9-C73F26A61536}"/>
    <dgm:cxn modelId="{36BCC8DD-13B5-4B61-A34D-6D3339C8D301}" srcId="{9E59497F-7BD1-47CD-BC7B-EFA95DB42EB5}" destId="{C3B1636D-83C7-4694-BCAF-067F13B3D0D1}" srcOrd="0" destOrd="0" parTransId="{EC630E9F-CF81-457B-95B4-0B7B99A26C8A}" sibTransId="{5F21DF2D-9B52-42FA-8847-CE5A4DDEA1CA}"/>
    <dgm:cxn modelId="{AA4DA4B0-1962-46DB-A674-2B9368251EDC}" type="presParOf" srcId="{0DC54FE7-DA42-4AA4-B20A-1E29877CCE21}" destId="{92FECAD2-E956-410C-9B98-415BD9AABA2B}" srcOrd="0" destOrd="0" presId="urn:microsoft.com/office/officeart/2018/2/layout/IconLabelDescriptionList"/>
    <dgm:cxn modelId="{637164E6-5709-4B12-A663-A13AC8CEC036}" type="presParOf" srcId="{92FECAD2-E956-410C-9B98-415BD9AABA2B}" destId="{B9A96419-0534-431A-90E7-775F758DB4F3}" srcOrd="0" destOrd="0" presId="urn:microsoft.com/office/officeart/2018/2/layout/IconLabelDescriptionList"/>
    <dgm:cxn modelId="{6B81C2F0-6311-4D88-ACCA-FBEE764D7EB3}" type="presParOf" srcId="{92FECAD2-E956-410C-9B98-415BD9AABA2B}" destId="{AF152557-ED03-419C-8408-393D3095903A}" srcOrd="1" destOrd="0" presId="urn:microsoft.com/office/officeart/2018/2/layout/IconLabelDescriptionList"/>
    <dgm:cxn modelId="{378B5FB3-8B3C-4614-B98A-BF0FD8498EED}" type="presParOf" srcId="{92FECAD2-E956-410C-9B98-415BD9AABA2B}" destId="{B1F87331-2237-456A-81B4-A8F664609531}" srcOrd="2" destOrd="0" presId="urn:microsoft.com/office/officeart/2018/2/layout/IconLabelDescriptionList"/>
    <dgm:cxn modelId="{E7268EC6-938B-4C35-A314-84D3850D5EAA}" type="presParOf" srcId="{92FECAD2-E956-410C-9B98-415BD9AABA2B}" destId="{36D409C0-AD60-40BD-85E7-0181A9538866}" srcOrd="3" destOrd="0" presId="urn:microsoft.com/office/officeart/2018/2/layout/IconLabelDescriptionList"/>
    <dgm:cxn modelId="{EFC3A351-FA0A-44B8-86FF-54E043493DCB}" type="presParOf" srcId="{92FECAD2-E956-410C-9B98-415BD9AABA2B}" destId="{8A26F95A-412A-4665-AD51-87F7F43949EA}" srcOrd="4" destOrd="0" presId="urn:microsoft.com/office/officeart/2018/2/layout/IconLabelDescriptionList"/>
    <dgm:cxn modelId="{FD9FE6CA-40C1-4423-A190-3631B13501FB}" type="presParOf" srcId="{0DC54FE7-DA42-4AA4-B20A-1E29877CCE21}" destId="{42F7D8B6-EB7B-4775-80B7-7DF1B8D2DE4D}" srcOrd="1" destOrd="0" presId="urn:microsoft.com/office/officeart/2018/2/layout/IconLabelDescriptionList"/>
    <dgm:cxn modelId="{A769FCC6-7D9B-43D1-8605-40CCC84D9516}" type="presParOf" srcId="{0DC54FE7-DA42-4AA4-B20A-1E29877CCE21}" destId="{210952D3-D81F-4F7C-89E8-33E406ED6A54}" srcOrd="2" destOrd="0" presId="urn:microsoft.com/office/officeart/2018/2/layout/IconLabelDescriptionList"/>
    <dgm:cxn modelId="{E37F6E26-050F-4546-8FFA-1CD749EB29A9}" type="presParOf" srcId="{210952D3-D81F-4F7C-89E8-33E406ED6A54}" destId="{9AA714A0-AD7B-4DE9-A199-5C6B2E59B473}" srcOrd="0" destOrd="0" presId="urn:microsoft.com/office/officeart/2018/2/layout/IconLabelDescriptionList"/>
    <dgm:cxn modelId="{B57330FA-0FC0-48FD-9A8C-FDD0AF5EC5FC}" type="presParOf" srcId="{210952D3-D81F-4F7C-89E8-33E406ED6A54}" destId="{1A8AE47D-3331-4861-A637-F152FEAD4058}" srcOrd="1" destOrd="0" presId="urn:microsoft.com/office/officeart/2018/2/layout/IconLabelDescriptionList"/>
    <dgm:cxn modelId="{04E88933-20B6-44FA-AD5B-A8E39B793012}" type="presParOf" srcId="{210952D3-D81F-4F7C-89E8-33E406ED6A54}" destId="{8D97D8E3-E569-4940-8B4B-20729EADE9B4}" srcOrd="2" destOrd="0" presId="urn:microsoft.com/office/officeart/2018/2/layout/IconLabelDescriptionList"/>
    <dgm:cxn modelId="{2B4D6CE0-97E6-49E7-9B51-ECF7686A7B00}" type="presParOf" srcId="{210952D3-D81F-4F7C-89E8-33E406ED6A54}" destId="{9D94A072-B09F-4173-B089-8004B48C837F}" srcOrd="3" destOrd="0" presId="urn:microsoft.com/office/officeart/2018/2/layout/IconLabelDescriptionList"/>
    <dgm:cxn modelId="{2F3B5555-3996-4C43-93C5-9D85C2134250}" type="presParOf" srcId="{210952D3-D81F-4F7C-89E8-33E406ED6A54}" destId="{160FDA85-BBA6-4FDE-99C4-03F9101E8A5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96419-0534-431A-90E7-775F758DB4F3}">
      <dsp:nvSpPr>
        <dsp:cNvPr id="0" name=""/>
        <dsp:cNvSpPr/>
      </dsp:nvSpPr>
      <dsp:spPr>
        <a:xfrm>
          <a:off x="783430" y="94223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87331-2237-456A-81B4-A8F664609531}">
      <dsp:nvSpPr>
        <dsp:cNvPr id="0" name=""/>
        <dsp:cNvSpPr/>
      </dsp:nvSpPr>
      <dsp:spPr>
        <a:xfrm>
          <a:off x="783430" y="26228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Dataset</a:t>
          </a:r>
        </a:p>
      </dsp:txBody>
      <dsp:txXfrm>
        <a:off x="783430" y="2622875"/>
        <a:ext cx="4320000" cy="648000"/>
      </dsp:txXfrm>
    </dsp:sp>
    <dsp:sp modelId="{8A26F95A-412A-4665-AD51-87F7F43949EA}">
      <dsp:nvSpPr>
        <dsp:cNvPr id="0" name=""/>
        <dsp:cNvSpPr/>
      </dsp:nvSpPr>
      <dsp:spPr>
        <a:xfrm>
          <a:off x="829697" y="3130255"/>
          <a:ext cx="4320000" cy="151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Image recognition image dataset </a:t>
          </a: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“HAM10000”</a:t>
          </a: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 </a:t>
          </a:r>
          <a:r>
            <a:rPr lang="en-GB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large collection of multi-source </a:t>
          </a:r>
          <a:r>
            <a:rPr lang="en-GB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dermatoscopic</a:t>
          </a:r>
          <a:r>
            <a:rPr lang="en-GB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images of pigmented lesions (10015 entries); and </a:t>
          </a:r>
          <a:r>
            <a:rPr lang="en-GB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“PAD-UFES-20”</a:t>
          </a:r>
          <a:r>
            <a:rPr lang="en-GB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a skin lesion dataset composed of patient data and clinical images collected from smartphones (1496 entries).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29697" y="3130255"/>
        <a:ext cx="4320000" cy="1514696"/>
      </dsp:txXfrm>
    </dsp:sp>
    <dsp:sp modelId="{9AA714A0-AD7B-4DE9-A199-5C6B2E59B473}">
      <dsp:nvSpPr>
        <dsp:cNvPr id="0" name=""/>
        <dsp:cNvSpPr/>
      </dsp:nvSpPr>
      <dsp:spPr>
        <a:xfrm>
          <a:off x="5859430" y="94223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7D8E3-E569-4940-8B4B-20729EADE9B4}">
      <dsp:nvSpPr>
        <dsp:cNvPr id="0" name=""/>
        <dsp:cNvSpPr/>
      </dsp:nvSpPr>
      <dsp:spPr>
        <a:xfrm>
          <a:off x="5859430" y="26228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Aspects of bias and fairness</a:t>
          </a:r>
        </a:p>
      </dsp:txBody>
      <dsp:txXfrm>
        <a:off x="5859430" y="2622875"/>
        <a:ext cx="4320000" cy="648000"/>
      </dsp:txXfrm>
    </dsp:sp>
    <dsp:sp modelId="{160FDA85-BBA6-4FDE-99C4-03F9101E8A57}">
      <dsp:nvSpPr>
        <dsp:cNvPr id="0" name=""/>
        <dsp:cNvSpPr/>
      </dsp:nvSpPr>
      <dsp:spPr>
        <a:xfrm>
          <a:off x="5859430" y="3349310"/>
          <a:ext cx="4320000" cy="151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Sample bias,  fairness in predictions for gender and skin color. Analysis of performance metrics for the different subgroups.</a:t>
          </a:r>
        </a:p>
      </dsp:txBody>
      <dsp:txXfrm>
        <a:off x="5859430" y="3349310"/>
        <a:ext cx="4320000" cy="1514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BB568-5344-459A-949D-028F09D9E9D0}" type="datetimeFigureOut">
              <a:t>04/29/2024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EB850-610B-4497-B64A-D546A4297A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Hi, this is the mandatory assignment 3 for Algorithmic Fairness, Accountability and Ethics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r>
              <a:rPr lang="en-GB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Investigating Representation Gaps in Medical Imaging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EB850-610B-4497-B64A-D546A4297A2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8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Calibri"/>
                <a:cs typeface="Calibri"/>
              </a:rPr>
              <a:t>We focus on two main datasets, the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“HAM10000”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 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large collection of multi-source 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dermatoscopic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images of pigmented lesions; and </a:t>
            </a:r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“PAD-UFES-20”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skin lesion dataset composed of patient data and clinical images collected from smartphones.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data will be used to investigate for sample bias and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fairness in predictions for gender and skin color.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EB850-610B-4497-B64A-D546A4297A2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3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Exploratory Data Analysis shows a gender distribution of 45 percent males, 54 percent females and around 1 percent unknown. With respect to age, most images come from middle age people, ranging from 38 to 85 years old.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EB850-610B-4497-B64A-D546A4297A26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719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To analyse for skin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color</a:t>
            </a:r>
            <a:r>
              <a:rPr lang="en-GB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variations, we use as a guide the Fitzpatrick scale, a 6-point scale commonly used by dermatologists to assign a skin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color</a:t>
            </a:r>
            <a:r>
              <a:rPr lang="en-GB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 level. For simplicity, we bin the types into "Light skin" and "Dark skin", following previous research.</a:t>
            </a:r>
          </a:p>
          <a:p>
            <a:pPr algn="l"/>
            <a:r>
              <a:rPr lang="en-GB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Our training dataset does not contain a skin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color</a:t>
            </a:r>
            <a:r>
              <a:rPr lang="en-GB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label, but our test dataset contains gold labels. These labels will be used to test for disparities across subgroups.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EB850-610B-4497-B64A-D546A4297A26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1418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methods we are going to use are statistical parity, equalized odds equalized outcomes and other performance metrics by group.</a:t>
            </a:r>
          </a:p>
          <a:p>
            <a:r>
              <a:rPr lang="en-US" dirty="0">
                <a:ea typeface="Calibri"/>
                <a:cs typeface="Calibri"/>
              </a:rPr>
              <a:t>When it comes to ethical investigation, potential questions to be addressed are:</a:t>
            </a:r>
          </a:p>
          <a:p>
            <a:r>
              <a:rPr lang="en-US" dirty="0">
                <a:ea typeface="Calibri"/>
                <a:cs typeface="Calibri"/>
              </a:rPr>
              <a:t>- Are AI-based Medical solutions being built upon a fair representation of the world?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EB850-610B-4497-B64A-D546A4297A26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2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methods we are going to use are statistical parity, equalized odds equalized outcomes and other performance metrics by group.</a:t>
            </a:r>
          </a:p>
          <a:p>
            <a:r>
              <a:rPr lang="en-US" dirty="0">
                <a:ea typeface="Calibri"/>
                <a:cs typeface="Calibri"/>
              </a:rPr>
              <a:t>When it comes to ethical investigation, potential questions to be addressed are:</a:t>
            </a:r>
          </a:p>
          <a:p>
            <a:r>
              <a:rPr lang="en-US" dirty="0">
                <a:ea typeface="Calibri"/>
                <a:cs typeface="Calibri"/>
              </a:rPr>
              <a:t>- Are AI-based Medical solutions being built upon a fair representation of the world?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EB850-610B-4497-B64A-D546A4297A26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CC73-2790-3903-9DC3-41FBB3263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F418A-7B88-FC43-D8D6-C8096F76A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5673-FB7E-2596-FBD6-E6FA6C54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CA85-0481-C9BB-D351-FC1D7577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4671-848C-8A18-A3A0-AE188A09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2434-973E-7A40-4590-AE719EF2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1B7A-EC13-2045-E6C9-AE1B48B3D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ABE6-2B3E-253D-873A-21A5FD02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6869-E1C6-76F3-3CC4-5B90F747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384E-08D8-0273-3213-77BCE9CA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0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82BCA-E134-073F-45EE-D821BE1A3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240A4-6884-FC6A-06FE-60087E937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7C2D-B4B1-3515-0086-6DAC4DA5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C9A4-0004-A148-34C4-867396C2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E7A0-4D9D-DA32-991B-4E065CB9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7FCE-9790-BC4C-FDDB-67DFBF90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F8A-F8B1-0F57-C4C5-96445EA9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BFFA-BD80-D306-ABD5-16EC171B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C68D-D018-7E08-2B54-B163E8A2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A6D7-0714-44B8-7DE4-E366C65F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9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E698-8A42-CE93-2A33-486CEC59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84AAB-56C1-615E-9417-68F72DE6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77F1D-F954-73ED-07BC-FFECB19D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1BFB-9744-5722-A5CA-8A8DDB7D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FAB5-DD81-1ADD-AB22-F8B2C170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9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CBDC-D586-0E57-8C53-EA841B58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E7DB-08B7-54D7-88C1-786DB932F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CD587-9C85-0F4F-EC5D-CBF9B894E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CB878-CF26-F8F6-9371-2637394F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7B3DF-80BF-EF67-17ED-61612C06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75B6-4FD4-D29B-3941-82EB4221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9116-38D9-4800-C8AB-5F3A177C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4BDA-A6D1-6917-E514-83063C0E7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BA57B-1DF3-6B74-E678-758E93A8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234C9-61BC-9455-564D-289D4095C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A61C4-AEDE-104E-A77A-33428A158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CED3E-F68F-38D2-25FA-8EC9FE76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62B48-850E-DEA6-E719-12269192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6EE79-6020-BEF6-3758-03675382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FCB3-BFFF-B6FA-E0F5-2637ACA9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28B47-5DB1-4AE7-8D96-D9CFFAA3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DE560-4EB6-541E-B8DC-51CB070B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78AA8-046F-73BE-37D2-FEA7EF6F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8EB93-0E0E-3DC1-8B32-A2D5DCA1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D1DD2-7D55-0E74-419E-1528EED0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4391E-F08A-757E-2EE3-25C6DFFD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8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7BD5-0215-7D1D-9CB5-A342333B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3C13-4144-5636-2BE9-9D3E09CC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FA2D7-5B33-C39D-8A2A-D2F84E373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A68C-28BC-E88C-CD83-21977EE4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6D001-5D76-293F-FC6F-E6945FAA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26728-4875-61EF-15EF-969D70A1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9B39-9F9F-55DD-1340-DCC995F2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AF95F-E0A4-4649-F6AE-5238BE789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EE542-ED5F-2B2B-23F4-EE7C1E14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2E95C-B8C7-ECAB-E185-EE2CF508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B9047-9C52-B22C-6083-04498B1D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B87A-EF4B-7C4B-450E-FB4026B8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D1F92-2B7A-D227-F17E-41A2AB95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4E3C7-560B-522E-6A65-D6406631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F516-0575-854E-25BA-D2E6A8784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CB55-D4F3-5015-A24B-0DD606818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3E6A9-B015-6321-6608-9DC6005DF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eho@itu.dk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mailto:gifa@itu.dk" TargetMode="Externa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hyperlink" Target="mailto:cocr@itu.dk" TargetMode="Externa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9.jpeg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12" Type="http://schemas.microsoft.com/office/2007/relationships/hdphoto" Target="../media/hdphoto1.wdp"/><Relationship Id="rId17" Type="http://schemas.openxmlformats.org/officeDocument/2006/relationships/image" Target="../media/image2.png"/><Relationship Id="rId2" Type="http://schemas.microsoft.com/office/2007/relationships/media" Target="../media/media2.mp3"/><Relationship Id="rId16" Type="http://schemas.openxmlformats.org/officeDocument/2006/relationships/image" Target="../media/image12.jpeg"/><Relationship Id="rId1" Type="http://schemas.openxmlformats.org/officeDocument/2006/relationships/audio" Target="NULL" TargetMode="External"/><Relationship Id="rId6" Type="http://schemas.openxmlformats.org/officeDocument/2006/relationships/diagramLayout" Target="../diagrams/layout1.xml"/><Relationship Id="rId11" Type="http://schemas.openxmlformats.org/officeDocument/2006/relationships/image" Target="../media/image8.png"/><Relationship Id="rId5" Type="http://schemas.openxmlformats.org/officeDocument/2006/relationships/diagramData" Target="../diagrams/data1.xml"/><Relationship Id="rId15" Type="http://schemas.openxmlformats.org/officeDocument/2006/relationships/image" Target="../media/image11.jpeg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Relationship Id="rId1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jpeg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4.mp3"/><Relationship Id="rId1" Type="http://schemas.openxmlformats.org/officeDocument/2006/relationships/audio" Target="NULL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jpeg"/><Relationship Id="rId2" Type="http://schemas.microsoft.com/office/2007/relationships/media" Target="../media/media5.mp3"/><Relationship Id="rId1" Type="http://schemas.openxmlformats.org/officeDocument/2006/relationships/audio" Target="NULL" TargetMode="Externa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ADBB4D-82D4-B2F9-667D-E078ED311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0" y="973088"/>
            <a:ext cx="457200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07ABC-7B36-3BF0-BE44-38A1E91801E3}"/>
              </a:ext>
            </a:extLst>
          </p:cNvPr>
          <p:cNvSpPr txBox="1"/>
          <p:nvPr/>
        </p:nvSpPr>
        <p:spPr>
          <a:xfrm>
            <a:off x="3046476" y="1736923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Algorithmic Fairness, Accountability and Ethics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FAC7F-539C-C1D6-4D5E-FBFD9AD3FEF8}"/>
              </a:ext>
            </a:extLst>
          </p:cNvPr>
          <p:cNvSpPr txBox="1"/>
          <p:nvPr/>
        </p:nvSpPr>
        <p:spPr>
          <a:xfrm>
            <a:off x="3046476" y="5287492"/>
            <a:ext cx="6099048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i="1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Group </a:t>
            </a:r>
            <a:r>
              <a:rPr lang="en-GB" b="1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random</a:t>
            </a:r>
          </a:p>
          <a:p>
            <a:pPr algn="ctr"/>
            <a:r>
              <a:rPr lang="en-GB" sz="12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Constantin-Bogdan </a:t>
            </a:r>
            <a:r>
              <a:rPr lang="en-GB" sz="12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Craciun</a:t>
            </a:r>
            <a:r>
              <a:rPr lang="en-GB" sz="12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 (</a:t>
            </a:r>
            <a:r>
              <a:rPr lang="en-GB" sz="12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  <a:hlinkClick r:id="rId6"/>
              </a:rPr>
              <a:t>cocr@itu.dk</a:t>
            </a:r>
            <a:r>
              <a:rPr lang="en-GB" sz="12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)</a:t>
            </a:r>
          </a:p>
          <a:p>
            <a:pPr algn="ctr"/>
            <a:r>
              <a:rPr lang="en-GB" sz="12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Gino Franco </a:t>
            </a:r>
            <a:r>
              <a:rPr lang="en-GB" sz="12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Fazzi</a:t>
            </a:r>
            <a:r>
              <a:rPr lang="en-GB" sz="12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(</a:t>
            </a:r>
            <a:r>
              <a:rPr lang="en-GB" sz="12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hlinkClick r:id="rId7"/>
              </a:rPr>
              <a:t>gifa@itu.dk</a:t>
            </a:r>
            <a:r>
              <a:rPr lang="en-GB" sz="12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) </a:t>
            </a:r>
          </a:p>
          <a:p>
            <a:pPr algn="ctr"/>
            <a:r>
              <a:rPr lang="en-GB" sz="12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Veron</a:t>
            </a:r>
            <a:r>
              <a:rPr lang="en-GB" sz="12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GB" sz="12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Hoxha</a:t>
            </a:r>
            <a:r>
              <a:rPr lang="en-GB" sz="12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 (</a:t>
            </a:r>
            <a:r>
              <a:rPr lang="en-GB" sz="12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  <a:hlinkClick r:id="rId8"/>
              </a:rPr>
              <a:t>veho</a:t>
            </a:r>
            <a:r>
              <a:rPr lang="en-GB" sz="12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hlinkClick r:id="rId8"/>
              </a:rPr>
              <a:t>@itu.dk</a:t>
            </a:r>
            <a:r>
              <a:rPr lang="en-GB" sz="12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) </a:t>
            </a:r>
            <a:endParaRPr lang="en-GB" sz="1200" dirty="0">
              <a:solidFill>
                <a:srgbClr val="333333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B950A-24C2-1DF4-6CC0-74381378000E}"/>
              </a:ext>
            </a:extLst>
          </p:cNvPr>
          <p:cNvSpPr txBox="1"/>
          <p:nvPr/>
        </p:nvSpPr>
        <p:spPr>
          <a:xfrm>
            <a:off x="2438400" y="2842596"/>
            <a:ext cx="7315200" cy="17081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3500" b="1" dirty="0">
                <a:ea typeface="Calibri"/>
                <a:cs typeface="Calibri"/>
              </a:rPr>
              <a:t>Investigating Representation Gaps in Medical Imaging Datasets</a:t>
            </a:r>
            <a:endParaRPr lang="en-US" sz="3500" b="1" dirty="0">
              <a:ea typeface="Calibri"/>
              <a:cs typeface="Calibri"/>
            </a:endParaRPr>
          </a:p>
        </p:txBody>
      </p:sp>
      <p:pic>
        <p:nvPicPr>
          <p:cNvPr id="11" name="Title">
            <a:hlinkClick r:id="" action="ppaction://media"/>
            <a:extLst>
              <a:ext uri="{FF2B5EF4-FFF2-40B4-BE49-F238E27FC236}">
                <a16:creationId xmlns:a16="http://schemas.microsoft.com/office/drawing/2014/main" id="{A6569B4F-9445-3D3E-A51D-036187C526AB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00" end="524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0450" y="567816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0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95E9881D-8DC8-7520-0EFD-7EE23D838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289720"/>
              </p:ext>
            </p:extLst>
          </p:nvPr>
        </p:nvGraphicFramePr>
        <p:xfrm>
          <a:off x="617330" y="423103"/>
          <a:ext cx="10962860" cy="5806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DE63E-8F69-C8DD-D003-991F365D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901" y="6242625"/>
            <a:ext cx="11166059" cy="652255"/>
          </a:xfrm>
        </p:spPr>
        <p:txBody>
          <a:bodyPr/>
          <a:lstStyle/>
          <a:p>
            <a:endParaRPr lang="en-GB" sz="1100" b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 sz="1100" b="1" dirty="0">
              <a:ea typeface="+mn-lt"/>
              <a:cs typeface="+mn-lt"/>
            </a:endParaRPr>
          </a:p>
          <a:p>
            <a:pPr algn="l"/>
            <a:r>
              <a:rPr lang="en-US" sz="1100" b="1" dirty="0">
                <a:ea typeface="+mn-lt"/>
                <a:cs typeface="+mn-lt"/>
              </a:rPr>
              <a:t>HAM10000:</a:t>
            </a:r>
            <a:r>
              <a:rPr lang="en-US" sz="1100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100" dirty="0">
                <a:solidFill>
                  <a:srgbClr val="767676"/>
                </a:solidFill>
                <a:ea typeface="+mn-lt"/>
                <a:cs typeface="+mn-lt"/>
              </a:rPr>
              <a:t>https://dataverse.harvard.edu/dataset.xhtml?persistentId=doi:10.7910/DVN/DBW86T</a:t>
            </a:r>
          </a:p>
          <a:p>
            <a:pPr algn="l"/>
            <a:r>
              <a:rPr lang="en-GB" sz="1100" b="1" dirty="0">
                <a:ea typeface="+mn-lt"/>
                <a:cs typeface="+mn-lt"/>
              </a:rPr>
              <a:t>PAD-UFES-20</a:t>
            </a:r>
            <a:r>
              <a:rPr lang="en-GB" sz="1100" b="1" dirty="0"/>
              <a:t>:</a:t>
            </a:r>
            <a:r>
              <a:rPr lang="en-GB" sz="1800" b="1" dirty="0">
                <a:solidFill>
                  <a:srgbClr val="000000"/>
                </a:solidFill>
              </a:rPr>
              <a:t> </a:t>
            </a:r>
            <a:r>
              <a:rPr lang="en-US" sz="1100" dirty="0"/>
              <a:t>https://data.mendeley.com/datasets/zr7vgbcyr2/1?fbclid=IwAR3T7r2qwI5GlOFPbf05TF_fGQWsX7RBYrW7KRbTrSyRmPUBvqcLg-mHAek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Black Male Avatar - Openclipart">
            <a:extLst>
              <a:ext uri="{FF2B5EF4-FFF2-40B4-BE49-F238E27FC236}">
                <a16:creationId xmlns:a16="http://schemas.microsoft.com/office/drawing/2014/main" id="{D1D83962-8F4E-BA34-E29D-77B12016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221" y="1370071"/>
            <a:ext cx="104665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oys - Avatar - Free Transparent PNG Clipart Images Download">
            <a:extLst>
              <a:ext uri="{FF2B5EF4-FFF2-40B4-BE49-F238E27FC236}">
                <a16:creationId xmlns:a16="http://schemas.microsoft.com/office/drawing/2014/main" id="{5E3AAB62-6965-859A-6E40-6D5EA829F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850" b="93533" l="4000" r="92667">
                        <a14:foregroundMark x1="25000" y1="82448" x2="25000" y2="82448"/>
                        <a14:foregroundMark x1="30000" y1="79908" x2="18000" y2="74365"/>
                        <a14:foregroundMark x1="43333" y1="87991" x2="25000" y2="73441"/>
                        <a14:foregroundMark x1="25000" y1="73441" x2="43333" y2="82217"/>
                        <a14:foregroundMark x1="43333" y1="82217" x2="46333" y2="85450"/>
                        <a14:foregroundMark x1="56333" y1="88453" x2="60667" y2="73210"/>
                        <a14:foregroundMark x1="60667" y1="73210" x2="66333" y2="68129"/>
                        <a14:foregroundMark x1="69000" y1="66744" x2="87333" y2="77598"/>
                        <a14:foregroundMark x1="87333" y1="77598" x2="75667" y2="89145"/>
                        <a14:foregroundMark x1="75667" y1="89145" x2="58667" y2="94226"/>
                        <a14:foregroundMark x1="58667" y1="94226" x2="34667" y2="94457"/>
                        <a14:foregroundMark x1="34667" y1="94457" x2="17333" y2="88684"/>
                        <a14:foregroundMark x1="17333" y1="88684" x2="11000" y2="76674"/>
                        <a14:foregroundMark x1="11000" y1="76674" x2="12000" y2="75520"/>
                        <a14:foregroundMark x1="4333" y1="87529" x2="4333" y2="87529"/>
                        <a14:foregroundMark x1="92667" y1="87529" x2="92667" y2="87529"/>
                        <a14:foregroundMark x1="83333" y1="93995" x2="83333" y2="93995"/>
                        <a14:foregroundMark x1="38333" y1="8776" x2="38333" y2="8776"/>
                        <a14:foregroundMark x1="45667" y1="4850" x2="45667" y2="4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8" t="2350" r="3798" b="2910"/>
          <a:stretch/>
        </p:blipFill>
        <p:spPr bwMode="auto">
          <a:xfrm>
            <a:off x="4114799" y="1370071"/>
            <a:ext cx="872212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arge red circle on a skin&#10;&#10;Description automatically generated">
            <a:extLst>
              <a:ext uri="{FF2B5EF4-FFF2-40B4-BE49-F238E27FC236}">
                <a16:creationId xmlns:a16="http://schemas.microsoft.com/office/drawing/2014/main" id="{5F6E500F-D70C-3C88-DD1A-3668D99848F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25" y="5267993"/>
            <a:ext cx="914400" cy="685800"/>
          </a:xfrm>
          <a:prstGeom prst="rect">
            <a:avLst/>
          </a:prstGeom>
        </p:spPr>
      </p:pic>
      <p:pic>
        <p:nvPicPr>
          <p:cNvPr id="25" name="Picture 24" descr="A close-up of a blister on a skin&#10;&#10;Description automatically generated">
            <a:extLst>
              <a:ext uri="{FF2B5EF4-FFF2-40B4-BE49-F238E27FC236}">
                <a16:creationId xmlns:a16="http://schemas.microsoft.com/office/drawing/2014/main" id="{F65DF00F-A264-2362-3D38-18B25E9A52D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15" y="5267993"/>
            <a:ext cx="914400" cy="685800"/>
          </a:xfrm>
          <a:prstGeom prst="rect">
            <a:avLst/>
          </a:prstGeom>
        </p:spPr>
      </p:pic>
      <p:pic>
        <p:nvPicPr>
          <p:cNvPr id="33" name="Picture 32" descr="A close-up of a dark spot&#10;&#10;Description automatically generated">
            <a:extLst>
              <a:ext uri="{FF2B5EF4-FFF2-40B4-BE49-F238E27FC236}">
                <a16:creationId xmlns:a16="http://schemas.microsoft.com/office/drawing/2014/main" id="{D8753563-1927-01A0-F724-97EA984D782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05" y="5267993"/>
            <a:ext cx="914400" cy="685800"/>
          </a:xfrm>
          <a:prstGeom prst="rect">
            <a:avLst/>
          </a:prstGeom>
        </p:spPr>
      </p:pic>
      <p:pic>
        <p:nvPicPr>
          <p:cNvPr id="40" name="Picture 39" descr="A close-up of a black spot&#10;&#10;Description automatically generated">
            <a:extLst>
              <a:ext uri="{FF2B5EF4-FFF2-40B4-BE49-F238E27FC236}">
                <a16:creationId xmlns:a16="http://schemas.microsoft.com/office/drawing/2014/main" id="{34A2619A-F598-8FB9-3A66-6472A52BC8B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95" y="5269030"/>
            <a:ext cx="914400" cy="685800"/>
          </a:xfrm>
          <a:prstGeom prst="rect">
            <a:avLst/>
          </a:prstGeom>
        </p:spPr>
      </p:pic>
      <p:pic>
        <p:nvPicPr>
          <p:cNvPr id="3" name="Slide_2_2">
            <a:hlinkClick r:id="" action="ppaction://media"/>
            <a:extLst>
              <a:ext uri="{FF2B5EF4-FFF2-40B4-BE49-F238E27FC236}">
                <a16:creationId xmlns:a16="http://schemas.microsoft.com/office/drawing/2014/main" id="{69087B37-ACB2-2C22-CFD8-AD6D8E3BF34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2000" end="56"/>
                </p14:media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374980" y="5648993"/>
            <a:ext cx="609600" cy="6096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45093FE-46F1-A6B2-8B36-F4B6085EA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5943600"/>
            <a:ext cx="2743200" cy="30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000"/>
    </mc:Choice>
    <mc:Fallback>
      <p:transition spd="slow" advClick="0" advTm="2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FB0FF-83C6-4944-D453-45BCBB64BB3C}"/>
              </a:ext>
            </a:extLst>
          </p:cNvPr>
          <p:cNvSpPr txBox="1"/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6F99-FAFC-AA9E-6AC6-F4914B772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1603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 distribution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Males: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4552 (~45%)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5406 (~54%)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Unknown: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57 (~1%)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C885-7338-3D4C-8FDD-B0A62AE90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457" y="1755901"/>
            <a:ext cx="6155141" cy="3369939"/>
          </a:xfrm>
          <a:prstGeom prst="rect">
            <a:avLst/>
          </a:prstGeom>
        </p:spPr>
      </p:pic>
      <p:pic>
        <p:nvPicPr>
          <p:cNvPr id="5" name="Slide_3_2">
            <a:hlinkClick r:id="" action="ppaction://media"/>
            <a:extLst>
              <a:ext uri="{FF2B5EF4-FFF2-40B4-BE49-F238E27FC236}">
                <a16:creationId xmlns:a16="http://schemas.microsoft.com/office/drawing/2014/main" id="{ADBCC0C1-3B84-D390-12F5-FA169B3A7C26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584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33400" y="5821680"/>
            <a:ext cx="609600" cy="6096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50C362C-5255-92C3-1F2C-57A6470A6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5943600"/>
            <a:ext cx="2743200" cy="30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2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1000"/>
    </mc:Choice>
    <mc:Fallback>
      <p:transition advClick="0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D4D98-659D-BC3B-3806-81908441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Fitzpatrick Skin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5456-1997-197F-4DE3-EDC400EF2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HAM10000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 (sample size: 100; Visual inspection):</a:t>
            </a:r>
          </a:p>
          <a:p>
            <a:pPr>
              <a:buFont typeface="Calibri"/>
              <a:buChar char="-"/>
            </a:pP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96%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Light skin color</a:t>
            </a:r>
          </a:p>
          <a:p>
            <a:pPr>
              <a:buFont typeface="Calibri"/>
              <a:buChar char="-"/>
            </a:pP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4%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Dark skin color</a:t>
            </a:r>
          </a:p>
          <a:p>
            <a:pPr>
              <a:buFont typeface="Calibri"/>
              <a:buChar char="-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PAD-UFES-20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/>
              <a:buChar char="-"/>
            </a:pPr>
            <a:r>
              <a:rPr lang="en-GB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95%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 skin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/>
              <a:buChar char="-"/>
            </a:pPr>
            <a:r>
              <a:rPr lang="en-GB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5%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Dark skin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FFFFFF"/>
              </a:buClr>
              <a:buFont typeface="Calibri"/>
              <a:buChar char="-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prstClr val="white"/>
              </a:buClr>
              <a:buFont typeface="Calibri"/>
              <a:buChar char="-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CA7625-AFB1-055A-5C79-730508FF0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1"/>
          <a:stretch/>
        </p:blipFill>
        <p:spPr bwMode="auto">
          <a:xfrm>
            <a:off x="7662860" y="927674"/>
            <a:ext cx="4344711" cy="545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E395BBB3-C868-FDAE-9B2D-5C1764A2BB56}"/>
              </a:ext>
            </a:extLst>
          </p:cNvPr>
          <p:cNvSpPr/>
          <p:nvPr/>
        </p:nvSpPr>
        <p:spPr>
          <a:xfrm>
            <a:off x="6714015" y="1376016"/>
            <a:ext cx="597187" cy="23721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855A9A7-B297-32B3-D457-DCE17A65EA42}"/>
              </a:ext>
            </a:extLst>
          </p:cNvPr>
          <p:cNvSpPr/>
          <p:nvPr/>
        </p:nvSpPr>
        <p:spPr>
          <a:xfrm>
            <a:off x="6714015" y="3960189"/>
            <a:ext cx="597187" cy="23721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2740E-6DEA-717B-2463-35617AE000C8}"/>
              </a:ext>
            </a:extLst>
          </p:cNvPr>
          <p:cNvSpPr txBox="1"/>
          <p:nvPr/>
        </p:nvSpPr>
        <p:spPr>
          <a:xfrm>
            <a:off x="5097873" y="228931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 skin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A30A0-5A9A-E322-6E20-25F81949CE24}"/>
              </a:ext>
            </a:extLst>
          </p:cNvPr>
          <p:cNvSpPr txBox="1"/>
          <p:nvPr/>
        </p:nvSpPr>
        <p:spPr>
          <a:xfrm>
            <a:off x="5121865" y="484587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Dark skin</a:t>
            </a:r>
          </a:p>
        </p:txBody>
      </p:sp>
      <p:pic>
        <p:nvPicPr>
          <p:cNvPr id="7" name="Slide_4_2">
            <a:hlinkClick r:id="" action="ppaction://media"/>
            <a:extLst>
              <a:ext uri="{FF2B5EF4-FFF2-40B4-BE49-F238E27FC236}">
                <a16:creationId xmlns:a16="http://schemas.microsoft.com/office/drawing/2014/main" id="{DD3508B8-11BA-61A1-F7F7-7EC1B037C88B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200" end="4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05537" y="5943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4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17858-3792-62DD-293D-0D5183921743}"/>
              </a:ext>
            </a:extLst>
          </p:cNvPr>
          <p:cNvSpPr txBox="1"/>
          <p:nvPr/>
        </p:nvSpPr>
        <p:spPr>
          <a:xfrm>
            <a:off x="6095999" y="3749040"/>
            <a:ext cx="5486400" cy="2651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lnSpc>
                <a:spcPct val="100000"/>
              </a:lnSpc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Are AI-based Medical solutions being built upon a fair representation of the world?</a:t>
            </a:r>
          </a:p>
          <a:p>
            <a:pPr lvl="0" algn="ctr">
              <a:lnSpc>
                <a:spcPct val="100000"/>
              </a:lnSpc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Are these tools aiming to help everybody equally?</a:t>
            </a:r>
          </a:p>
          <a:p>
            <a:pPr lvl="0" algn="ctr">
              <a:lnSpc>
                <a:spcPct val="100000"/>
              </a:lnSpc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How does the use of Fitzpatrick scale impact the fairness and bias in dermatological or facial recognition technologies across different skin types?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E9283-1B3C-275D-3B9B-66C922D61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1828800"/>
            <a:ext cx="1097280" cy="1097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8F8AFE-628E-B991-C321-5426A1BBD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0" y="1828800"/>
            <a:ext cx="1097280" cy="10972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888736-C97D-EA13-BB04-95467F6CE3A8}"/>
              </a:ext>
            </a:extLst>
          </p:cNvPr>
          <p:cNvSpPr txBox="1"/>
          <p:nvPr/>
        </p:nvSpPr>
        <p:spPr>
          <a:xfrm>
            <a:off x="548640" y="3749040"/>
            <a:ext cx="548640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of fairness metrics, such as, statistical parity, equalized odds, equalized outcomes and other performance metrics by group.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99FA82-F184-2398-602D-0CAB088F8809}"/>
              </a:ext>
            </a:extLst>
          </p:cNvPr>
          <p:cNvSpPr/>
          <p:nvPr/>
        </p:nvSpPr>
        <p:spPr>
          <a:xfrm>
            <a:off x="1056237" y="2867262"/>
            <a:ext cx="5039763" cy="5039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19880C-7862-3720-1A1A-9EDBDD058ED5}"/>
              </a:ext>
            </a:extLst>
          </p:cNvPr>
          <p:cNvSpPr txBox="1"/>
          <p:nvPr/>
        </p:nvSpPr>
        <p:spPr>
          <a:xfrm>
            <a:off x="6035040" y="3108960"/>
            <a:ext cx="5486400" cy="457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557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32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Ethical questions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576C9-6E7E-4BDA-20C0-FD70946B5A13}"/>
              </a:ext>
            </a:extLst>
          </p:cNvPr>
          <p:cNvSpPr txBox="1"/>
          <p:nvPr/>
        </p:nvSpPr>
        <p:spPr>
          <a:xfrm>
            <a:off x="609600" y="3108959"/>
            <a:ext cx="5486400" cy="457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4224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32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8E3EC76-BED4-F3CC-01DC-75F26745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5943600"/>
            <a:ext cx="2743200" cy="30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lide_5_3">
            <a:hlinkClick r:id="" action="ppaction://media"/>
            <a:extLst>
              <a:ext uri="{FF2B5EF4-FFF2-40B4-BE49-F238E27FC236}">
                <a16:creationId xmlns:a16="http://schemas.microsoft.com/office/drawing/2014/main" id="{CF7BDBEB-09B9-4730-CCD0-3196D54EDEF2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600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48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8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7000"/>
    </mc:Choice>
    <mc:Fallback>
      <p:transition advClick="0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3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8E3EC76-BED4-F3CC-01DC-75F26745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775224"/>
            <a:ext cx="11887200" cy="130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2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608</Words>
  <Application>Microsoft Office PowerPoint</Application>
  <PresentationFormat>Widescreen</PresentationFormat>
  <Paragraphs>57</Paragraphs>
  <Slides>6</Slides>
  <Notes>6</Notes>
  <HiddenSlides>0</HiddenSlides>
  <MMClips>5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Open Sans</vt:lpstr>
      <vt:lpstr>Poppins</vt:lpstr>
      <vt:lpstr>Söhne</vt:lpstr>
      <vt:lpstr>Office Theme</vt:lpstr>
      <vt:lpstr>PowerPoint Presentation</vt:lpstr>
      <vt:lpstr>PowerPoint Presentation</vt:lpstr>
      <vt:lpstr>PowerPoint Presentation</vt:lpstr>
      <vt:lpstr>Fitzpatrick Skin Scale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Gino Franco Fazzi</dc:creator>
  <cp:lastModifiedBy>Gino Franco Fazzi</cp:lastModifiedBy>
  <cp:revision>1</cp:revision>
  <dcterms:created xsi:type="dcterms:W3CDTF">2024-04-26T06:03:17Z</dcterms:created>
  <dcterms:modified xsi:type="dcterms:W3CDTF">2024-04-29T16:58:04Z</dcterms:modified>
</cp:coreProperties>
</file>