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j2TuwzhVi7UjFVm4N3YO8FcDQn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Two parts: GUI and Chat system (GUI: 3 windows, need to connect together)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Based on the current complete chat system, need to insert user instance</a:t>
            </a:r>
            <a:endParaRPr sz="1200"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5ee5dd2f2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5ee5dd2f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75ee5dd2f2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5ee5dd2f2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5ee5dd2f2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75ee5dd2f2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>
  <p:cSld name="标题幻灯片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2"/>
          <p:cNvGrpSpPr/>
          <p:nvPr/>
        </p:nvGrpSpPr>
        <p:grpSpPr>
          <a:xfrm>
            <a:off x="0" y="0"/>
            <a:ext cx="12192000" cy="7454900"/>
            <a:chOff x="0" y="0"/>
            <a:chExt cx="19200" cy="11740"/>
          </a:xfrm>
        </p:grpSpPr>
        <p:grpSp>
          <p:nvGrpSpPr>
            <p:cNvPr id="17" name="Google Shape;17;p12"/>
            <p:cNvGrpSpPr/>
            <p:nvPr/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18" name="Google Shape;18;p1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19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" name="Google Shape;20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9728"/>
              <a:ext cx="19200" cy="20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2216785" y="3503930"/>
            <a:ext cx="7759065" cy="49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2"/>
          <p:cNvSpPr txBox="1"/>
          <p:nvPr>
            <p:ph type="ctrTitle"/>
          </p:nvPr>
        </p:nvSpPr>
        <p:spPr>
          <a:xfrm>
            <a:off x="2216468" y="2292046"/>
            <a:ext cx="7759065" cy="115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511039" y="4490846"/>
            <a:ext cx="1383093" cy="474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2pPr>
            <a:lvl3pPr indent="-2286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4pPr>
            <a:lvl5pPr indent="-2286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3" type="body"/>
          </p:nvPr>
        </p:nvSpPr>
        <p:spPr>
          <a:xfrm>
            <a:off x="6096000" y="4490846"/>
            <a:ext cx="1383092" cy="4747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2pPr>
            <a:lvl3pPr indent="-2286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4pPr>
            <a:lvl5pPr indent="-2286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">
  <p:cSld name="内容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5240"/>
            <a:ext cx="12192000" cy="204660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669930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</a:defRPr>
            </a:lvl1pPr>
            <a:lvl2pPr indent="-3302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</a:defRPr>
            </a:lvl2pPr>
            <a:lvl3pPr indent="-3302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</a:defRPr>
            </a:lvl3pPr>
            <a:lvl4pPr indent="-3302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</a:defRPr>
            </a:lvl4pPr>
            <a:lvl5pPr indent="-3302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末尾幻灯片">
  <p:cSld name="末尾幻灯片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177281"/>
            <a:ext cx="12192000" cy="116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60"/>
            <a:ext cx="12192000" cy="204660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2"/>
          <p:cNvSpPr txBox="1"/>
          <p:nvPr>
            <p:ph type="title"/>
          </p:nvPr>
        </p:nvSpPr>
        <p:spPr>
          <a:xfrm>
            <a:off x="3125639" y="2421777"/>
            <a:ext cx="5940722" cy="133663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"/>
            <a:ext cx="12192000" cy="1704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4632702" y="4417887"/>
            <a:ext cx="1302101" cy="485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2pPr>
            <a:lvl3pPr indent="-2286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4pPr>
            <a:lvl5pPr indent="-2286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6257198" y="4417887"/>
            <a:ext cx="1302102" cy="48528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2pPr>
            <a:lvl3pPr indent="-2286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4pPr>
            <a:lvl5pPr indent="-2286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通用">
  <p:cSld name="通用"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69882" y="443230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177281"/>
            <a:ext cx="12192000" cy="1315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相框">
  <p:cSld name="相框">
    <p:bg>
      <p:bgPr>
        <a:solidFill>
          <a:schemeClr val="dk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type="title"/>
          </p:nvPr>
        </p:nvSpPr>
        <p:spPr>
          <a:xfrm>
            <a:off x="1281600" y="1249200"/>
            <a:ext cx="96264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1281113" y="2163600"/>
            <a:ext cx="96266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175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kingsoft\Desktop\图片7副本.png图片7副本" id="123" name="Google Shape;12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72603" y="4933186"/>
            <a:ext cx="4829835" cy="165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左右">
  <p:cSld name="左右"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583200" y="770400"/>
            <a:ext cx="39600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586800" y="1764000"/>
            <a:ext cx="39564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175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2" type="body"/>
          </p:nvPr>
        </p:nvSpPr>
        <p:spPr>
          <a:xfrm>
            <a:off x="5101200" y="769938"/>
            <a:ext cx="6480000" cy="508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175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C:\Users\kingsoft\Desktop\图片7副本.png图片7副本" id="132" name="Google Shape;13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231997" y="5327780"/>
            <a:ext cx="3960001" cy="153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上下">
  <p:cSld name="上下"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 txBox="1"/>
          <p:nvPr>
            <p:ph type="title"/>
          </p:nvPr>
        </p:nvSpPr>
        <p:spPr>
          <a:xfrm>
            <a:off x="612000" y="781200"/>
            <a:ext cx="10976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612000" y="1659600"/>
            <a:ext cx="10975975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30200" lvl="0" marL="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2" type="body"/>
          </p:nvPr>
        </p:nvSpPr>
        <p:spPr>
          <a:xfrm>
            <a:off x="612775" y="2808000"/>
            <a:ext cx="10965600" cy="3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175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C:\Users\kingsoft\Desktop\图片7副本.png图片7副本" id="141" name="Google Shape;14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231997" y="5327780"/>
            <a:ext cx="3960001" cy="153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下上">
  <p:cSld name="下上"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" y="0"/>
            <a:ext cx="12192000" cy="197548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/>
          <p:nvPr/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604800" y="669600"/>
            <a:ext cx="109764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604837" y="1681200"/>
            <a:ext cx="10990800" cy="3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175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594000" y="5180400"/>
            <a:ext cx="110016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导航">
  <p:cSld name="导航"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42387"/>
            <a:ext cx="12192000" cy="123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/>
          <p:nvPr/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579600" y="237600"/>
            <a:ext cx="11037600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579600" y="1663200"/>
            <a:ext cx="5342400" cy="28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175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6242400" y="1663200"/>
            <a:ext cx="5367600" cy="28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175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3" type="body"/>
          </p:nvPr>
        </p:nvSpPr>
        <p:spPr>
          <a:xfrm>
            <a:off x="572400" y="4816800"/>
            <a:ext cx="5342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175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4" type="body"/>
          </p:nvPr>
        </p:nvSpPr>
        <p:spPr>
          <a:xfrm>
            <a:off x="6253200" y="4813200"/>
            <a:ext cx="5367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175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腰带">
  <p:cSld name="腰带">
    <p:bg>
      <p:bgPr>
        <a:solidFill>
          <a:srgbClr val="EBF5F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/>
          <p:nvPr/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9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kingsoft\Desktop\图片7副本.png图片7副本" id="167" name="Google Shape;16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429082" y="4917233"/>
            <a:ext cx="3762917" cy="981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ingsoft\Desktop\图片7副本.png图片7副本" id="168" name="Google Shape;1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398"/>
            <a:ext cx="4713605" cy="122999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>
            <p:ph type="title"/>
          </p:nvPr>
        </p:nvSpPr>
        <p:spPr>
          <a:xfrm>
            <a:off x="1522800" y="1339200"/>
            <a:ext cx="914400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1522413" y="3862800"/>
            <a:ext cx="91440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30200" lvl="0" marL="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669882" y="443230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bg>
      <p:bgPr>
        <a:solidFill>
          <a:schemeClr val="l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5560"/>
            <a:ext cx="12192000" cy="204660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3"/>
          <p:cNvSpPr txBox="1"/>
          <p:nvPr>
            <p:ph type="title"/>
          </p:nvPr>
        </p:nvSpPr>
        <p:spPr>
          <a:xfrm>
            <a:off x="5251487" y="2681555"/>
            <a:ext cx="3577049" cy="71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46800">
            <a:norm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5251487" y="3459937"/>
            <a:ext cx="3577050" cy="54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302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177281"/>
            <a:ext cx="12192000" cy="1324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>
  <p:cSld name="两栏内容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669930" y="952508"/>
            <a:ext cx="5283242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302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6238877" y="952508"/>
            <a:ext cx="5283242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kingsoft\Desktop\图片7副本.png图片7副本" id="49" name="Google Shape;4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510" y="5971592"/>
            <a:ext cx="3478627" cy="907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ingsoft\Desktop\图片7副本.png图片7副本" id="50" name="Google Shape;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716609" y="5905492"/>
            <a:ext cx="3481106" cy="97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669882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669930" y="952508"/>
            <a:ext cx="5283242" cy="38100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669925" y="1406525"/>
            <a:ext cx="5283200" cy="493475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302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3" type="body"/>
          </p:nvPr>
        </p:nvSpPr>
        <p:spPr>
          <a:xfrm>
            <a:off x="6235750" y="952508"/>
            <a:ext cx="5283242" cy="38100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6235750" y="1406525"/>
            <a:ext cx="5283242" cy="493475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302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kingsoft\Desktop\图片7副本.png图片7副本" id="60" name="Google Shape;6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716609" y="5905492"/>
            <a:ext cx="3481106" cy="9740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ingsoft\Desktop\图片7副本.png图片7副本" id="61" name="Google Shape;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" y="5971592"/>
            <a:ext cx="3478627" cy="90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7"/>
          <p:cNvGrpSpPr/>
          <p:nvPr/>
        </p:nvGrpSpPr>
        <p:grpSpPr>
          <a:xfrm>
            <a:off x="-1" y="-15482"/>
            <a:ext cx="3649343" cy="6857999"/>
            <a:chOff x="-1" y="-15482"/>
            <a:chExt cx="3649343" cy="6857999"/>
          </a:xfrm>
        </p:grpSpPr>
        <p:pic>
          <p:nvPicPr>
            <p:cNvPr id="64" name="Google Shape;64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1596587" y="1596587"/>
              <a:ext cx="6842517" cy="3649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7"/>
          <p:cNvGrpSpPr/>
          <p:nvPr/>
        </p:nvGrpSpPr>
        <p:grpSpPr>
          <a:xfrm rot="10800000">
            <a:off x="8542656" y="15483"/>
            <a:ext cx="3649343" cy="6857999"/>
            <a:chOff x="-1" y="-15482"/>
            <a:chExt cx="3649343" cy="6857999"/>
          </a:xfrm>
        </p:grpSpPr>
        <p:pic>
          <p:nvPicPr>
            <p:cNvPr id="67" name="Google Shape;67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1596587" y="1596587"/>
              <a:ext cx="6842517" cy="3649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7"/>
          <p:cNvSpPr txBox="1"/>
          <p:nvPr>
            <p:ph type="title"/>
          </p:nvPr>
        </p:nvSpPr>
        <p:spPr>
          <a:xfrm>
            <a:off x="669882" y="443230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5638165" y="1484173"/>
            <a:ext cx="914400" cy="47625"/>
          </a:xfrm>
          <a:prstGeom prst="roundRect">
            <a:avLst>
              <a:gd fmla="val 50000" name="adj"/>
            </a:avLst>
          </a:prstGeom>
          <a:solidFill>
            <a:srgbClr val="1F3864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>
  <p:cSld name="图片与标题"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669930" y="443234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/>
          <p:nvPr>
            <p:ph idx="2" type="pic"/>
          </p:nvPr>
        </p:nvSpPr>
        <p:spPr>
          <a:xfrm>
            <a:off x="669930" y="952508"/>
            <a:ext cx="5283242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6238925" y="952508"/>
            <a:ext cx="5283242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302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kingsoft\Desktop\图片7副本.png图片7副本" id="85" name="Google Shape;8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231997" y="5327780"/>
            <a:ext cx="3960001" cy="153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3378783" y="2809615"/>
            <a:ext cx="6858002" cy="123877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>
            <p:ph type="title"/>
          </p:nvPr>
        </p:nvSpPr>
        <p:spPr>
          <a:xfrm rot="5400000">
            <a:off x="8352173" y="3171469"/>
            <a:ext cx="5388907" cy="950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 rot="5400000">
            <a:off x="2889522" y="-1267097"/>
            <a:ext cx="5388907" cy="982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302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kingsoft\Desktop\图片7副本.png图片7副本" id="93" name="Google Shape;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231997" y="5327780"/>
            <a:ext cx="3960001" cy="153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69882" y="443230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69882" y="952508"/>
            <a:ext cx="10852237" cy="538890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hyperlink" Target="https://drive.google.com/file/d/1sqhrkosxw05gDprViFLILDOiNfhnjslA/view?ts=5df0e89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ctrTitle"/>
          </p:nvPr>
        </p:nvSpPr>
        <p:spPr>
          <a:xfrm>
            <a:off x="2216468" y="2292046"/>
            <a:ext cx="7759065" cy="115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ICS Chat System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2" name="Google Shape;182;p1"/>
          <p:cNvSpPr txBox="1"/>
          <p:nvPr>
            <p:ph idx="1" type="subTitle"/>
          </p:nvPr>
        </p:nvSpPr>
        <p:spPr>
          <a:xfrm>
            <a:off x="2216785" y="3503930"/>
            <a:ext cx="7759065" cy="49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"/>
              <a:buNone/>
            </a:pPr>
            <a:r>
              <a:t/>
            </a:r>
            <a:endParaRPr sz="5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/>
              <a:t>Team 10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/>
              <a:t>Veronica Hu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/>
              <a:t>Rebecca Wang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/>
              <a:t>Nathan Wang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/>
              <a:t>2019.12.12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idx="1" type="body"/>
          </p:nvPr>
        </p:nvSpPr>
        <p:spPr>
          <a:xfrm>
            <a:off x="1197475" y="1703275"/>
            <a:ext cx="108522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sz="3200">
                <a:solidFill>
                  <a:schemeClr val="accent1"/>
                </a:solidFill>
              </a:rPr>
              <a:t>                               Thank you!</a:t>
            </a:r>
            <a:endParaRPr sz="3200">
              <a:solidFill>
                <a:schemeClr val="accent1"/>
              </a:solidFill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437515" y="3444240"/>
            <a:ext cx="10852150" cy="255841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762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10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Veronica Hu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Rebecca Wang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Nathan Wang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2019.12.12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>
            <p:ph type="title"/>
          </p:nvPr>
        </p:nvSpPr>
        <p:spPr>
          <a:xfrm>
            <a:off x="669925" y="1559560"/>
            <a:ext cx="10852150" cy="1204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468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A Chat System Based on tkinter</a:t>
            </a:r>
            <a:br>
              <a:rPr lang="en-US"/>
            </a:br>
            <a:endParaRPr/>
          </a:p>
        </p:txBody>
      </p:sp>
      <p:pic>
        <p:nvPicPr>
          <p:cNvPr descr="images" id="189" name="Google Shape;1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555" y="652780"/>
            <a:ext cx="3223260" cy="906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"/>
          <p:cNvSpPr txBox="1"/>
          <p:nvPr>
            <p:ph type="title"/>
          </p:nvPr>
        </p:nvSpPr>
        <p:spPr>
          <a:xfrm>
            <a:off x="742325" y="806825"/>
            <a:ext cx="53538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468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Three Main Parts:</a:t>
            </a:r>
            <a:br>
              <a:rPr lang="en-US"/>
            </a:br>
            <a:r>
              <a:rPr lang="en-US"/>
              <a:t> </a:t>
            </a:r>
            <a:endParaRPr/>
          </a:p>
        </p:txBody>
      </p:sp>
      <p:sp>
        <p:nvSpPr>
          <p:cNvPr id="195" name="Google Shape;195;p3"/>
          <p:cNvSpPr txBox="1"/>
          <p:nvPr>
            <p:ph idx="1" type="body"/>
          </p:nvPr>
        </p:nvSpPr>
        <p:spPr>
          <a:xfrm>
            <a:off x="669925" y="2312675"/>
            <a:ext cx="10536000" cy="3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0">
            <a:normAutofit/>
          </a:bodyPr>
          <a:lstStyle/>
          <a:p>
            <a:pPr indent="-431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Register</a:t>
            </a:r>
            <a:endParaRPr sz="3200"/>
          </a:p>
          <a:p>
            <a:pPr indent="-431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Login</a:t>
            </a:r>
            <a:endParaRPr sz="3200"/>
          </a:p>
          <a:p>
            <a:pPr indent="-431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Real-time Chat:  Integrated with search, poem, time, @* functions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>
            <p:ph type="title"/>
          </p:nvPr>
        </p:nvSpPr>
        <p:spPr>
          <a:xfrm>
            <a:off x="5251487" y="2681555"/>
            <a:ext cx="3577049" cy="716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468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p4"/>
          <p:cNvSpPr txBox="1"/>
          <p:nvPr>
            <p:ph idx="1" type="body"/>
          </p:nvPr>
        </p:nvSpPr>
        <p:spPr>
          <a:xfrm>
            <a:off x="5251487" y="3459937"/>
            <a:ext cx="3577050" cy="54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02" name="Google Shape;2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"/>
          <p:cNvSpPr txBox="1"/>
          <p:nvPr/>
        </p:nvSpPr>
        <p:spPr>
          <a:xfrm>
            <a:off x="4881125" y="491175"/>
            <a:ext cx="39474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Chat Demo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>
            <p:ph type="title"/>
          </p:nvPr>
        </p:nvSpPr>
        <p:spPr>
          <a:xfrm>
            <a:off x="438830" y="871965"/>
            <a:ext cx="108522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Approach and Design</a:t>
            </a:r>
            <a:endParaRPr/>
          </a:p>
        </p:txBody>
      </p:sp>
      <p:sp>
        <p:nvSpPr>
          <p:cNvPr id="209" name="Google Shape;209;p6"/>
          <p:cNvSpPr txBox="1"/>
          <p:nvPr/>
        </p:nvSpPr>
        <p:spPr>
          <a:xfrm>
            <a:off x="4077825" y="4437713"/>
            <a:ext cx="29184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</a:rPr>
              <a:t>client_main_class</a:t>
            </a:r>
            <a:endParaRPr b="1" i="0" sz="2400" u="none" cap="none" strike="noStrike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(replace chat_cmdl_client)</a:t>
            </a:r>
            <a:endParaRPr sz="1800"/>
          </a:p>
        </p:txBody>
      </p:sp>
      <p:grpSp>
        <p:nvGrpSpPr>
          <p:cNvPr id="210" name="Google Shape;210;p6"/>
          <p:cNvGrpSpPr/>
          <p:nvPr/>
        </p:nvGrpSpPr>
        <p:grpSpPr>
          <a:xfrm>
            <a:off x="1252850" y="2358800"/>
            <a:ext cx="3319780" cy="3097437"/>
            <a:chOff x="1252850" y="2358800"/>
            <a:chExt cx="3319780" cy="3097437"/>
          </a:xfrm>
        </p:grpSpPr>
        <p:sp>
          <p:nvSpPr>
            <p:cNvPr id="211" name="Google Shape;211;p6"/>
            <p:cNvSpPr txBox="1"/>
            <p:nvPr/>
          </p:nvSpPr>
          <p:spPr>
            <a:xfrm>
              <a:off x="1907100" y="2358800"/>
              <a:ext cx="11238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GUI</a:t>
              </a:r>
              <a:endPara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" name="Google Shape;212;p6"/>
            <p:cNvCxnSpPr/>
            <p:nvPr/>
          </p:nvCxnSpPr>
          <p:spPr>
            <a:xfrm>
              <a:off x="2373625" y="2876867"/>
              <a:ext cx="0" cy="88201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213" name="Google Shape;213;p6"/>
            <p:cNvSpPr txBox="1"/>
            <p:nvPr/>
          </p:nvSpPr>
          <p:spPr>
            <a:xfrm>
              <a:off x="1455415" y="3758882"/>
              <a:ext cx="3117215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Login Panel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 txBox="1"/>
            <p:nvPr/>
          </p:nvSpPr>
          <p:spPr>
            <a:xfrm>
              <a:off x="1328415" y="4402772"/>
              <a:ext cx="2108835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 Panel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"/>
            <p:cNvSpPr txBox="1"/>
            <p:nvPr/>
          </p:nvSpPr>
          <p:spPr>
            <a:xfrm>
              <a:off x="1455415" y="5021898"/>
              <a:ext cx="1486535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 Panel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252850" y="3897947"/>
              <a:ext cx="75565" cy="155829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" name="Google Shape;217;p6"/>
            <p:cNvCxnSpPr/>
            <p:nvPr/>
          </p:nvCxnSpPr>
          <p:spPr>
            <a:xfrm flipH="1" rot="10800000">
              <a:off x="2748275" y="4897823"/>
              <a:ext cx="1303500" cy="311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218" name="Google Shape;218;p6"/>
            <p:cNvCxnSpPr/>
            <p:nvPr/>
          </p:nvCxnSpPr>
          <p:spPr>
            <a:xfrm>
              <a:off x="3130575" y="4628500"/>
              <a:ext cx="906300" cy="261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219" name="Google Shape;219;p6"/>
            <p:cNvCxnSpPr/>
            <p:nvPr/>
          </p:nvCxnSpPr>
          <p:spPr>
            <a:xfrm>
              <a:off x="2954015" y="3976688"/>
              <a:ext cx="1123800" cy="4086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cxnSp>
        <p:nvCxnSpPr>
          <p:cNvPr id="220" name="Google Shape;220;p6"/>
          <p:cNvCxnSpPr>
            <a:stCxn id="209" idx="3"/>
            <a:endCxn id="221" idx="1"/>
          </p:cNvCxnSpPr>
          <p:nvPr/>
        </p:nvCxnSpPr>
        <p:spPr>
          <a:xfrm>
            <a:off x="6996225" y="4851713"/>
            <a:ext cx="224700" cy="45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pSp>
        <p:nvGrpSpPr>
          <p:cNvPr id="222" name="Google Shape;222;p6"/>
          <p:cNvGrpSpPr/>
          <p:nvPr/>
        </p:nvGrpSpPr>
        <p:grpSpPr>
          <a:xfrm>
            <a:off x="7037180" y="2347338"/>
            <a:ext cx="3024145" cy="2755226"/>
            <a:chOff x="7037180" y="2347338"/>
            <a:chExt cx="3024145" cy="2755226"/>
          </a:xfrm>
        </p:grpSpPr>
        <p:sp>
          <p:nvSpPr>
            <p:cNvPr id="223" name="Google Shape;223;p6"/>
            <p:cNvSpPr txBox="1"/>
            <p:nvPr/>
          </p:nvSpPr>
          <p:spPr>
            <a:xfrm>
              <a:off x="7698500" y="2347338"/>
              <a:ext cx="10275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Chat</a:t>
              </a:r>
              <a:endPara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p6"/>
            <p:cNvCxnSpPr/>
            <p:nvPr/>
          </p:nvCxnSpPr>
          <p:spPr>
            <a:xfrm flipH="1">
              <a:off x="8209247" y="2833663"/>
              <a:ext cx="6000" cy="52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225" name="Google Shape;225;p6"/>
            <p:cNvSpPr txBox="1"/>
            <p:nvPr/>
          </p:nvSpPr>
          <p:spPr>
            <a:xfrm>
              <a:off x="7037180" y="3673597"/>
              <a:ext cx="281432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r>
                <a:rPr lang="en-US" sz="1800">
                  <a:solidFill>
                    <a:schemeClr val="dk1"/>
                  </a:solidFill>
                </a:rPr>
                <a:t>_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  <a:r>
                <a:rPr lang="en-US" sz="1800">
                  <a:solidFill>
                    <a:schemeClr val="dk1"/>
                  </a:solidFill>
                </a:rPr>
                <a:t>_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Machine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" name="Google Shape;226;p6"/>
            <p:cNvCxnSpPr/>
            <p:nvPr/>
          </p:nvCxnSpPr>
          <p:spPr>
            <a:xfrm>
              <a:off x="8206215" y="4135878"/>
              <a:ext cx="12065" cy="41084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221" name="Google Shape;221;p6"/>
            <p:cNvSpPr txBox="1"/>
            <p:nvPr/>
          </p:nvSpPr>
          <p:spPr>
            <a:xfrm>
              <a:off x="7220925" y="4691864"/>
              <a:ext cx="28404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chat_client_class</a:t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"/>
            <p:cNvSpPr txBox="1"/>
            <p:nvPr/>
          </p:nvSpPr>
          <p:spPr>
            <a:xfrm>
              <a:off x="7315697" y="3295313"/>
              <a:ext cx="17931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</a:rPr>
                <a:t>chat_server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Google Shape;228;p6"/>
            <p:cNvCxnSpPr>
              <a:stCxn id="227" idx="3"/>
              <a:endCxn id="225" idx="3"/>
            </p:cNvCxnSpPr>
            <p:nvPr/>
          </p:nvCxnSpPr>
          <p:spPr>
            <a:xfrm>
              <a:off x="9108797" y="3479513"/>
              <a:ext cx="742800" cy="378300"/>
            </a:xfrm>
            <a:prstGeom prst="bentConnector3">
              <a:avLst>
                <a:gd fmla="val 132045" name="adj1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5ee5dd2f2_0_18"/>
          <p:cNvSpPr txBox="1"/>
          <p:nvPr>
            <p:ph idx="1" type="body"/>
          </p:nvPr>
        </p:nvSpPr>
        <p:spPr>
          <a:xfrm>
            <a:off x="669925" y="3429000"/>
            <a:ext cx="92493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0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Thread </a:t>
            </a:r>
            <a:endParaRPr/>
          </a:p>
        </p:txBody>
      </p:sp>
      <p:pic>
        <p:nvPicPr>
          <p:cNvPr id="235" name="Google Shape;235;g75ee5dd2f2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500" y="3429000"/>
            <a:ext cx="6677699" cy="14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75ee5dd2f2_0_18"/>
          <p:cNvSpPr txBox="1"/>
          <p:nvPr>
            <p:ph idx="1" type="body"/>
          </p:nvPr>
        </p:nvSpPr>
        <p:spPr>
          <a:xfrm>
            <a:off x="669925" y="924125"/>
            <a:ext cx="92493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0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 Two loops executed at the same time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Mainloop(GUI)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g75ee5dd2f2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750" y="1624125"/>
            <a:ext cx="5915400" cy="12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ee5dd2f2_0_5"/>
          <p:cNvSpPr txBox="1"/>
          <p:nvPr>
            <p:ph type="title"/>
          </p:nvPr>
        </p:nvSpPr>
        <p:spPr>
          <a:xfrm>
            <a:off x="669930" y="1044575"/>
            <a:ext cx="108522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Future Improvement</a:t>
            </a:r>
            <a:endParaRPr/>
          </a:p>
        </p:txBody>
      </p:sp>
      <p:sp>
        <p:nvSpPr>
          <p:cNvPr id="244" name="Google Shape;244;g75ee5dd2f2_0_5"/>
          <p:cNvSpPr txBox="1"/>
          <p:nvPr>
            <p:ph idx="1" type="body"/>
          </p:nvPr>
        </p:nvSpPr>
        <p:spPr>
          <a:xfrm>
            <a:off x="722575" y="2164075"/>
            <a:ext cx="111540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0">
            <a:noAutofit/>
          </a:bodyPr>
          <a:lstStyle/>
          <a:p>
            <a:pPr indent="-4064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Connect: offer choices (using radiobutton)</a:t>
            </a:r>
            <a:endParaRPr sz="2800"/>
          </a:p>
          <a:p>
            <a:pPr indent="-406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Real-time update on-line user list</a:t>
            </a:r>
            <a:endParaRPr sz="2800"/>
          </a:p>
          <a:p>
            <a:pPr indent="-406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File upload &amp; download</a:t>
            </a:r>
            <a:endParaRPr sz="2800"/>
          </a:p>
          <a:p>
            <a:pPr indent="-406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Improvements on interface</a:t>
            </a:r>
            <a:endParaRPr sz="2800"/>
          </a:p>
          <a:p>
            <a:pPr indent="-406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More space for customized functions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>
            <p:ph type="title"/>
          </p:nvPr>
        </p:nvSpPr>
        <p:spPr>
          <a:xfrm>
            <a:off x="669930" y="1044575"/>
            <a:ext cx="10852237" cy="624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468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Our take away</a:t>
            </a:r>
            <a:endParaRPr/>
          </a:p>
        </p:txBody>
      </p:sp>
      <p:sp>
        <p:nvSpPr>
          <p:cNvPr id="250" name="Google Shape;250;p8"/>
          <p:cNvSpPr txBox="1"/>
          <p:nvPr>
            <p:ph idx="1" type="body"/>
          </p:nvPr>
        </p:nvSpPr>
        <p:spPr>
          <a:xfrm>
            <a:off x="498650" y="2164075"/>
            <a:ext cx="108522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0">
            <a:normAutofit/>
          </a:bodyPr>
          <a:lstStyle/>
          <a:p>
            <a:pPr indent="-406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Working in a group, a great chance for us to learn how to cooperate and share our thoughts effectively</a:t>
            </a:r>
            <a:endParaRPr sz="28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The coding process was tough and challenging, offers us a first-hand experience of how a complex system is developed.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/>
          <p:nvPr>
            <p:ph type="title"/>
          </p:nvPr>
        </p:nvSpPr>
        <p:spPr>
          <a:xfrm>
            <a:off x="669930" y="812165"/>
            <a:ext cx="10852237" cy="624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468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In the End</a:t>
            </a:r>
            <a:endParaRPr/>
          </a:p>
        </p:txBody>
      </p:sp>
      <p:sp>
        <p:nvSpPr>
          <p:cNvPr id="256" name="Google Shape;256;p9"/>
          <p:cNvSpPr txBox="1"/>
          <p:nvPr>
            <p:ph idx="1" type="body"/>
          </p:nvPr>
        </p:nvSpPr>
        <p:spPr>
          <a:xfrm>
            <a:off x="669925" y="2125345"/>
            <a:ext cx="10852150" cy="26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en-US" sz="3200"/>
              <a:t>Big thanks to everyone on our team, who have overcome difficulties and each contributes their diligent work;</a:t>
            </a:r>
            <a:endParaRPr sz="3200"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en-US" sz="3200"/>
              <a:t>to Professor Bing and Professor Wayne, who patiently offered us great help.</a:t>
            </a:r>
            <a:endParaRPr sz="3200"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