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200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A07B4-AA48-479F-8A9A-6BD9A7B35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72200-07FD-4C16-A79E-FB31EBA5D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C8DBF-8A77-45B8-84BD-3B4635BE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505-7E54-46AC-856F-F51246C0135C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6D9CC-2321-47E1-B05A-1A80C14C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8AA2A-2D4A-4E3E-8C46-759B5056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0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75E3E-7821-46FD-B369-5FA3668D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42B24-2367-4E08-8069-A2C14E5F2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257B9-4F16-441B-8D97-8A2716A8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505-7E54-46AC-856F-F51246C0135C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8E0E4-F085-4E1F-BF28-C1FAE699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CB190-47F6-4C42-A3FA-005DB0F7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1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E6E96E-2BFB-412C-A629-E8D9FB58F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81850-BC20-4209-989A-0DE6A2AB7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046B4-C3CE-4576-AF40-05B3A446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505-7E54-46AC-856F-F51246C0135C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3282F-BA18-46E6-9225-17FDF13A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C8DB7-0D2E-49EB-BC5D-FE3C1F4D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8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EA72-A45E-443C-9832-85FA5AA4B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F90A-28F1-487E-B662-3F76C19EF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85D58-4693-4DA7-BFF3-C19D571C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505-7E54-46AC-856F-F51246C0135C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6A163-6E3D-462F-994C-0E113B26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97F3E-2CFE-4895-A924-A63780CB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0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BB85-DA31-4084-81E0-53389A4A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EB1C4-A952-41F6-8C4E-65157B6C8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384DB-0975-4710-A88D-6DBC92D1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505-7E54-46AC-856F-F51246C0135C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DFCE-C7C2-4DDD-863C-31ACBD97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EEDB2-3A2F-4B57-B2AA-0FDFC211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0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CE55A-CFC7-4D5A-BA98-4FBFEDF9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E3181-9F15-4AE2-ADC8-A6234DDA0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BEBB-E591-4E7B-9F25-5EDF1C8AE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C10FC-098C-40C0-BE2F-DDE227B4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505-7E54-46AC-856F-F51246C0135C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BD5BE-B98B-425C-BFC2-284F997A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0A9D2-1A5A-48E0-A72F-1B3E8023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6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1AF2-9E0D-441D-BDCD-1C8B6537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4D2FC-E5DB-4F89-9A7E-710CA6947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37ACA-82BD-45F5-A688-842FDE76D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F6933-328B-4033-8EC4-BE2535ED6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6E692-F2AA-4DE7-BA63-F78F2CF0E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A3056-63CA-44F7-9A3A-6773D78D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505-7E54-46AC-856F-F51246C0135C}" type="datetimeFigureOut">
              <a:rPr lang="en-US" smtClean="0"/>
              <a:t>7/14/20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ADD4BB-F006-4847-8EBC-68C4D44C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13D24-DF67-401B-AAEA-50886CB8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6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0520-53FF-4991-8133-561FB89D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9537B-9CE6-4248-9A14-543E588A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505-7E54-46AC-856F-F51246C0135C}" type="datetimeFigureOut">
              <a:rPr lang="en-US" smtClean="0"/>
              <a:t>7/14/20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05F67-C81A-4CB7-A271-D29EA567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ECDAB-02C0-4A6C-BEAA-D1D666DE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6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FA4B93-43E9-448C-8E0A-042CD608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505-7E54-46AC-856F-F51246C0135C}" type="datetimeFigureOut">
              <a:rPr lang="en-US" smtClean="0"/>
              <a:t>7/14/20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2AE7A6-E814-4C56-A49F-ACBE6518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C8929-47C0-4028-95B1-7289A6A4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9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7390-8366-4A73-A2C2-A39B39112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2F306-9022-4731-888A-F1711392F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D7F2D-6CC4-4231-B4AF-22D201AF0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CE130-2800-43A3-B39E-8E805257D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505-7E54-46AC-856F-F51246C0135C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77D2E-060F-4819-BE95-09EB935D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893B2-2EF2-438F-AB68-B54E1970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4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86A3-AF6B-431A-BA1B-B2394D1D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9B4592-3AF6-46AD-B6D1-4A10596ED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76155-A56F-4CC1-BB0D-6CDBF8040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C849F-AD3A-4FBD-8B0C-E4FE19B5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505-7E54-46AC-856F-F51246C0135C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74F70-2F52-4B04-8F69-19B112B0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31831-EEA7-4D5D-B12B-BB701AB3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2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B03A95-6CAC-44F3-80BC-3C5D9E76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17941-CDD9-43F7-9BEA-6165899D5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6B536-1C19-4D44-9C15-8CD89126F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DD505-7E54-46AC-856F-F51246C0135C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69F4C-63A7-44B2-A54B-FBD1A86D5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210AC-7215-4CAC-9319-5A0254CFA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0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3C3B-BDC6-804A-99FE-10AA30F4E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Happiness Index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A9C73-D12D-744E-AEAC-00AA072802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Jayvis</a:t>
            </a:r>
            <a:r>
              <a:rPr lang="en-US" dirty="0"/>
              <a:t> Hanna, Jeremy Hartnett, Ralph </a:t>
            </a:r>
            <a:r>
              <a:rPr lang="en-US" dirty="0" err="1"/>
              <a:t>Baroud</a:t>
            </a:r>
            <a:r>
              <a:rPr lang="en-US" dirty="0"/>
              <a:t>, Sean </a:t>
            </a:r>
            <a:r>
              <a:rPr lang="en-US" dirty="0" err="1"/>
              <a:t>Jokhai</a:t>
            </a:r>
            <a:r>
              <a:rPr lang="en-US" dirty="0"/>
              <a:t>, Veronica Valencia</a:t>
            </a:r>
          </a:p>
        </p:txBody>
      </p:sp>
    </p:spTree>
    <p:extLst>
      <p:ext uri="{BB962C8B-B14F-4D97-AF65-F5344CB8AC3E}">
        <p14:creationId xmlns:p14="http://schemas.microsoft.com/office/powerpoint/2010/main" val="197136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DDD9-A9B7-7D4F-A24F-601B7DE7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899664-E8D8-344D-B01D-111D8E202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196" y="1027906"/>
            <a:ext cx="4270993" cy="56626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22A9A8-0B09-9146-8D7E-D9FCD303173E}"/>
              </a:ext>
            </a:extLst>
          </p:cNvPr>
          <p:cNvSpPr txBox="1"/>
          <p:nvPr/>
        </p:nvSpPr>
        <p:spPr>
          <a:xfrm>
            <a:off x="1064029" y="1690688"/>
            <a:ext cx="384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2019 Happiness Index Data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Country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Happiness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Crime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Days of Sunshine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Birth of Woman 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Innovation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38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E7456F1-A79B-4060-96F1-288DAE4CF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546" y="240314"/>
            <a:ext cx="6890107" cy="562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324BAC-F4A6-40D2-A19A-75FDC512DADF}"/>
              </a:ext>
            </a:extLst>
          </p:cNvPr>
          <p:cNvSpPr txBox="1"/>
          <p:nvPr/>
        </p:nvSpPr>
        <p:spPr>
          <a:xfrm>
            <a:off x="254000" y="178415"/>
            <a:ext cx="8294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Regression Analysis:  Freedom Index vs. Average Happiness Index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4C2DC4-1900-493D-8173-6807CE8EE70A}"/>
              </a:ext>
            </a:extLst>
          </p:cNvPr>
          <p:cNvCxnSpPr/>
          <p:nvPr/>
        </p:nvCxnSpPr>
        <p:spPr>
          <a:xfrm>
            <a:off x="50800" y="640080"/>
            <a:ext cx="12110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9903E2-7BDC-4FAC-B675-02C84B5834AA}"/>
              </a:ext>
            </a:extLst>
          </p:cNvPr>
          <p:cNvSpPr txBox="1"/>
          <p:nvPr/>
        </p:nvSpPr>
        <p:spPr>
          <a:xfrm>
            <a:off x="3701293" y="6156021"/>
            <a:ext cx="476239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Happiness and Freedom are Related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176D6C-666C-4A08-BBD1-F324ADDAD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560" y="4154107"/>
            <a:ext cx="2886254" cy="4924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The r-squared is: 0.6511029465923641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75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52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Wingdings</vt:lpstr>
      <vt:lpstr>Office Theme</vt:lpstr>
      <vt:lpstr>The Happiness Index </vt:lpstr>
      <vt:lpstr>Data 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Veronica Valencia</cp:lastModifiedBy>
  <cp:revision>3</cp:revision>
  <dcterms:created xsi:type="dcterms:W3CDTF">2020-07-14T01:53:53Z</dcterms:created>
  <dcterms:modified xsi:type="dcterms:W3CDTF">2020-07-14T22:04:27Z</dcterms:modified>
</cp:coreProperties>
</file>