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07B4-AA48-479F-8A9A-6BD9A7B3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72200-07FD-4C16-A79E-FB31EBA5D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8DBF-8A77-45B8-84BD-3B4635B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6D9CC-2321-47E1-B05A-1A80C14C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AA2A-2D4A-4E3E-8C46-759B5056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5E3E-7821-46FD-B369-5FA3668D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42B24-2367-4E08-8069-A2C14E5F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57B9-4F16-441B-8D97-8A2716A8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E0E4-F085-4E1F-BF28-C1FAE699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B190-47F6-4C42-A3FA-005DB0F7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6E96E-2BFB-412C-A629-E8D9FB58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81850-BC20-4209-989A-0DE6A2AB7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46B4-C3CE-4576-AF40-05B3A44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282F-BA18-46E6-9225-17FDF13A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8DB7-0D2E-49EB-BC5D-FE3C1F4D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EA72-A45E-443C-9832-85FA5AA4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F90A-28F1-487E-B662-3F76C19E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5D58-4693-4DA7-BFF3-C19D571C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A163-6E3D-462F-994C-0E113B26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7F3E-2CFE-4895-A924-A63780CB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BB85-DA31-4084-81E0-53389A4A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B1C4-A952-41F6-8C4E-65157B6C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84DB-0975-4710-A88D-6DBC92D1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DFCE-C7C2-4DDD-863C-31ACBD97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EDB2-3A2F-4B57-B2AA-0FDFC211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E55A-CFC7-4D5A-BA98-4FBFEDF9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3181-9F15-4AE2-ADC8-A6234DDA0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BEBB-E591-4E7B-9F25-5EDF1C8A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10FC-098C-40C0-BE2F-DDE22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D5BE-B98B-425C-BFC2-284F997A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0A9D2-1A5A-48E0-A72F-1B3E8023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1AF2-9E0D-441D-BDCD-1C8B6537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D2FC-E5DB-4F89-9A7E-710CA694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37ACA-82BD-45F5-A688-842FDE76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F6933-328B-4033-8EC4-BE2535ED6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6E692-F2AA-4DE7-BA63-F78F2CF0E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A3056-63CA-44F7-9A3A-6773D78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DD4BB-F006-4847-8EBC-68C4D44C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13D24-DF67-401B-AAEA-50886CB8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6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0520-53FF-4991-8133-561FB89D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9537B-9CE6-4248-9A14-543E588A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05F67-C81A-4CB7-A271-D29EA567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CDAB-02C0-4A6C-BEAA-D1D666DE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A4B93-43E9-448C-8E0A-042CD608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AE7A6-E814-4C56-A49F-ACBE6518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C8929-47C0-4028-95B1-7289A6A4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7390-8366-4A73-A2C2-A39B3911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F306-9022-4731-888A-F1711392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D7F2D-6CC4-4231-B4AF-22D201AF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CE130-2800-43A3-B39E-8E805257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7D2E-060F-4819-BE95-09EB935D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93B2-2EF2-438F-AB68-B54E1970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86A3-AF6B-431A-BA1B-B2394D1D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B4592-3AF6-46AD-B6D1-4A10596ED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6155-A56F-4CC1-BB0D-6CDBF804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849F-AD3A-4FBD-8B0C-E4FE19B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74F70-2F52-4B04-8F69-19B112B0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31831-EEA7-4D5D-B12B-BB701AB3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03A95-6CAC-44F3-80BC-3C5D9E76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17941-CDD9-43F7-9BEA-6165899D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B536-1C19-4D44-9C15-8CD89126F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D505-7E54-46AC-856F-F51246C0135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9F4C-63A7-44B2-A54B-FBD1A86D5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10AC-7215-4CAC-9319-5A0254CFA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7456F1-A79B-4060-96F1-288DAE4C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46" y="240314"/>
            <a:ext cx="6890107" cy="56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24BAC-F4A6-40D2-A19A-75FDC512DADF}"/>
              </a:ext>
            </a:extLst>
          </p:cNvPr>
          <p:cNvSpPr txBox="1"/>
          <p:nvPr/>
        </p:nvSpPr>
        <p:spPr>
          <a:xfrm>
            <a:off x="254000" y="178415"/>
            <a:ext cx="8294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Regression Analysis:  Freedom Index vs. Average Happiness Index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4C2DC4-1900-493D-8173-6807CE8EE70A}"/>
              </a:ext>
            </a:extLst>
          </p:cNvPr>
          <p:cNvCxnSpPr/>
          <p:nvPr/>
        </p:nvCxnSpPr>
        <p:spPr>
          <a:xfrm>
            <a:off x="50800" y="640080"/>
            <a:ext cx="1211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9903E2-7BDC-4FAC-B675-02C84B5834AA}"/>
              </a:ext>
            </a:extLst>
          </p:cNvPr>
          <p:cNvSpPr txBox="1"/>
          <p:nvPr/>
        </p:nvSpPr>
        <p:spPr>
          <a:xfrm>
            <a:off x="3701293" y="6156021"/>
            <a:ext cx="47623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Happiness and Freedom are Related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76D6C-666C-4A08-BBD1-F324ADDA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560" y="4154107"/>
            <a:ext cx="2886254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The r-squared is: 0.6511029465923641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2020-07-14T01:53:53Z</dcterms:created>
  <dcterms:modified xsi:type="dcterms:W3CDTF">2020-07-14T02:01:23Z</dcterms:modified>
</cp:coreProperties>
</file>