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68093547248862E-2"/>
          <c:y val="5.0925925925925923E-2"/>
          <c:w val="0.96718414134446351"/>
          <c:h val="0.594186716243802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Summary!$B$1</c:f>
              <c:strCache>
                <c:ptCount val="1"/>
                <c:pt idx="0">
                  <c:v>Average Happiness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Summary!$A$2:$A$153</c:f>
              <c:strCache>
                <c:ptCount val="152"/>
                <c:pt idx="0">
                  <c:v>Burundi</c:v>
                </c:pt>
                <c:pt idx="1">
                  <c:v>Central African Republic</c:v>
                </c:pt>
                <c:pt idx="2">
                  <c:v>Syria</c:v>
                </c:pt>
                <c:pt idx="3">
                  <c:v>Rwanda</c:v>
                </c:pt>
                <c:pt idx="4">
                  <c:v>Tanzania</c:v>
                </c:pt>
                <c:pt idx="5">
                  <c:v>Afghanistan</c:v>
                </c:pt>
                <c:pt idx="6">
                  <c:v>Togo</c:v>
                </c:pt>
                <c:pt idx="7">
                  <c:v>Yemen</c:v>
                </c:pt>
                <c:pt idx="8">
                  <c:v>Madagascar</c:v>
                </c:pt>
                <c:pt idx="9">
                  <c:v>Botswana</c:v>
                </c:pt>
                <c:pt idx="10">
                  <c:v>Liberia</c:v>
                </c:pt>
                <c:pt idx="11">
                  <c:v>Angola</c:v>
                </c:pt>
                <c:pt idx="12">
                  <c:v>Guinea</c:v>
                </c:pt>
                <c:pt idx="13">
                  <c:v>Haiti</c:v>
                </c:pt>
                <c:pt idx="14">
                  <c:v>Malawi</c:v>
                </c:pt>
                <c:pt idx="15">
                  <c:v>Benin</c:v>
                </c:pt>
                <c:pt idx="16">
                  <c:v>Chad</c:v>
                </c:pt>
                <c:pt idx="17">
                  <c:v>Zimbabwe</c:v>
                </c:pt>
                <c:pt idx="18">
                  <c:v>Uganda</c:v>
                </c:pt>
                <c:pt idx="19">
                  <c:v>Burkina Faso</c:v>
                </c:pt>
                <c:pt idx="20">
                  <c:v>Niger</c:v>
                </c:pt>
                <c:pt idx="21">
                  <c:v>Lesotho</c:v>
                </c:pt>
                <c:pt idx="22">
                  <c:v>Sudan</c:v>
                </c:pt>
                <c:pt idx="23">
                  <c:v>Cambodia</c:v>
                </c:pt>
                <c:pt idx="24">
                  <c:v>Mali</c:v>
                </c:pt>
                <c:pt idx="25">
                  <c:v>Ivory Coast</c:v>
                </c:pt>
                <c:pt idx="26">
                  <c:v>India</c:v>
                </c:pt>
                <c:pt idx="27">
                  <c:v>Congo (Kinshasa)</c:v>
                </c:pt>
                <c:pt idx="28">
                  <c:v>Ukraine</c:v>
                </c:pt>
                <c:pt idx="29">
                  <c:v>Georgia</c:v>
                </c:pt>
                <c:pt idx="30">
                  <c:v>Mauritania</c:v>
                </c:pt>
                <c:pt idx="31">
                  <c:v>Congo (Brazzaville)</c:v>
                </c:pt>
                <c:pt idx="32">
                  <c:v>Myanmar</c:v>
                </c:pt>
                <c:pt idx="33">
                  <c:v>Egypt</c:v>
                </c:pt>
                <c:pt idx="34">
                  <c:v>Sri Lanka</c:v>
                </c:pt>
                <c:pt idx="35">
                  <c:v>Armenia</c:v>
                </c:pt>
                <c:pt idx="36">
                  <c:v>Senegal</c:v>
                </c:pt>
                <c:pt idx="37">
                  <c:v>Gabon</c:v>
                </c:pt>
                <c:pt idx="38">
                  <c:v>Ethiopia</c:v>
                </c:pt>
                <c:pt idx="39">
                  <c:v>Kenya</c:v>
                </c:pt>
                <c:pt idx="40">
                  <c:v>Iraq</c:v>
                </c:pt>
                <c:pt idx="41">
                  <c:v>Ghana</c:v>
                </c:pt>
                <c:pt idx="42">
                  <c:v>Sierra Leone</c:v>
                </c:pt>
                <c:pt idx="43">
                  <c:v>Bangladesh</c:v>
                </c:pt>
                <c:pt idx="44">
                  <c:v>Zambia</c:v>
                </c:pt>
                <c:pt idx="45">
                  <c:v>Bulgaria</c:v>
                </c:pt>
                <c:pt idx="46">
                  <c:v>Mozambique</c:v>
                </c:pt>
                <c:pt idx="47">
                  <c:v>South Africa</c:v>
                </c:pt>
                <c:pt idx="48">
                  <c:v>Iran</c:v>
                </c:pt>
                <c:pt idx="49">
                  <c:v>Cameroon</c:v>
                </c:pt>
                <c:pt idx="50">
                  <c:v>Albania</c:v>
                </c:pt>
                <c:pt idx="51">
                  <c:v>Tunisia</c:v>
                </c:pt>
                <c:pt idx="52">
                  <c:v>Palestinian Territories</c:v>
                </c:pt>
                <c:pt idx="53">
                  <c:v>Laos</c:v>
                </c:pt>
                <c:pt idx="54">
                  <c:v>Nepal</c:v>
                </c:pt>
                <c:pt idx="55">
                  <c:v>Mongolia</c:v>
                </c:pt>
                <c:pt idx="56">
                  <c:v>Tajikistan</c:v>
                </c:pt>
                <c:pt idx="57">
                  <c:v>Bhutan</c:v>
                </c:pt>
                <c:pt idx="58">
                  <c:v>Nigeria</c:v>
                </c:pt>
                <c:pt idx="59">
                  <c:v>Macedonia</c:v>
                </c:pt>
                <c:pt idx="60">
                  <c:v>Lebanon</c:v>
                </c:pt>
                <c:pt idx="61">
                  <c:v>Greece</c:v>
                </c:pt>
                <c:pt idx="62">
                  <c:v>Vietnam</c:v>
                </c:pt>
                <c:pt idx="63">
                  <c:v>Bosnia and Herzegovina</c:v>
                </c:pt>
                <c:pt idx="64">
                  <c:v>Morocco</c:v>
                </c:pt>
                <c:pt idx="65">
                  <c:v>Kyrgyzstan</c:v>
                </c:pt>
                <c:pt idx="66">
                  <c:v>Jordan</c:v>
                </c:pt>
                <c:pt idx="67">
                  <c:v>Dominican Republic</c:v>
                </c:pt>
                <c:pt idx="68">
                  <c:v>China</c:v>
                </c:pt>
                <c:pt idx="69">
                  <c:v>Azerbaijan</c:v>
                </c:pt>
                <c:pt idx="70">
                  <c:v>Honduras</c:v>
                </c:pt>
                <c:pt idx="71">
                  <c:v>Indonesia</c:v>
                </c:pt>
                <c:pt idx="72">
                  <c:v>Montenegro</c:v>
                </c:pt>
                <c:pt idx="73">
                  <c:v>Portugal</c:v>
                </c:pt>
                <c:pt idx="74">
                  <c:v>Hungary</c:v>
                </c:pt>
                <c:pt idx="75">
                  <c:v>Serbia</c:v>
                </c:pt>
                <c:pt idx="76">
                  <c:v>Pakistan</c:v>
                </c:pt>
                <c:pt idx="77">
                  <c:v>Philippines</c:v>
                </c:pt>
                <c:pt idx="78">
                  <c:v>Turkey</c:v>
                </c:pt>
                <c:pt idx="79">
                  <c:v>Hong Kong</c:v>
                </c:pt>
                <c:pt idx="80">
                  <c:v>Croatia</c:v>
                </c:pt>
                <c:pt idx="81">
                  <c:v>Kosovo</c:v>
                </c:pt>
                <c:pt idx="82">
                  <c:v>Venezuela</c:v>
                </c:pt>
                <c:pt idx="83">
                  <c:v>Turkmenistan</c:v>
                </c:pt>
                <c:pt idx="84">
                  <c:v>Libya</c:v>
                </c:pt>
                <c:pt idx="85">
                  <c:v>Belarus</c:v>
                </c:pt>
                <c:pt idx="86">
                  <c:v>Estonia</c:v>
                </c:pt>
                <c:pt idx="87">
                  <c:v>Jamaica</c:v>
                </c:pt>
                <c:pt idx="88">
                  <c:v>Paraguay</c:v>
                </c:pt>
                <c:pt idx="89">
                  <c:v>Algeria</c:v>
                </c:pt>
                <c:pt idx="90">
                  <c:v>Latvia</c:v>
                </c:pt>
                <c:pt idx="91">
                  <c:v>Romania</c:v>
                </c:pt>
                <c:pt idx="92">
                  <c:v>Mauritius</c:v>
                </c:pt>
                <c:pt idx="93">
                  <c:v>Peru</c:v>
                </c:pt>
                <c:pt idx="94">
                  <c:v>Cyprus</c:v>
                </c:pt>
                <c:pt idx="95">
                  <c:v>Moldova</c:v>
                </c:pt>
                <c:pt idx="96">
                  <c:v>Russia</c:v>
                </c:pt>
                <c:pt idx="97">
                  <c:v>North Cyprus</c:v>
                </c:pt>
                <c:pt idx="98">
                  <c:v>Bolivia</c:v>
                </c:pt>
                <c:pt idx="99">
                  <c:v>Kazakhstan</c:v>
                </c:pt>
                <c:pt idx="100">
                  <c:v>South Korea</c:v>
                </c:pt>
                <c:pt idx="101">
                  <c:v>Slovenia</c:v>
                </c:pt>
                <c:pt idx="102">
                  <c:v>Malaysia</c:v>
                </c:pt>
                <c:pt idx="103">
                  <c:v>Japan</c:v>
                </c:pt>
                <c:pt idx="104">
                  <c:v>Lithuania</c:v>
                </c:pt>
                <c:pt idx="105">
                  <c:v>Poland</c:v>
                </c:pt>
                <c:pt idx="106">
                  <c:v>Ecuador</c:v>
                </c:pt>
                <c:pt idx="107">
                  <c:v>Italy</c:v>
                </c:pt>
                <c:pt idx="108">
                  <c:v>Nicaragua</c:v>
                </c:pt>
                <c:pt idx="109">
                  <c:v>Uzbekistan</c:v>
                </c:pt>
                <c:pt idx="110">
                  <c:v>Slovakia</c:v>
                </c:pt>
                <c:pt idx="111">
                  <c:v>Bahrain</c:v>
                </c:pt>
                <c:pt idx="112">
                  <c:v>El Salvador</c:v>
                </c:pt>
                <c:pt idx="113">
                  <c:v>Kuwait</c:v>
                </c:pt>
                <c:pt idx="114">
                  <c:v>Trinidad and Tobago</c:v>
                </c:pt>
                <c:pt idx="115">
                  <c:v>Thailand</c:v>
                </c:pt>
                <c:pt idx="116">
                  <c:v>Colombia</c:v>
                </c:pt>
                <c:pt idx="117">
                  <c:v>Guatemala</c:v>
                </c:pt>
                <c:pt idx="118">
                  <c:v>Spain</c:v>
                </c:pt>
                <c:pt idx="119">
                  <c:v>Saudi Arabia</c:v>
                </c:pt>
                <c:pt idx="120">
                  <c:v>Taiwan</c:v>
                </c:pt>
                <c:pt idx="121">
                  <c:v>Qatar</c:v>
                </c:pt>
                <c:pt idx="122">
                  <c:v>Uruguay</c:v>
                </c:pt>
                <c:pt idx="123">
                  <c:v>Argentina</c:v>
                </c:pt>
                <c:pt idx="124">
                  <c:v>France</c:v>
                </c:pt>
                <c:pt idx="125">
                  <c:v>Malta</c:v>
                </c:pt>
                <c:pt idx="126">
                  <c:v>Panama</c:v>
                </c:pt>
                <c:pt idx="127">
                  <c:v>Singapore</c:v>
                </c:pt>
                <c:pt idx="128">
                  <c:v>Chile</c:v>
                </c:pt>
                <c:pt idx="129">
                  <c:v>Czech Republic</c:v>
                </c:pt>
                <c:pt idx="130">
                  <c:v>Brazil</c:v>
                </c:pt>
                <c:pt idx="131">
                  <c:v>Mexico</c:v>
                </c:pt>
                <c:pt idx="132">
                  <c:v>United Arab Emirates</c:v>
                </c:pt>
                <c:pt idx="133">
                  <c:v>United Kingdom</c:v>
                </c:pt>
                <c:pt idx="134">
                  <c:v>Belgium</c:v>
                </c:pt>
                <c:pt idx="135">
                  <c:v>Germany</c:v>
                </c:pt>
                <c:pt idx="136">
                  <c:v>Luxembourg</c:v>
                </c:pt>
                <c:pt idx="137">
                  <c:v>Ireland</c:v>
                </c:pt>
                <c:pt idx="138">
                  <c:v>United States</c:v>
                </c:pt>
                <c:pt idx="139">
                  <c:v>Costa Rica</c:v>
                </c:pt>
                <c:pt idx="140">
                  <c:v>Austria</c:v>
                </c:pt>
                <c:pt idx="141">
                  <c:v>Israel</c:v>
                </c:pt>
                <c:pt idx="142">
                  <c:v>Australia</c:v>
                </c:pt>
                <c:pt idx="143">
                  <c:v>New Zealand</c:v>
                </c:pt>
                <c:pt idx="144">
                  <c:v>Sweden</c:v>
                </c:pt>
                <c:pt idx="145">
                  <c:v>Canada</c:v>
                </c:pt>
                <c:pt idx="146">
                  <c:v>Netherlands</c:v>
                </c:pt>
                <c:pt idx="147">
                  <c:v>Iceland</c:v>
                </c:pt>
                <c:pt idx="148">
                  <c:v>Switzerland</c:v>
                </c:pt>
                <c:pt idx="149">
                  <c:v>Finland</c:v>
                </c:pt>
                <c:pt idx="150">
                  <c:v>Norway</c:v>
                </c:pt>
                <c:pt idx="151">
                  <c:v>Denmark</c:v>
                </c:pt>
              </c:strCache>
            </c:strRef>
          </c:cat>
          <c:val>
            <c:numRef>
              <c:f>Summary!$B$2:$B$153</c:f>
              <c:numCache>
                <c:formatCode>0.00</c:formatCode>
                <c:ptCount val="152"/>
                <c:pt idx="0">
                  <c:v>3.0789999941999997</c:v>
                </c:pt>
                <c:pt idx="1">
                  <c:v>3.211253347026124</c:v>
                </c:pt>
                <c:pt idx="2">
                  <c:v>3.2921999785999958</c:v>
                </c:pt>
                <c:pt idx="3">
                  <c:v>3.438599991199998</c:v>
                </c:pt>
                <c:pt idx="4">
                  <c:v>3.4659999953999998</c:v>
                </c:pt>
                <c:pt idx="5">
                  <c:v>3.512799981999998</c:v>
                </c:pt>
                <c:pt idx="6">
                  <c:v>3.5441999771999981</c:v>
                </c:pt>
                <c:pt idx="7">
                  <c:v>3.6257999869999979</c:v>
                </c:pt>
                <c:pt idx="8">
                  <c:v>3.7454000105999983</c:v>
                </c:pt>
                <c:pt idx="9">
                  <c:v>3.8300000063999979</c:v>
                </c:pt>
                <c:pt idx="10">
                  <c:v>3.839199998399998</c:v>
                </c:pt>
                <c:pt idx="11">
                  <c:v>3.8453455736260196</c:v>
                </c:pt>
                <c:pt idx="12">
                  <c:v>3.8535999937999961</c:v>
                </c:pt>
                <c:pt idx="13">
                  <c:v>3.8655999852000003</c:v>
                </c:pt>
                <c:pt idx="14">
                  <c:v>3.8830000057999983</c:v>
                </c:pt>
                <c:pt idx="15">
                  <c:v>3.901000013</c:v>
                </c:pt>
                <c:pt idx="16">
                  <c:v>4.0034000217999974</c:v>
                </c:pt>
                <c:pt idx="17">
                  <c:v>4.0065999999999979</c:v>
                </c:pt>
                <c:pt idx="18">
                  <c:v>4.0201999701999993</c:v>
                </c:pt>
                <c:pt idx="19">
                  <c:v>4.0738000129999961</c:v>
                </c:pt>
                <c:pt idx="20">
                  <c:v>4.1045999756000002</c:v>
                </c:pt>
                <c:pt idx="21">
                  <c:v>4.1826902272001991</c:v>
                </c:pt>
                <c:pt idx="22">
                  <c:v>4.2018374489022001</c:v>
                </c:pt>
                <c:pt idx="23">
                  <c:v>4.2054000441999992</c:v>
                </c:pt>
                <c:pt idx="24">
                  <c:v>4.2190000114000004</c:v>
                </c:pt>
                <c:pt idx="25">
                  <c:v>4.2731999655999999</c:v>
                </c:pt>
                <c:pt idx="26">
                  <c:v>4.2978000114000006</c:v>
                </c:pt>
                <c:pt idx="27">
                  <c:v>4.298719801554503</c:v>
                </c:pt>
                <c:pt idx="28">
                  <c:v>4.3072000389999996</c:v>
                </c:pt>
                <c:pt idx="29">
                  <c:v>4.3387999550000007</c:v>
                </c:pt>
                <c:pt idx="30">
                  <c:v>4.3549999634000001</c:v>
                </c:pt>
                <c:pt idx="31">
                  <c:v>4.3577596068317082</c:v>
                </c:pt>
                <c:pt idx="32">
                  <c:v>4.3726500224552076</c:v>
                </c:pt>
                <c:pt idx="33">
                  <c:v>4.3752000268</c:v>
                </c:pt>
                <c:pt idx="34">
                  <c:v>4.3926000113999999</c:v>
                </c:pt>
                <c:pt idx="35">
                  <c:v>4.3931999855999999</c:v>
                </c:pt>
                <c:pt idx="36">
                  <c:v>4.3939999693999985</c:v>
                </c:pt>
                <c:pt idx="37">
                  <c:v>4.407800030599998</c:v>
                </c:pt>
                <c:pt idx="38">
                  <c:v>4.4232000076000002</c:v>
                </c:pt>
                <c:pt idx="39">
                  <c:v>4.4493999945999985</c:v>
                </c:pt>
                <c:pt idx="40">
                  <c:v>4.5284000433999996</c:v>
                </c:pt>
                <c:pt idx="41">
                  <c:v>4.5363999772000003</c:v>
                </c:pt>
                <c:pt idx="42">
                  <c:v>4.5592000221999998</c:v>
                </c:pt>
                <c:pt idx="43">
                  <c:v>4.5801999603999999</c:v>
                </c:pt>
                <c:pt idx="44">
                  <c:v>4.5843999877999995</c:v>
                </c:pt>
                <c:pt idx="45">
                  <c:v>4.6186000449999991</c:v>
                </c:pt>
                <c:pt idx="46">
                  <c:v>4.6487268001163287</c:v>
                </c:pt>
                <c:pt idx="47">
                  <c:v>4.6751999991999957</c:v>
                </c:pt>
                <c:pt idx="48">
                  <c:v>4.6891999823999999</c:v>
                </c:pt>
                <c:pt idx="49">
                  <c:v>4.6958000344000004</c:v>
                </c:pt>
                <c:pt idx="50">
                  <c:v>4.7126000105999983</c:v>
                </c:pt>
                <c:pt idx="51">
                  <c:v>4.7283999655999995</c:v>
                </c:pt>
                <c:pt idx="52">
                  <c:v>4.7474052074879989</c:v>
                </c:pt>
                <c:pt idx="53">
                  <c:v>4.8053751514359213</c:v>
                </c:pt>
                <c:pt idx="54">
                  <c:v>4.8123999785999976</c:v>
                </c:pt>
                <c:pt idx="55">
                  <c:v>5.0291999848</c:v>
                </c:pt>
                <c:pt idx="56">
                  <c:v>5.0977999777999994</c:v>
                </c:pt>
                <c:pt idx="57">
                  <c:v>5.1248000311999977</c:v>
                </c:pt>
                <c:pt idx="58">
                  <c:v>5.1273999764000004</c:v>
                </c:pt>
                <c:pt idx="59">
                  <c:v>5.1436960556664184</c:v>
                </c:pt>
                <c:pt idx="60">
                  <c:v>5.1495999809999979</c:v>
                </c:pt>
                <c:pt idx="61">
                  <c:v>5.1524000473999978</c:v>
                </c:pt>
                <c:pt idx="62">
                  <c:v>5.1545999763999992</c:v>
                </c:pt>
                <c:pt idx="63">
                  <c:v>5.1618000319999968</c:v>
                </c:pt>
                <c:pt idx="64">
                  <c:v>5.1722000267999979</c:v>
                </c:pt>
                <c:pt idx="65">
                  <c:v>5.1734000373999995</c:v>
                </c:pt>
                <c:pt idx="66">
                  <c:v>5.1795999932000001</c:v>
                </c:pt>
                <c:pt idx="67">
                  <c:v>5.1994000037999974</c:v>
                </c:pt>
                <c:pt idx="68">
                  <c:v>5.2189999525999999</c:v>
                </c:pt>
                <c:pt idx="69">
                  <c:v>5.2292000411999986</c:v>
                </c:pt>
                <c:pt idx="70">
                  <c:v>5.2408000466000004</c:v>
                </c:pt>
                <c:pt idx="71">
                  <c:v>5.2520000167999985</c:v>
                </c:pt>
                <c:pt idx="72">
                  <c:v>5.2919999977999996</c:v>
                </c:pt>
                <c:pt idx="73">
                  <c:v>5.3046000343999982</c:v>
                </c:pt>
                <c:pt idx="74">
                  <c:v>5.3293999763999977</c:v>
                </c:pt>
                <c:pt idx="75">
                  <c:v>5.3391999961999987</c:v>
                </c:pt>
                <c:pt idx="76">
                  <c:v>5.3440000106000003</c:v>
                </c:pt>
                <c:pt idx="77">
                  <c:v>5.3873999656000002</c:v>
                </c:pt>
                <c:pt idx="78">
                  <c:v>5.4153999999999964</c:v>
                </c:pt>
                <c:pt idx="79">
                  <c:v>5.4477997872581163</c:v>
                </c:pt>
                <c:pt idx="80">
                  <c:v>5.4586000441999953</c:v>
                </c:pt>
                <c:pt idx="81">
                  <c:v>5.5222796605086089</c:v>
                </c:pt>
                <c:pt idx="82">
                  <c:v>5.5313999999999997</c:v>
                </c:pt>
                <c:pt idx="83">
                  <c:v>5.5822000053999954</c:v>
                </c:pt>
                <c:pt idx="84">
                  <c:v>5.5970000189999993</c:v>
                </c:pt>
                <c:pt idx="85">
                  <c:v>5.5979999533999978</c:v>
                </c:pt>
                <c:pt idx="86">
                  <c:v>5.6378000121999978</c:v>
                </c:pt>
                <c:pt idx="87">
                  <c:v>5.6619999739999995</c:v>
                </c:pt>
                <c:pt idx="88">
                  <c:v>5.6666000061999942</c:v>
                </c:pt>
                <c:pt idx="89">
                  <c:v>5.6676000434000002</c:v>
                </c:pt>
                <c:pt idx="90">
                  <c:v>5.6761999809999999</c:v>
                </c:pt>
                <c:pt idx="91">
                  <c:v>5.6983999617999981</c:v>
                </c:pt>
                <c:pt idx="92">
                  <c:v>5.7066000373999994</c:v>
                </c:pt>
                <c:pt idx="93">
                  <c:v>5.7284000305999943</c:v>
                </c:pt>
                <c:pt idx="94">
                  <c:v>5.7327999625999979</c:v>
                </c:pt>
                <c:pt idx="95">
                  <c:v>5.7585999641999983</c:v>
                </c:pt>
                <c:pt idx="96">
                  <c:v>5.7985999641999992</c:v>
                </c:pt>
                <c:pt idx="97">
                  <c:v>5.8025601527476436</c:v>
                </c:pt>
                <c:pt idx="98">
                  <c:v>5.8131999907999994</c:v>
                </c:pt>
                <c:pt idx="99">
                  <c:v>5.8383999534000006</c:v>
                </c:pt>
                <c:pt idx="100">
                  <c:v>5.8853999641999994</c:v>
                </c:pt>
                <c:pt idx="101">
                  <c:v>5.8879999793999955</c:v>
                </c:pt>
                <c:pt idx="102">
                  <c:v>5.9040000221999973</c:v>
                </c:pt>
                <c:pt idx="103">
                  <c:v>5.9258000152000001</c:v>
                </c:pt>
                <c:pt idx="104">
                  <c:v>5.9297999899999976</c:v>
                </c:pt>
                <c:pt idx="105">
                  <c:v>5.9808000099999985</c:v>
                </c:pt>
                <c:pt idx="106">
                  <c:v>5.9919999794000001</c:v>
                </c:pt>
                <c:pt idx="107">
                  <c:v>6.0224000449999977</c:v>
                </c:pt>
                <c:pt idx="108">
                  <c:v>6.0274000197999973</c:v>
                </c:pt>
                <c:pt idx="109">
                  <c:v>6.0462000389999959</c:v>
                </c:pt>
                <c:pt idx="110">
                  <c:v>6.1084000099999942</c:v>
                </c:pt>
                <c:pt idx="111">
                  <c:v>6.1137999786000012</c:v>
                </c:pt>
                <c:pt idx="112">
                  <c:v>6.1241999565999983</c:v>
                </c:pt>
                <c:pt idx="113">
                  <c:v>6.1486000037999959</c:v>
                </c:pt>
                <c:pt idx="114">
                  <c:v>6.1739983414338884</c:v>
                </c:pt>
                <c:pt idx="115">
                  <c:v>6.2865999571999982</c:v>
                </c:pt>
                <c:pt idx="116">
                  <c:v>6.3399999747999987</c:v>
                </c:pt>
                <c:pt idx="117">
                  <c:v>6.3437999991999972</c:v>
                </c:pt>
                <c:pt idx="118">
                  <c:v>6.3513999755999979</c:v>
                </c:pt>
                <c:pt idx="119">
                  <c:v>6.3759999726000007</c:v>
                </c:pt>
                <c:pt idx="120">
                  <c:v>6.3960300142375957</c:v>
                </c:pt>
                <c:pt idx="121">
                  <c:v>6.4218000000000002</c:v>
                </c:pt>
                <c:pt idx="122">
                  <c:v>6.4311999991999986</c:v>
                </c:pt>
                <c:pt idx="123">
                  <c:v>6.4593999954000001</c:v>
                </c:pt>
                <c:pt idx="124">
                  <c:v>6.5151999824000004</c:v>
                </c:pt>
                <c:pt idx="125">
                  <c:v>6.5339999899999981</c:v>
                </c:pt>
                <c:pt idx="126">
                  <c:v>6.5380000281999999</c:v>
                </c:pt>
                <c:pt idx="127">
                  <c:v>6.5428000053999984</c:v>
                </c:pt>
                <c:pt idx="128">
                  <c:v>6.5893999899999995</c:v>
                </c:pt>
                <c:pt idx="129">
                  <c:v>6.654600041200001</c:v>
                </c:pt>
                <c:pt idx="130">
                  <c:v>6.6578000457999993</c:v>
                </c:pt>
                <c:pt idx="131">
                  <c:v>6.7252000137999985</c:v>
                </c:pt>
                <c:pt idx="132">
                  <c:v>6.7441999525999989</c:v>
                </c:pt>
                <c:pt idx="133">
                  <c:v>6.9100000449999985</c:v>
                </c:pt>
                <c:pt idx="134">
                  <c:v>6.921399958799995</c:v>
                </c:pt>
                <c:pt idx="135">
                  <c:v>6.9290000428000003</c:v>
                </c:pt>
                <c:pt idx="136">
                  <c:v>6.9359999832000003</c:v>
                </c:pt>
                <c:pt idx="137">
                  <c:v>6.9644000473999998</c:v>
                </c:pt>
                <c:pt idx="138">
                  <c:v>6.9988000061999998</c:v>
                </c:pt>
                <c:pt idx="139">
                  <c:v>7.1261999991999998</c:v>
                </c:pt>
                <c:pt idx="140">
                  <c:v>7.1420000083999984</c:v>
                </c:pt>
                <c:pt idx="141">
                  <c:v>7.1421999641999978</c:v>
                </c:pt>
                <c:pt idx="142">
                  <c:v>7.2761999839999998</c:v>
                </c:pt>
                <c:pt idx="143">
                  <c:v>7.3130000260000001</c:v>
                </c:pt>
                <c:pt idx="144">
                  <c:v>7.319199983999999</c:v>
                </c:pt>
                <c:pt idx="145">
                  <c:v>7.350599996999998</c:v>
                </c:pt>
                <c:pt idx="146">
                  <c:v>7.4045999709999943</c:v>
                </c:pt>
                <c:pt idx="147">
                  <c:v>7.5110000374000006</c:v>
                </c:pt>
                <c:pt idx="148">
                  <c:v>7.5113999915999985</c:v>
                </c:pt>
                <c:pt idx="149">
                  <c:v>7.5377999725999967</c:v>
                </c:pt>
                <c:pt idx="150">
                  <c:v>7.5410000357999936</c:v>
                </c:pt>
                <c:pt idx="151">
                  <c:v>7.5459999671999993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9-4F3B-8DC0-B8A339E3E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703792"/>
        <c:axId val="705221128"/>
      </c:barChart>
      <c:catAx>
        <c:axId val="7257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alpha val="9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221128"/>
        <c:crosses val="autoZero"/>
        <c:auto val="1"/>
        <c:lblAlgn val="ctr"/>
        <c:lblOffset val="100"/>
        <c:noMultiLvlLbl val="0"/>
      </c:catAx>
      <c:valAx>
        <c:axId val="705221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70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956C-739D-44F3-A71F-BC38894A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9281-F321-4225-9474-E59414CD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BCD7-AE8E-40AC-A034-A8D6FC4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C7A2-0341-4074-9E94-16EE1384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1BB2-F5C4-416B-9028-934683D3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6F16-EF55-44A4-9457-65D8C32D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50ED8-46FE-43BB-8F13-CC9F925A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F315-2343-434C-8541-D0ED5640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796C-4095-4116-850A-63EAC15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55A4-C347-4229-883A-ED7B2CD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9FE09-9A58-4DA0-839D-A5C5945D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FB743-0275-4468-83B2-54D006DB2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0F61-FF6A-424C-A9CC-E6FEB237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AF10-7D19-49D0-9A3D-DFA025F2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AB4A-BFCB-4BAD-B1FE-75345FD9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DBE2-27C2-43A1-B859-BB10F342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14F4-B316-4274-A5F8-3A085458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C8D8-777B-498B-A73D-275AD6E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9977-0FE7-43BF-91A0-20DC6EA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AE66-6171-4818-87BE-247E4BA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E7FA-84E0-4FCA-BB35-1012EFBD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E5B0-11E4-486E-82D2-320051F39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7238-4526-499E-AFC0-A8DB5414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BC4C-83DC-4815-A40B-E001A12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5B9C-59A7-4D9E-8D6B-AA922525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AB50-E51F-4CC7-8CCC-B4F30293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18BA-B41D-4C43-96D5-CD26AE7A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80B3B-D5C3-4E8B-BDBE-A0696CAA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947F-593F-4440-9EE1-3531F41F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3A01-B741-4734-987B-1EB94AF6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4BFC-57F5-47F7-8567-86940879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DDDF-EF4D-4229-AD5E-B3D62EE1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1D56-3B05-4925-9B3E-AC919BC77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E7EA7-5B79-4451-B2A3-79AB42EE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CAF64-78E8-4157-AFFE-82E195CB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29C7B-4547-4B51-BC43-C09B274E7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F72D6-A5C9-44CD-AE09-1F29578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CA4EA-F7D7-40F6-A108-62BF7B70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0352-F2A6-4C28-8B0A-3E6AECA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54C-46AC-411A-B86D-08ED2029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1BF39-C9C3-4358-B6EA-157D741A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231C-C385-4A2F-8C57-63EE04AE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13F9C-4520-4A07-99C9-8A1B896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F622-B841-45C1-8BC2-817C4A1C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B9BD2-3D13-46EB-BC12-C3180A38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CCDD-7C31-44E5-A84E-4AE88220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972-A94A-4411-94F8-09A6DE60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2B44-1129-4C96-9366-61293E63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C33BD-B6FE-4617-8EB6-5153DC99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28E6-F47E-4087-8668-72F6AC3D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F4416-857C-4371-AE45-8322E772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2CD7-781F-4C11-83DF-95943465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BE41-5D08-4745-8B44-D5E438C2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17A1B-5BF8-47A8-9444-61FBF9C7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701A1-7DE8-4044-B770-46DBF75F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EA14-D2B1-423B-BE6D-666D835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18298-298A-4B94-9420-EFFD892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09CC-0256-42CF-84EE-DF19327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CB60E-2E28-4EDE-ACC8-57699A71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5D82-3891-4B5E-B4B3-82AD9BFF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9213-DEFB-4B96-A397-1F8D4BE9F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CE3C7-49BB-4490-828C-67D623339430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6A45-D6CD-4AEF-9247-B8D67CEA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3D37-8D8B-48F9-A63A-BD990E31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9F18-9D4F-4281-90BD-19D735A77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ld Comedy And Tragedy Theater Masks - Vsual">
            <a:extLst>
              <a:ext uri="{FF2B5EF4-FFF2-40B4-BE49-F238E27FC236}">
                <a16:creationId xmlns:a16="http://schemas.microsoft.com/office/drawing/2014/main" id="{EFB9CCA2-8956-40ED-81E0-D8EA6E19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3" y="1170080"/>
            <a:ext cx="5234131" cy="34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BD6CA-EAB4-45BD-AE36-C9A04990C4DE}"/>
              </a:ext>
            </a:extLst>
          </p:cNvPr>
          <p:cNvSpPr/>
          <p:nvPr/>
        </p:nvSpPr>
        <p:spPr>
          <a:xfrm>
            <a:off x="536777" y="107773"/>
            <a:ext cx="111794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World Happiness Index:  Top 10 Low &amp; High Avg Scores 2015-2019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25CC48-75ED-4FB5-8FD9-A4D1659E6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12349"/>
              </p:ext>
            </p:extLst>
          </p:nvPr>
        </p:nvGraphicFramePr>
        <p:xfrm>
          <a:off x="8835283" y="1240382"/>
          <a:ext cx="2921877" cy="3483610"/>
        </p:xfrm>
        <a:graphic>
          <a:graphicData uri="http://schemas.openxmlformats.org/drawingml/2006/table">
            <a:tbl>
              <a:tblPr/>
              <a:tblGrid>
                <a:gridCol w="1725325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1196552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Switzerland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Zealand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647B37-211F-4971-B193-276F7779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0127"/>
              </p:ext>
            </p:extLst>
          </p:nvPr>
        </p:nvGraphicFramePr>
        <p:xfrm>
          <a:off x="497840" y="1290907"/>
          <a:ext cx="2921877" cy="3483610"/>
        </p:xfrm>
        <a:graphic>
          <a:graphicData uri="http://schemas.openxmlformats.org/drawingml/2006/table">
            <a:tbl>
              <a:tblPr/>
              <a:tblGrid>
                <a:gridCol w="2006672">
                  <a:extLst>
                    <a:ext uri="{9D8B030D-6E8A-4147-A177-3AD203B41FA5}">
                      <a16:colId xmlns:a16="http://schemas.microsoft.com/office/drawing/2014/main" val="677032538"/>
                    </a:ext>
                  </a:extLst>
                </a:gridCol>
                <a:gridCol w="915205">
                  <a:extLst>
                    <a:ext uri="{9D8B030D-6E8A-4147-A177-3AD203B41FA5}">
                      <a16:colId xmlns:a16="http://schemas.microsoft.com/office/drawing/2014/main" val="3137108985"/>
                    </a:ext>
                  </a:extLst>
                </a:gridCol>
              </a:tblGrid>
              <a:tr h="2582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2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885964"/>
                  </a:ext>
                </a:extLst>
              </a:tr>
              <a:tr h="1756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Burundi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63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Cent. Afr. Republic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97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Syria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810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Rwanda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42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Tanzania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13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962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4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764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Botswana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65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7422285"/>
                  </p:ext>
                </p:extLst>
              </p:nvPr>
            </p:nvGraphicFramePr>
            <p:xfrm>
              <a:off x="497840" y="4226683"/>
              <a:ext cx="11541759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1EEAC3C-101E-4D2E-B567-2FE21D24C9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840" y="4226683"/>
                <a:ext cx="11541759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B5249A1-66A1-472F-9636-F1B5DB803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512497"/>
              </p:ext>
            </p:extLst>
          </p:nvPr>
        </p:nvGraphicFramePr>
        <p:xfrm>
          <a:off x="294642" y="4643120"/>
          <a:ext cx="11663678" cy="2373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AA33E3-C40B-487B-8051-2B8435E9BDF3}"/>
              </a:ext>
            </a:extLst>
          </p:cNvPr>
          <p:cNvSpPr txBox="1"/>
          <p:nvPr/>
        </p:nvSpPr>
        <p:spPr>
          <a:xfrm flipH="1">
            <a:off x="1681479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0A76C-563E-483A-9F51-AF0B683D8BE7}"/>
              </a:ext>
            </a:extLst>
          </p:cNvPr>
          <p:cNvSpPr txBox="1"/>
          <p:nvPr/>
        </p:nvSpPr>
        <p:spPr>
          <a:xfrm flipH="1">
            <a:off x="9507220" y="778717"/>
            <a:ext cx="127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A17E43-3757-497D-A2E5-1433FD922747}"/>
              </a:ext>
            </a:extLst>
          </p:cNvPr>
          <p:cNvSpPr/>
          <p:nvPr/>
        </p:nvSpPr>
        <p:spPr>
          <a:xfrm>
            <a:off x="497840" y="5372876"/>
            <a:ext cx="1342823" cy="1213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EAC8A-88CB-4DC2-99EA-A138FA8B0B41}"/>
              </a:ext>
            </a:extLst>
          </p:cNvPr>
          <p:cNvSpPr/>
          <p:nvPr/>
        </p:nvSpPr>
        <p:spPr>
          <a:xfrm>
            <a:off x="10505777" y="4805679"/>
            <a:ext cx="1342823" cy="17491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JEREMY2852</dc:creator>
  <cp:lastModifiedBy> </cp:lastModifiedBy>
  <cp:revision>9</cp:revision>
  <dcterms:created xsi:type="dcterms:W3CDTF">2020-07-13T11:43:38Z</dcterms:created>
  <dcterms:modified xsi:type="dcterms:W3CDTF">2020-07-14T00:07:57Z</dcterms:modified>
</cp:coreProperties>
</file>