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b79a7452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b79a7452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b79a74523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b79a74523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b79a74523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b79a74523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b79a74523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b79a74523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b79a74523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b79a74523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code will change prob</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b79a74523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b79a74523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br>
              <a:rPr lang="en"/>
            </a:br>
            <a:r>
              <a:rPr lang="en"/>
              <a:t>Software Robot Project</a:t>
            </a:r>
            <a:endParaRPr/>
          </a:p>
        </p:txBody>
      </p:sp>
      <p:sp>
        <p:nvSpPr>
          <p:cNvPr id="129" name="Google Shape;129;p13"/>
          <p:cNvSpPr txBox="1"/>
          <p:nvPr>
            <p:ph idx="1" type="subTitle"/>
          </p:nvPr>
        </p:nvSpPr>
        <p:spPr>
          <a:xfrm>
            <a:off x="1858700" y="3413144"/>
            <a:ext cx="5361300" cy="91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Kiki Kanik</a:t>
            </a:r>
            <a:endParaRPr/>
          </a:p>
          <a:p>
            <a:pPr indent="0" lvl="0" marL="0" rtl="0" algn="ctr">
              <a:spcBef>
                <a:spcPts val="0"/>
              </a:spcBef>
              <a:spcAft>
                <a:spcPts val="0"/>
              </a:spcAft>
              <a:buNone/>
            </a:pPr>
            <a:r>
              <a:rPr lang="en"/>
              <a:t>Bryan Le</a:t>
            </a:r>
            <a:endParaRPr/>
          </a:p>
          <a:p>
            <a:pPr indent="0" lvl="0" marL="0" rtl="0" algn="ctr">
              <a:spcBef>
                <a:spcPts val="0"/>
              </a:spcBef>
              <a:spcAft>
                <a:spcPts val="0"/>
              </a:spcAft>
              <a:buNone/>
            </a:pPr>
            <a:r>
              <a:rPr lang="en"/>
              <a:t>Veronica Marquez</a:t>
            </a:r>
            <a:endParaRPr/>
          </a:p>
        </p:txBody>
      </p:sp>
      <p:pic>
        <p:nvPicPr>
          <p:cNvPr id="130" name="Google Shape;130;p13"/>
          <p:cNvPicPr preferRelativeResize="0"/>
          <p:nvPr/>
        </p:nvPicPr>
        <p:blipFill>
          <a:blip r:embed="rId3">
            <a:alphaModFix/>
          </a:blip>
          <a:stretch>
            <a:fillRect/>
          </a:stretch>
        </p:blipFill>
        <p:spPr>
          <a:xfrm>
            <a:off x="6823925" y="217050"/>
            <a:ext cx="2087874" cy="2087874"/>
          </a:xfrm>
          <a:prstGeom prst="rect">
            <a:avLst/>
          </a:prstGeom>
          <a:noFill/>
          <a:ln>
            <a:noFill/>
          </a:ln>
        </p:spPr>
      </p:pic>
      <p:pic>
        <p:nvPicPr>
          <p:cNvPr id="131" name="Google Shape;131;p13"/>
          <p:cNvPicPr preferRelativeResize="0"/>
          <p:nvPr/>
        </p:nvPicPr>
        <p:blipFill>
          <a:blip r:embed="rId3">
            <a:alphaModFix/>
          </a:blip>
          <a:stretch>
            <a:fillRect/>
          </a:stretch>
        </p:blipFill>
        <p:spPr>
          <a:xfrm>
            <a:off x="231875" y="267250"/>
            <a:ext cx="2087874" cy="20878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of the Challenges we faced were...</a:t>
            </a:r>
            <a:endParaRPr/>
          </a:p>
        </p:txBody>
      </p:sp>
      <p:sp>
        <p:nvSpPr>
          <p:cNvPr id="137" name="Google Shape;137;p14"/>
          <p:cNvSpPr txBox="1"/>
          <p:nvPr>
            <p:ph idx="1" type="body"/>
          </p:nvPr>
        </p:nvSpPr>
        <p:spPr>
          <a:xfrm>
            <a:off x="819150" y="1990725"/>
            <a:ext cx="5273400" cy="24480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Aiming the robot </a:t>
            </a:r>
            <a:r>
              <a:rPr lang="en" sz="1400">
                <a:solidFill>
                  <a:srgbClr val="000000"/>
                </a:solidFill>
                <a:latin typeface="Times New Roman"/>
                <a:ea typeface="Times New Roman"/>
                <a:cs typeface="Times New Roman"/>
                <a:sym typeface="Times New Roman"/>
              </a:rPr>
              <a:t>correctly</a:t>
            </a:r>
            <a:r>
              <a:rPr lang="en" sz="1400">
                <a:solidFill>
                  <a:srgbClr val="000000"/>
                </a:solidFill>
                <a:latin typeface="Times New Roman"/>
                <a:ea typeface="Times New Roman"/>
                <a:cs typeface="Times New Roman"/>
                <a:sym typeface="Times New Roman"/>
              </a:rPr>
              <a:t> every time- Even if we were off by a few degrees the Robot would go entirely off course</a:t>
            </a:r>
            <a:endParaRPr sz="14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Knowing the exact timing for the robot to run- When the battery isn’t full, the Robot wouldn’t perform as fast</a:t>
            </a:r>
            <a:endParaRPr sz="14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Managing our time correctly -everyone is busy, and everyone has a life, and everyone has class outside of school, and we’re all </a:t>
            </a:r>
            <a:r>
              <a:rPr lang="en" sz="1400">
                <a:solidFill>
                  <a:srgbClr val="000000"/>
                </a:solidFill>
                <a:latin typeface="Times New Roman"/>
                <a:ea typeface="Times New Roman"/>
                <a:cs typeface="Times New Roman"/>
                <a:sym typeface="Times New Roman"/>
              </a:rPr>
              <a:t>commuters</a:t>
            </a:r>
            <a:r>
              <a:rPr lang="en" sz="1400">
                <a:solidFill>
                  <a:srgbClr val="000000"/>
                </a:solidFill>
                <a:latin typeface="Times New Roman"/>
                <a:ea typeface="Times New Roman"/>
                <a:cs typeface="Times New Roman"/>
                <a:sym typeface="Times New Roman"/>
              </a:rPr>
              <a:t>, so meeting up to talk and complete the required documents correctly and all together </a:t>
            </a:r>
            <a:endParaRPr sz="1400">
              <a:solidFill>
                <a:srgbClr val="000000"/>
              </a:solidFill>
              <a:latin typeface="Times New Roman"/>
              <a:ea typeface="Times New Roman"/>
              <a:cs typeface="Times New Roman"/>
              <a:sym typeface="Times New Roman"/>
            </a:endParaRPr>
          </a:p>
        </p:txBody>
      </p:sp>
      <p:pic>
        <p:nvPicPr>
          <p:cNvPr id="138" name="Google Shape;138;p14"/>
          <p:cNvPicPr preferRelativeResize="0"/>
          <p:nvPr/>
        </p:nvPicPr>
        <p:blipFill>
          <a:blip r:embed="rId3">
            <a:alphaModFix/>
          </a:blip>
          <a:stretch>
            <a:fillRect/>
          </a:stretch>
        </p:blipFill>
        <p:spPr>
          <a:xfrm flipH="1">
            <a:off x="6608200" y="2145975"/>
            <a:ext cx="2296550" cy="27363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team member’s contribution:</a:t>
            </a:r>
            <a:endParaRPr/>
          </a:p>
        </p:txBody>
      </p:sp>
      <p:sp>
        <p:nvSpPr>
          <p:cNvPr id="144" name="Google Shape;144;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Kiki Kanik was our </a:t>
            </a:r>
            <a:r>
              <a:rPr lang="en" sz="1400">
                <a:solidFill>
                  <a:srgbClr val="000000"/>
                </a:solidFill>
                <a:latin typeface="Times New Roman"/>
                <a:ea typeface="Times New Roman"/>
                <a:cs typeface="Times New Roman"/>
                <a:sym typeface="Times New Roman"/>
              </a:rPr>
              <a:t>Management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Bryan Le was our </a:t>
            </a:r>
            <a:r>
              <a:rPr lang="en" sz="1400">
                <a:solidFill>
                  <a:srgbClr val="000000"/>
                </a:solidFill>
                <a:latin typeface="Times New Roman"/>
                <a:ea typeface="Times New Roman"/>
                <a:cs typeface="Times New Roman"/>
                <a:sym typeface="Times New Roman"/>
              </a:rPr>
              <a:t>Assistant Manager</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Veronica Marquez was our </a:t>
            </a:r>
            <a:r>
              <a:rPr lang="en" sz="1400">
                <a:solidFill>
                  <a:srgbClr val="000000"/>
                </a:solidFill>
                <a:latin typeface="Times New Roman"/>
                <a:ea typeface="Times New Roman"/>
                <a:cs typeface="Times New Roman"/>
                <a:sym typeface="Times New Roman"/>
              </a:rPr>
              <a:t>Coder, Tester</a:t>
            </a:r>
            <a:endParaRPr sz="1400">
              <a:latin typeface="Times New Roman"/>
              <a:ea typeface="Times New Roman"/>
              <a:cs typeface="Times New Roman"/>
              <a:sym typeface="Times New Roman"/>
            </a:endParaRPr>
          </a:p>
          <a:p>
            <a:pPr indent="0" lvl="0" marL="457200" rtl="0" algn="l">
              <a:spcBef>
                <a:spcPts val="1600"/>
              </a:spcBef>
              <a:spcAft>
                <a:spcPts val="1600"/>
              </a:spcAft>
              <a:buNone/>
            </a:pPr>
            <a:r>
              <a:t/>
            </a:r>
            <a:endParaRPr/>
          </a:p>
        </p:txBody>
      </p:sp>
      <p:pic>
        <p:nvPicPr>
          <p:cNvPr id="145" name="Google Shape;145;p15"/>
          <p:cNvPicPr preferRelativeResize="0"/>
          <p:nvPr/>
        </p:nvPicPr>
        <p:blipFill>
          <a:blip r:embed="rId3">
            <a:alphaModFix/>
          </a:blip>
          <a:stretch>
            <a:fillRect/>
          </a:stretch>
        </p:blipFill>
        <p:spPr>
          <a:xfrm>
            <a:off x="5434675" y="3042925"/>
            <a:ext cx="3487924" cy="1833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Through this project we have learned the importance of...</a:t>
            </a:r>
            <a:endParaRPr/>
          </a:p>
        </p:txBody>
      </p:sp>
      <p:sp>
        <p:nvSpPr>
          <p:cNvPr id="151" name="Google Shape;151;p16"/>
          <p:cNvSpPr txBox="1"/>
          <p:nvPr>
            <p:ph idx="1" type="body"/>
          </p:nvPr>
        </p:nvSpPr>
        <p:spPr>
          <a:xfrm>
            <a:off x="819150" y="1990725"/>
            <a:ext cx="43398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Teamwork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Time Management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Deadlines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The Requirements Gathering</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The Designing Process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The Documentation Process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The Coding Process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User friendly abilities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Specifics</a:t>
            </a:r>
            <a:endParaRPr sz="1400">
              <a:latin typeface="Times New Roman"/>
              <a:ea typeface="Times New Roman"/>
              <a:cs typeface="Times New Roman"/>
              <a:sym typeface="Times New Roman"/>
            </a:endParaRPr>
          </a:p>
        </p:txBody>
      </p:sp>
      <p:pic>
        <p:nvPicPr>
          <p:cNvPr id="152" name="Google Shape;152;p16"/>
          <p:cNvPicPr preferRelativeResize="0"/>
          <p:nvPr/>
        </p:nvPicPr>
        <p:blipFill>
          <a:blip r:embed="rId3">
            <a:alphaModFix/>
          </a:blip>
          <a:stretch>
            <a:fillRect/>
          </a:stretch>
        </p:blipFill>
        <p:spPr>
          <a:xfrm>
            <a:off x="4987800" y="2935100"/>
            <a:ext cx="3974551" cy="20017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would we have done differently?</a:t>
            </a:r>
            <a:endParaRPr/>
          </a:p>
        </p:txBody>
      </p:sp>
      <p:sp>
        <p:nvSpPr>
          <p:cNvPr id="158" name="Google Shape;158;p17"/>
          <p:cNvSpPr txBox="1"/>
          <p:nvPr>
            <p:ph idx="1" type="body"/>
          </p:nvPr>
        </p:nvSpPr>
        <p:spPr>
          <a:xfrm>
            <a:off x="819150" y="1990725"/>
            <a:ext cx="50133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Identifying and specifying the </a:t>
            </a:r>
            <a:r>
              <a:rPr lang="en" sz="1400">
                <a:latin typeface="Times New Roman"/>
                <a:ea typeface="Times New Roman"/>
                <a:cs typeface="Times New Roman"/>
                <a:sym typeface="Times New Roman"/>
              </a:rPr>
              <a:t>requirements</a:t>
            </a:r>
            <a:r>
              <a:rPr lang="en" sz="1400">
                <a:latin typeface="Times New Roman"/>
                <a:ea typeface="Times New Roman"/>
                <a:cs typeface="Times New Roman"/>
                <a:sym typeface="Times New Roman"/>
              </a:rPr>
              <a:t> of the code before making the code</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Learn more about the Robot’s functions and familiarize ourselves with the Robot before creating the code. We created the code and then tried it on the Robot, but we couldn’t in real time do trial and error using the code and Robot until we took it out</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Had a preliminary meeting to decide who would do what when </a:t>
            </a:r>
            <a:endParaRPr sz="1400">
              <a:latin typeface="Times New Roman"/>
              <a:ea typeface="Times New Roman"/>
              <a:cs typeface="Times New Roman"/>
              <a:sym typeface="Times New Roman"/>
            </a:endParaRPr>
          </a:p>
        </p:txBody>
      </p:sp>
      <p:pic>
        <p:nvPicPr>
          <p:cNvPr id="159" name="Google Shape;159;p17"/>
          <p:cNvPicPr preferRelativeResize="0"/>
          <p:nvPr/>
        </p:nvPicPr>
        <p:blipFill>
          <a:blip r:embed="rId3">
            <a:alphaModFix/>
          </a:blip>
          <a:stretch>
            <a:fillRect/>
          </a:stretch>
        </p:blipFill>
        <p:spPr>
          <a:xfrm>
            <a:off x="5761558" y="2571746"/>
            <a:ext cx="3155966" cy="2366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Code for Sprint 3:</a:t>
            </a:r>
            <a:endParaRPr/>
          </a:p>
        </p:txBody>
      </p:sp>
      <p:pic>
        <p:nvPicPr>
          <p:cNvPr id="165" name="Google Shape;165;p18"/>
          <p:cNvPicPr preferRelativeResize="0"/>
          <p:nvPr/>
        </p:nvPicPr>
        <p:blipFill>
          <a:blip r:embed="rId3">
            <a:alphaModFix/>
          </a:blip>
          <a:stretch>
            <a:fillRect/>
          </a:stretch>
        </p:blipFill>
        <p:spPr>
          <a:xfrm>
            <a:off x="601775" y="1400225"/>
            <a:ext cx="3326825" cy="3516200"/>
          </a:xfrm>
          <a:prstGeom prst="rect">
            <a:avLst/>
          </a:prstGeom>
          <a:noFill/>
          <a:ln>
            <a:noFill/>
          </a:ln>
        </p:spPr>
      </p:pic>
      <p:pic>
        <p:nvPicPr>
          <p:cNvPr id="166" name="Google Shape;166;p18"/>
          <p:cNvPicPr preferRelativeResize="0"/>
          <p:nvPr/>
        </p:nvPicPr>
        <p:blipFill>
          <a:blip r:embed="rId4">
            <a:alphaModFix/>
          </a:blip>
          <a:stretch>
            <a:fillRect/>
          </a:stretch>
        </p:blipFill>
        <p:spPr>
          <a:xfrm>
            <a:off x="4712025" y="1400225"/>
            <a:ext cx="4008075" cy="2982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819150" y="6676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a:t>
            </a:r>
            <a:endParaRPr/>
          </a:p>
        </p:txBody>
      </p:sp>
      <p:sp>
        <p:nvSpPr>
          <p:cNvPr id="172" name="Google Shape;172;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really stressful to be a software engineer! This project really made each of us understand the importance of working together, the responsibility of being a dependable teammate, and that we aren’t perfect. Sphero is a great robot, and is so much fun to use, but even it has many </a:t>
            </a:r>
            <a:r>
              <a:rPr lang="en"/>
              <a:t>deficiencies and we have to learn to work around it. Sometimes our plans don’t work out, or something comes up, but at the end of the day we recognize that we are only human, and even though the robot listens to us, it goes off rail sometimes, and hopefully we won’t lose points for that happening! </a:t>
            </a:r>
            <a:endParaRPr/>
          </a:p>
          <a:p>
            <a:pPr indent="0" lvl="0" marL="0" rtl="0" algn="l">
              <a:spcBef>
                <a:spcPts val="1600"/>
              </a:spcBef>
              <a:spcAft>
                <a:spcPts val="1600"/>
              </a:spcAft>
              <a:buNone/>
            </a:pPr>
            <a:r>
              <a:rPr lang="en"/>
              <a:t>Any 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