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328" r:id="rId3"/>
    <p:sldId id="329" r:id="rId4"/>
    <p:sldId id="332" r:id="rId5"/>
    <p:sldId id="331" r:id="rId6"/>
    <p:sldId id="271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>
        <p:scale>
          <a:sx n="100" d="100"/>
          <a:sy n="100" d="100"/>
        </p:scale>
        <p:origin x="-516" y="-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11/03/2018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5250" y="755859"/>
            <a:ext cx="6467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rgbClr val="5E5C5D"/>
                </a:solidFill>
                <a:latin typeface="Calibri"/>
                <a:cs typeface="Calibri"/>
              </a:rPr>
              <a:t>SQL y BASES de DATOS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54235" y="3068358"/>
            <a:ext cx="3707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alibri"/>
                <a:cs typeface="Calibri"/>
              </a:rPr>
              <a:t>Verónica Quintero Valencia</a:t>
            </a:r>
          </a:p>
          <a:p>
            <a:r>
              <a:rPr lang="es-ES" b="1" dirty="0" err="1" smtClean="0">
                <a:latin typeface="Calibri"/>
                <a:cs typeface="Calibri"/>
              </a:rPr>
              <a:t>Jhan</a:t>
            </a:r>
            <a:r>
              <a:rPr lang="es-ES" b="1" dirty="0" smtClean="0">
                <a:latin typeface="Calibri"/>
                <a:cs typeface="Calibri"/>
              </a:rPr>
              <a:t> Carlos Lucio Ríos </a:t>
            </a:r>
          </a:p>
          <a:p>
            <a:r>
              <a:rPr lang="es-ES" b="1" dirty="0" smtClean="0">
                <a:latin typeface="Calibri"/>
                <a:cs typeface="Calibri"/>
              </a:rPr>
              <a:t>Rafael Mauricio Giraldo </a:t>
            </a:r>
            <a:r>
              <a:rPr lang="es-ES" b="1" dirty="0" smtClean="0">
                <a:latin typeface="Calibri"/>
                <a:cs typeface="Calibri"/>
              </a:rPr>
              <a:t>Gallego</a:t>
            </a:r>
          </a:p>
          <a:p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  <a:p>
            <a:endParaRPr lang="es-ES" b="1" dirty="0" smtClean="0">
              <a:solidFill>
                <a:srgbClr val="FF9220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latin typeface="Calibri"/>
                <a:cs typeface="Calibri"/>
              </a:rPr>
              <a:t>Ficha: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 </a:t>
            </a:r>
            <a:r>
              <a:rPr lang="es-ES" b="1" dirty="0" smtClean="0">
                <a:latin typeface="Calibri"/>
                <a:cs typeface="Calibri"/>
              </a:rPr>
              <a:t>1597568</a:t>
            </a:r>
            <a:r>
              <a:rPr lang="es-ES" b="1" dirty="0" smtClean="0">
                <a:latin typeface="Calibri"/>
                <a:cs typeface="Calibri"/>
              </a:rPr>
              <a:t>  </a:t>
            </a:r>
            <a:endParaRPr lang="es-E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800475" y="55698"/>
            <a:ext cx="2409825" cy="34528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400" dirty="0" smtClean="0"/>
              <a:t>Es una estructura que contiene diferentes categorías de información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2129767"/>
            <a:ext cx="3332527" cy="275748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72000" y="48075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900" dirty="0">
                <a:solidFill>
                  <a:srgbClr val="5E5C5D"/>
                </a:solidFill>
                <a:cs typeface="Calibri"/>
              </a:rPr>
              <a:t>www.genbetadev.com/bases-de-datos/3-bases-de-datos-nosql-mas-populares-para-iniciarse-en-la-nube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28599" y="1638300"/>
            <a:ext cx="3057525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/>
              <a:t>¿Qué son bases de datos ? </a:t>
            </a: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61648" y="169728"/>
            <a:ext cx="2591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Es un lenguaje de consulta estructurado. También es un lenguaje de base de datos normalizados, utilizado para consultar, modificar o eliminar datos de una base de datos.  </a:t>
            </a:r>
            <a:endParaRPr lang="es-ES" sz="2400" b="1" dirty="0"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628775"/>
            <a:ext cx="3505200" cy="13239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chemeClr val="bg1"/>
                </a:solidFill>
              </a:rPr>
              <a:t>¿ Qué es SQL?           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0" y="255571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333875" y="1171575"/>
            <a:ext cx="1571625" cy="390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2057400"/>
            <a:ext cx="3505200" cy="8572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400" dirty="0" smtClean="0"/>
              <a:t>Componentes</a:t>
            </a:r>
            <a:endParaRPr lang="es-CO" sz="4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033837" y="2486025"/>
            <a:ext cx="2171700" cy="4381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400" dirty="0"/>
              <a:t>El lenguaje SQL está compuesto por comandos, cláusulas, operadores y funciones de agregado. </a:t>
            </a:r>
            <a:endParaRPr lang="es-CO" sz="2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5775" y="2000250"/>
            <a:ext cx="2933700" cy="9429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/>
                </a:solidFill>
              </a:rPr>
              <a:t>Comandos</a:t>
            </a:r>
            <a:r>
              <a:rPr lang="es-CO" sz="8000" b="1" dirty="0" smtClean="0">
                <a:solidFill>
                  <a:srgbClr val="92D050"/>
                </a:solidFill>
              </a:rPr>
              <a:t> 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33825" y="1524000"/>
            <a:ext cx="3695700" cy="647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143000" indent="-1143000" algn="l">
              <a:buFont typeface="Arial" pitchFamily="34" charset="0"/>
              <a:buChar char="•"/>
            </a:pPr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43375" y="2586037"/>
            <a:ext cx="4743450" cy="581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s-CO" sz="2400" dirty="0" smtClean="0"/>
              <a:t>Definición del lenguaje (DDL).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CO" sz="2400" dirty="0" smtClean="0"/>
              <a:t>Manipulación del lenguaje (DML).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CO" sz="2400" dirty="0" smtClean="0"/>
              <a:t>Control del lenguaje (DCL).</a:t>
            </a:r>
          </a:p>
          <a:p>
            <a:pPr algn="l"/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235497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807</TotalTime>
  <Words>108</Words>
  <Application>Microsoft Office PowerPoint</Application>
  <PresentationFormat>Presentación en pantalla (16:9)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julian</cp:lastModifiedBy>
  <cp:revision>52</cp:revision>
  <dcterms:created xsi:type="dcterms:W3CDTF">2015-08-06T22:24:59Z</dcterms:created>
  <dcterms:modified xsi:type="dcterms:W3CDTF">2018-03-11T20:21:43Z</dcterms:modified>
</cp:coreProperties>
</file>