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7" r:id="rId5"/>
    <p:sldId id="259" r:id="rId6"/>
    <p:sldId id="262" r:id="rId7"/>
    <p:sldId id="260" r:id="rId8"/>
    <p:sldId id="261" r:id="rId9"/>
    <p:sldId id="265" r:id="rId10"/>
    <p:sldId id="264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91935-A319-476F-B1C3-53D3A5D2B8EB}" v="3" dt="2021-07-06T23:06:22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ía Evangelina Ferreira" userId="9c7dfae9508095fb" providerId="LiveId" clId="{D2FF934E-5494-42BA-8F9B-C76BD1AA4350}"/>
    <pc:docChg chg="undo redo custSel mod addSld delSld modSld">
      <pc:chgData name="María Evangelina Ferreira" userId="9c7dfae9508095fb" providerId="LiveId" clId="{D2FF934E-5494-42BA-8F9B-C76BD1AA4350}" dt="2020-07-07T23:16:21.289" v="3270" actId="207"/>
      <pc:docMkLst>
        <pc:docMk/>
      </pc:docMkLst>
      <pc:sldChg chg="modSp add del mod">
        <pc:chgData name="María Evangelina Ferreira" userId="9c7dfae9508095fb" providerId="LiveId" clId="{D2FF934E-5494-42BA-8F9B-C76BD1AA4350}" dt="2020-06-28T01:04:13.674" v="45" actId="47"/>
        <pc:sldMkLst>
          <pc:docMk/>
          <pc:sldMk cId="21513195" sldId="256"/>
        </pc:sldMkLst>
        <pc:spChg chg="mod">
          <ac:chgData name="María Evangelina Ferreira" userId="9c7dfae9508095fb" providerId="LiveId" clId="{D2FF934E-5494-42BA-8F9B-C76BD1AA4350}" dt="2020-06-28T01:04:00.930" v="11" actId="6549"/>
          <ac:spMkLst>
            <pc:docMk/>
            <pc:sldMk cId="21513195" sldId="256"/>
            <ac:spMk id="2" creationId="{AB168263-9A9C-4D0D-BD8C-F01E5C9C3F0C}"/>
          </ac:spMkLst>
        </pc:spChg>
        <pc:spChg chg="mod">
          <ac:chgData name="María Evangelina Ferreira" userId="9c7dfae9508095fb" providerId="LiveId" clId="{D2FF934E-5494-42BA-8F9B-C76BD1AA4350}" dt="2020-06-28T01:04:07.635" v="29" actId="20577"/>
          <ac:spMkLst>
            <pc:docMk/>
            <pc:sldMk cId="21513195" sldId="256"/>
            <ac:spMk id="3" creationId="{F309A676-D6BE-42B1-A1D2-9815027BF039}"/>
          </ac:spMkLst>
        </pc:spChg>
      </pc:sldChg>
      <pc:sldChg chg="addSp modSp new mod">
        <pc:chgData name="María Evangelina Ferreira" userId="9c7dfae9508095fb" providerId="LiveId" clId="{D2FF934E-5494-42BA-8F9B-C76BD1AA4350}" dt="2020-07-01T23:26:26.732" v="2020" actId="1076"/>
        <pc:sldMkLst>
          <pc:docMk/>
          <pc:sldMk cId="3543740491" sldId="257"/>
        </pc:sldMkLst>
        <pc:spChg chg="mod">
          <ac:chgData name="María Evangelina Ferreira" userId="9c7dfae9508095fb" providerId="LiveId" clId="{D2FF934E-5494-42BA-8F9B-C76BD1AA4350}" dt="2020-07-01T23:04:57.119" v="1830" actId="20577"/>
          <ac:spMkLst>
            <pc:docMk/>
            <pc:sldMk cId="3543740491" sldId="257"/>
            <ac:spMk id="2" creationId="{5DF14762-09B7-49C9-A2F7-459FB0E4682E}"/>
          </ac:spMkLst>
        </pc:spChg>
        <pc:spChg chg="mod">
          <ac:chgData name="María Evangelina Ferreira" userId="9c7dfae9508095fb" providerId="LiveId" clId="{D2FF934E-5494-42BA-8F9B-C76BD1AA4350}" dt="2020-07-01T23:25:42.666" v="2002" actId="12"/>
          <ac:spMkLst>
            <pc:docMk/>
            <pc:sldMk cId="3543740491" sldId="257"/>
            <ac:spMk id="3" creationId="{82FFCE5A-2BD9-4225-8D6A-569A95BB69E8}"/>
          </ac:spMkLst>
        </pc:spChg>
        <pc:spChg chg="add mod">
          <ac:chgData name="María Evangelina Ferreira" userId="9c7dfae9508095fb" providerId="LiveId" clId="{D2FF934E-5494-42BA-8F9B-C76BD1AA4350}" dt="2020-07-01T23:26:26.732" v="2020" actId="1076"/>
          <ac:spMkLst>
            <pc:docMk/>
            <pc:sldMk cId="3543740491" sldId="257"/>
            <ac:spMk id="4" creationId="{C5543923-6B4B-4E75-AA15-79D39B3E2F40}"/>
          </ac:spMkLst>
        </pc:spChg>
      </pc:sldChg>
      <pc:sldChg chg="addSp delSp modSp new del mod modMedia setBg">
        <pc:chgData name="María Evangelina Ferreira" userId="9c7dfae9508095fb" providerId="LiveId" clId="{D2FF934E-5494-42BA-8F9B-C76BD1AA4350}" dt="2020-07-01T22:41:34.493" v="1790" actId="47"/>
        <pc:sldMkLst>
          <pc:docMk/>
          <pc:sldMk cId="4237698429" sldId="257"/>
        </pc:sldMkLst>
        <pc:spChg chg="del">
          <ac:chgData name="María Evangelina Ferreira" userId="9c7dfae9508095fb" providerId="LiveId" clId="{D2FF934E-5494-42BA-8F9B-C76BD1AA4350}" dt="2020-06-28T01:09:02.084" v="64"/>
          <ac:spMkLst>
            <pc:docMk/>
            <pc:sldMk cId="4237698429" sldId="257"/>
            <ac:spMk id="2" creationId="{E38A9824-DD6C-4773-9CF5-F6BCC164F1B5}"/>
          </ac:spMkLst>
        </pc:spChg>
        <pc:spChg chg="del">
          <ac:chgData name="María Evangelina Ferreira" userId="9c7dfae9508095fb" providerId="LiveId" clId="{D2FF934E-5494-42BA-8F9B-C76BD1AA4350}" dt="2020-06-28T01:09:02.084" v="64"/>
          <ac:spMkLst>
            <pc:docMk/>
            <pc:sldMk cId="4237698429" sldId="257"/>
            <ac:spMk id="3" creationId="{10C92F2E-99F0-4944-86DA-2E3588E5E43F}"/>
          </ac:spMkLst>
        </pc:spChg>
        <pc:spChg chg="add mod">
          <ac:chgData name="María Evangelina Ferreira" userId="9c7dfae9508095fb" providerId="LiveId" clId="{D2FF934E-5494-42BA-8F9B-C76BD1AA4350}" dt="2020-06-28T01:15:39.965" v="92" actId="26606"/>
          <ac:spMkLst>
            <pc:docMk/>
            <pc:sldMk cId="4237698429" sldId="257"/>
            <ac:spMk id="4" creationId="{B6202BDD-07D8-4210-AC39-2F528F07C241}"/>
          </ac:spMkLst>
        </pc:spChg>
        <pc:spChg chg="add del mod">
          <ac:chgData name="María Evangelina Ferreira" userId="9c7dfae9508095fb" providerId="LiveId" clId="{D2FF934E-5494-42BA-8F9B-C76BD1AA4350}" dt="2020-06-28T01:09:10.513" v="91" actId="478"/>
          <ac:spMkLst>
            <pc:docMk/>
            <pc:sldMk cId="4237698429" sldId="257"/>
            <ac:spMk id="5" creationId="{0DCEAB8B-B618-4575-A61B-01DFB4636C04}"/>
          </ac:spMkLst>
        </pc:spChg>
        <pc:spChg chg="add">
          <ac:chgData name="María Evangelina Ferreira" userId="9c7dfae9508095fb" providerId="LiveId" clId="{D2FF934E-5494-42BA-8F9B-C76BD1AA4350}" dt="2020-06-28T01:15:39.965" v="92" actId="26606"/>
          <ac:spMkLst>
            <pc:docMk/>
            <pc:sldMk cId="4237698429" sldId="257"/>
            <ac:spMk id="10" creationId="{C1DD1A8A-57D5-4A81-AD04-532B043C5611}"/>
          </ac:spMkLst>
        </pc:spChg>
        <pc:spChg chg="add">
          <ac:chgData name="María Evangelina Ferreira" userId="9c7dfae9508095fb" providerId="LiveId" clId="{D2FF934E-5494-42BA-8F9B-C76BD1AA4350}" dt="2020-06-28T01:15:39.965" v="92" actId="26606"/>
          <ac:spMkLst>
            <pc:docMk/>
            <pc:sldMk cId="4237698429" sldId="257"/>
            <ac:spMk id="12" creationId="{007891EC-4501-44ED-A8C8-B11B6DB767AB}"/>
          </ac:spMkLst>
        </pc:spChg>
        <pc:picChg chg="add mod">
          <ac:chgData name="María Evangelina Ferreira" userId="9c7dfae9508095fb" providerId="LiveId" clId="{D2FF934E-5494-42BA-8F9B-C76BD1AA4350}" dt="2020-06-28T01:15:41.438" v="94"/>
          <ac:picMkLst>
            <pc:docMk/>
            <pc:sldMk cId="4237698429" sldId="257"/>
            <ac:picMk id="6" creationId="{937AF651-2B9B-4149-AB5C-C54435818541}"/>
          </ac:picMkLst>
        </pc:picChg>
      </pc:sldChg>
      <pc:sldChg chg="del">
        <pc:chgData name="María Evangelina Ferreira" userId="9c7dfae9508095fb" providerId="LiveId" clId="{D2FF934E-5494-42BA-8F9B-C76BD1AA4350}" dt="2020-06-28T01:04:10.282" v="30" actId="47"/>
        <pc:sldMkLst>
          <pc:docMk/>
          <pc:sldMk cId="34076884" sldId="258"/>
        </pc:sldMkLst>
      </pc:sldChg>
      <pc:sldChg chg="modSp new del mod">
        <pc:chgData name="María Evangelina Ferreira" userId="9c7dfae9508095fb" providerId="LiveId" clId="{D2FF934E-5494-42BA-8F9B-C76BD1AA4350}" dt="2020-07-01T22:41:34.631" v="1791" actId="47"/>
        <pc:sldMkLst>
          <pc:docMk/>
          <pc:sldMk cId="3692903897" sldId="258"/>
        </pc:sldMkLst>
        <pc:spChg chg="mod">
          <ac:chgData name="María Evangelina Ferreira" userId="9c7dfae9508095fb" providerId="LiveId" clId="{D2FF934E-5494-42BA-8F9B-C76BD1AA4350}" dt="2020-06-28T01:17:43.370" v="220" actId="20577"/>
          <ac:spMkLst>
            <pc:docMk/>
            <pc:sldMk cId="3692903897" sldId="258"/>
            <ac:spMk id="2" creationId="{5AEF7635-8638-49C5-8DBB-CF8075298144}"/>
          </ac:spMkLst>
        </pc:spChg>
        <pc:spChg chg="mod">
          <ac:chgData name="María Evangelina Ferreira" userId="9c7dfae9508095fb" providerId="LiveId" clId="{D2FF934E-5494-42BA-8F9B-C76BD1AA4350}" dt="2020-06-28T01:17:27.527" v="219" actId="20577"/>
          <ac:spMkLst>
            <pc:docMk/>
            <pc:sldMk cId="3692903897" sldId="258"/>
            <ac:spMk id="3" creationId="{44F97AE6-0A9B-4B33-9466-A723A525C98C}"/>
          </ac:spMkLst>
        </pc:spChg>
      </pc:sldChg>
      <pc:sldChg chg="modSp new mod">
        <pc:chgData name="María Evangelina Ferreira" userId="9c7dfae9508095fb" providerId="LiveId" clId="{D2FF934E-5494-42BA-8F9B-C76BD1AA4350}" dt="2020-07-01T23:25:33.270" v="1999" actId="20577"/>
        <pc:sldMkLst>
          <pc:docMk/>
          <pc:sldMk cId="4155874983" sldId="258"/>
        </pc:sldMkLst>
        <pc:spChg chg="mod">
          <ac:chgData name="María Evangelina Ferreira" userId="9c7dfae9508095fb" providerId="LiveId" clId="{D2FF934E-5494-42BA-8F9B-C76BD1AA4350}" dt="2020-07-01T23:06:20.414" v="1863" actId="20577"/>
          <ac:spMkLst>
            <pc:docMk/>
            <pc:sldMk cId="4155874983" sldId="258"/>
            <ac:spMk id="2" creationId="{3EBE4A51-D8D2-4AB7-BC39-DF7218D1BDE0}"/>
          </ac:spMkLst>
        </pc:spChg>
        <pc:spChg chg="mod">
          <ac:chgData name="María Evangelina Ferreira" userId="9c7dfae9508095fb" providerId="LiveId" clId="{D2FF934E-5494-42BA-8F9B-C76BD1AA4350}" dt="2020-07-01T23:25:33.270" v="1999" actId="20577"/>
          <ac:spMkLst>
            <pc:docMk/>
            <pc:sldMk cId="4155874983" sldId="258"/>
            <ac:spMk id="3" creationId="{F90F0A01-79E8-41E4-8779-D76B64855CCA}"/>
          </ac:spMkLst>
        </pc:spChg>
      </pc:sldChg>
      <pc:sldChg chg="modSp new mod">
        <pc:chgData name="María Evangelina Ferreira" userId="9c7dfae9508095fb" providerId="LiveId" clId="{D2FF934E-5494-42BA-8F9B-C76BD1AA4350}" dt="2020-07-01T23:57:13.456" v="2370" actId="27636"/>
        <pc:sldMkLst>
          <pc:docMk/>
          <pc:sldMk cId="874507015" sldId="259"/>
        </pc:sldMkLst>
        <pc:spChg chg="mod">
          <ac:chgData name="María Evangelina Ferreira" userId="9c7dfae9508095fb" providerId="LiveId" clId="{D2FF934E-5494-42BA-8F9B-C76BD1AA4350}" dt="2020-07-01T23:36:19.569" v="2049" actId="20577"/>
          <ac:spMkLst>
            <pc:docMk/>
            <pc:sldMk cId="874507015" sldId="259"/>
            <ac:spMk id="2" creationId="{3C53ECE4-873D-44A0-AA3E-DBE37496F622}"/>
          </ac:spMkLst>
        </pc:spChg>
        <pc:spChg chg="mod">
          <ac:chgData name="María Evangelina Ferreira" userId="9c7dfae9508095fb" providerId="LiveId" clId="{D2FF934E-5494-42BA-8F9B-C76BD1AA4350}" dt="2020-07-01T23:57:13.456" v="2370" actId="27636"/>
          <ac:spMkLst>
            <pc:docMk/>
            <pc:sldMk cId="874507015" sldId="259"/>
            <ac:spMk id="3" creationId="{65423CDE-A1E9-4519-8CB6-4AAF433D41DF}"/>
          </ac:spMkLst>
        </pc:spChg>
      </pc:sldChg>
      <pc:sldChg chg="addSp modSp new del mod">
        <pc:chgData name="María Evangelina Ferreira" userId="9c7dfae9508095fb" providerId="LiveId" clId="{D2FF934E-5494-42BA-8F9B-C76BD1AA4350}" dt="2020-07-01T22:41:34.799" v="1792" actId="47"/>
        <pc:sldMkLst>
          <pc:docMk/>
          <pc:sldMk cId="2640786744" sldId="259"/>
        </pc:sldMkLst>
        <pc:spChg chg="add mod">
          <ac:chgData name="María Evangelina Ferreira" userId="9c7dfae9508095fb" providerId="LiveId" clId="{D2FF934E-5494-42BA-8F9B-C76BD1AA4350}" dt="2020-06-28T01:22:18.539" v="226" actId="20577"/>
          <ac:spMkLst>
            <pc:docMk/>
            <pc:sldMk cId="2640786744" sldId="259"/>
            <ac:spMk id="2" creationId="{1E45B071-D504-435A-A66C-D42001C8F4BB}"/>
          </ac:spMkLst>
        </pc:spChg>
        <pc:spChg chg="add mod">
          <ac:chgData name="María Evangelina Ferreira" userId="9c7dfae9508095fb" providerId="LiveId" clId="{D2FF934E-5494-42BA-8F9B-C76BD1AA4350}" dt="2020-06-28T01:22:39.795" v="227"/>
          <ac:spMkLst>
            <pc:docMk/>
            <pc:sldMk cId="2640786744" sldId="259"/>
            <ac:spMk id="3" creationId="{A61EC7C8-8680-4C81-8624-AC0623B2E5D4}"/>
          </ac:spMkLst>
        </pc:spChg>
      </pc:sldChg>
      <pc:sldChg chg="del">
        <pc:chgData name="María Evangelina Ferreira" userId="9c7dfae9508095fb" providerId="LiveId" clId="{D2FF934E-5494-42BA-8F9B-C76BD1AA4350}" dt="2020-06-28T01:04:10.448" v="31" actId="47"/>
        <pc:sldMkLst>
          <pc:docMk/>
          <pc:sldMk cId="3335251509" sldId="259"/>
        </pc:sldMkLst>
      </pc:sldChg>
      <pc:sldChg chg="modSp new del mod">
        <pc:chgData name="María Evangelina Ferreira" userId="9c7dfae9508095fb" providerId="LiveId" clId="{D2FF934E-5494-42BA-8F9B-C76BD1AA4350}" dt="2020-07-01T22:41:34.951" v="1793" actId="47"/>
        <pc:sldMkLst>
          <pc:docMk/>
          <pc:sldMk cId="510739848" sldId="260"/>
        </pc:sldMkLst>
        <pc:spChg chg="mod">
          <ac:chgData name="María Evangelina Ferreira" userId="9c7dfae9508095fb" providerId="LiveId" clId="{D2FF934E-5494-42BA-8F9B-C76BD1AA4350}" dt="2020-06-28T01:25:10.962" v="250" actId="20577"/>
          <ac:spMkLst>
            <pc:docMk/>
            <pc:sldMk cId="510739848" sldId="260"/>
            <ac:spMk id="2" creationId="{F5BE4D04-37F0-40D8-B525-547B6B82AFDC}"/>
          </ac:spMkLst>
        </pc:spChg>
        <pc:spChg chg="mod">
          <ac:chgData name="María Evangelina Ferreira" userId="9c7dfae9508095fb" providerId="LiveId" clId="{D2FF934E-5494-42BA-8F9B-C76BD1AA4350}" dt="2020-06-28T01:29:51.155" v="329" actId="20577"/>
          <ac:spMkLst>
            <pc:docMk/>
            <pc:sldMk cId="510739848" sldId="260"/>
            <ac:spMk id="3" creationId="{72EE79E0-EE7D-4FC7-BE88-C62CBF8B99AB}"/>
          </ac:spMkLst>
        </pc:spChg>
      </pc:sldChg>
      <pc:sldChg chg="addSp delSp modSp add mod">
        <pc:chgData name="María Evangelina Ferreira" userId="9c7dfae9508095fb" providerId="LiveId" clId="{D2FF934E-5494-42BA-8F9B-C76BD1AA4350}" dt="2020-07-02T00:36:51.080" v="2592" actId="20577"/>
        <pc:sldMkLst>
          <pc:docMk/>
          <pc:sldMk cId="1405393355" sldId="260"/>
        </pc:sldMkLst>
        <pc:spChg chg="mod">
          <ac:chgData name="María Evangelina Ferreira" userId="9c7dfae9508095fb" providerId="LiveId" clId="{D2FF934E-5494-42BA-8F9B-C76BD1AA4350}" dt="2020-07-02T00:36:51.080" v="2592" actId="20577"/>
          <ac:spMkLst>
            <pc:docMk/>
            <pc:sldMk cId="1405393355" sldId="260"/>
            <ac:spMk id="2" creationId="{3C53ECE4-873D-44A0-AA3E-DBE37496F622}"/>
          </ac:spMkLst>
        </pc:spChg>
        <pc:spChg chg="mod">
          <ac:chgData name="María Evangelina Ferreira" userId="9c7dfae9508095fb" providerId="LiveId" clId="{D2FF934E-5494-42BA-8F9B-C76BD1AA4350}" dt="2020-07-02T00:00:40.778" v="2402" actId="20577"/>
          <ac:spMkLst>
            <pc:docMk/>
            <pc:sldMk cId="1405393355" sldId="260"/>
            <ac:spMk id="3" creationId="{65423CDE-A1E9-4519-8CB6-4AAF433D41DF}"/>
          </ac:spMkLst>
        </pc:spChg>
        <pc:spChg chg="add mod">
          <ac:chgData name="María Evangelina Ferreira" userId="9c7dfae9508095fb" providerId="LiveId" clId="{D2FF934E-5494-42BA-8F9B-C76BD1AA4350}" dt="2020-07-02T00:00:41.021" v="2403" actId="1076"/>
          <ac:spMkLst>
            <pc:docMk/>
            <pc:sldMk cId="1405393355" sldId="260"/>
            <ac:spMk id="5" creationId="{3ECFB436-5731-4941-8454-D5E40717C713}"/>
          </ac:spMkLst>
        </pc:spChg>
        <pc:spChg chg="add del mod">
          <ac:chgData name="María Evangelina Ferreira" userId="9c7dfae9508095fb" providerId="LiveId" clId="{D2FF934E-5494-42BA-8F9B-C76BD1AA4350}" dt="2020-07-02T00:00:38.555" v="2395"/>
          <ac:spMkLst>
            <pc:docMk/>
            <pc:sldMk cId="1405393355" sldId="260"/>
            <ac:spMk id="6" creationId="{3A576DD8-D401-4F2E-8601-32D8E22DFB80}"/>
          </ac:spMkLst>
        </pc:spChg>
      </pc:sldChg>
      <pc:sldChg chg="del">
        <pc:chgData name="María Evangelina Ferreira" userId="9c7dfae9508095fb" providerId="LiveId" clId="{D2FF934E-5494-42BA-8F9B-C76BD1AA4350}" dt="2020-06-28T01:04:10.886" v="34" actId="47"/>
        <pc:sldMkLst>
          <pc:docMk/>
          <pc:sldMk cId="361513058" sldId="261"/>
        </pc:sldMkLst>
      </pc:sldChg>
      <pc:sldChg chg="addSp delSp modSp new mod">
        <pc:chgData name="María Evangelina Ferreira" userId="9c7dfae9508095fb" providerId="LiveId" clId="{D2FF934E-5494-42BA-8F9B-C76BD1AA4350}" dt="2020-07-04T01:13:13.036" v="2802" actId="313"/>
        <pc:sldMkLst>
          <pc:docMk/>
          <pc:sldMk cId="2078174621" sldId="261"/>
        </pc:sldMkLst>
        <pc:spChg chg="mod">
          <ac:chgData name="María Evangelina Ferreira" userId="9c7dfae9508095fb" providerId="LiveId" clId="{D2FF934E-5494-42BA-8F9B-C76BD1AA4350}" dt="2020-07-02T00:00:54.593" v="2434" actId="20577"/>
          <ac:spMkLst>
            <pc:docMk/>
            <pc:sldMk cId="2078174621" sldId="261"/>
            <ac:spMk id="2" creationId="{B85E5505-F05B-4870-8845-A7056AF213FA}"/>
          </ac:spMkLst>
        </pc:spChg>
        <pc:spChg chg="add del mod">
          <ac:chgData name="María Evangelina Ferreira" userId="9c7dfae9508095fb" providerId="LiveId" clId="{D2FF934E-5494-42BA-8F9B-C76BD1AA4350}" dt="2020-07-04T01:13:13.036" v="2802" actId="313"/>
          <ac:spMkLst>
            <pc:docMk/>
            <pc:sldMk cId="2078174621" sldId="261"/>
            <ac:spMk id="3" creationId="{49DA9B86-E520-4759-AC0B-CF8F1AA6FB87}"/>
          </ac:spMkLst>
        </pc:spChg>
        <pc:spChg chg="add del mod">
          <ac:chgData name="María Evangelina Ferreira" userId="9c7dfae9508095fb" providerId="LiveId" clId="{D2FF934E-5494-42BA-8F9B-C76BD1AA4350}" dt="2020-07-04T01:07:48.126" v="2617"/>
          <ac:spMkLst>
            <pc:docMk/>
            <pc:sldMk cId="2078174621" sldId="261"/>
            <ac:spMk id="4" creationId="{10E40B00-1BA2-4FA8-AE0B-F52F3A465D4B}"/>
          </ac:spMkLst>
        </pc:spChg>
        <pc:spChg chg="add mod">
          <ac:chgData name="María Evangelina Ferreira" userId="9c7dfae9508095fb" providerId="LiveId" clId="{D2FF934E-5494-42BA-8F9B-C76BD1AA4350}" dt="2020-07-02T00:37:33.855" v="2615" actId="1076"/>
          <ac:spMkLst>
            <pc:docMk/>
            <pc:sldMk cId="2078174621" sldId="261"/>
            <ac:spMk id="5" creationId="{CD485BD6-FD4F-4722-A6AC-1A4E670EEB65}"/>
          </ac:spMkLst>
        </pc:spChg>
      </pc:sldChg>
      <pc:sldChg chg="addSp delSp modSp new del mod">
        <pc:chgData name="María Evangelina Ferreira" userId="9c7dfae9508095fb" providerId="LiveId" clId="{D2FF934E-5494-42BA-8F9B-C76BD1AA4350}" dt="2020-07-01T22:41:35.100" v="1794" actId="47"/>
        <pc:sldMkLst>
          <pc:docMk/>
          <pc:sldMk cId="3377580493" sldId="261"/>
        </pc:sldMkLst>
        <pc:spChg chg="mod">
          <ac:chgData name="María Evangelina Ferreira" userId="9c7dfae9508095fb" providerId="LiveId" clId="{D2FF934E-5494-42BA-8F9B-C76BD1AA4350}" dt="2020-06-28T01:35:54.843" v="353" actId="20577"/>
          <ac:spMkLst>
            <pc:docMk/>
            <pc:sldMk cId="3377580493" sldId="261"/>
            <ac:spMk id="2" creationId="{1142F349-E827-4158-A73F-B0162B6F2AB1}"/>
          </ac:spMkLst>
        </pc:spChg>
        <pc:spChg chg="add del mod">
          <ac:chgData name="María Evangelina Ferreira" userId="9c7dfae9508095fb" providerId="LiveId" clId="{D2FF934E-5494-42BA-8F9B-C76BD1AA4350}" dt="2020-06-28T01:38:31.279" v="397" actId="20577"/>
          <ac:spMkLst>
            <pc:docMk/>
            <pc:sldMk cId="3377580493" sldId="261"/>
            <ac:spMk id="3" creationId="{5F97FFAB-49BB-42C7-A805-8E890F1A8FE6}"/>
          </ac:spMkLst>
        </pc:spChg>
        <pc:spChg chg="add del mod">
          <ac:chgData name="María Evangelina Ferreira" userId="9c7dfae9508095fb" providerId="LiveId" clId="{D2FF934E-5494-42BA-8F9B-C76BD1AA4350}" dt="2020-06-28T01:35:58.030" v="355"/>
          <ac:spMkLst>
            <pc:docMk/>
            <pc:sldMk cId="3377580493" sldId="261"/>
            <ac:spMk id="4" creationId="{209A3CFB-B4F6-4C7F-9076-3FEF271F4200}"/>
          </ac:spMkLst>
        </pc:spChg>
      </pc:sldChg>
      <pc:sldChg chg="modSp add mod">
        <pc:chgData name="María Evangelina Ferreira" userId="9c7dfae9508095fb" providerId="LiveId" clId="{D2FF934E-5494-42BA-8F9B-C76BD1AA4350}" dt="2020-07-02T00:14:14.119" v="2582" actId="20577"/>
        <pc:sldMkLst>
          <pc:docMk/>
          <pc:sldMk cId="857892961" sldId="262"/>
        </pc:sldMkLst>
        <pc:spChg chg="mod">
          <ac:chgData name="María Evangelina Ferreira" userId="9c7dfae9508095fb" providerId="LiveId" clId="{D2FF934E-5494-42BA-8F9B-C76BD1AA4350}" dt="2020-07-02T00:13:17.873" v="2444" actId="20577"/>
          <ac:spMkLst>
            <pc:docMk/>
            <pc:sldMk cId="857892961" sldId="262"/>
            <ac:spMk id="2" creationId="{3C53ECE4-873D-44A0-AA3E-DBE37496F622}"/>
          </ac:spMkLst>
        </pc:spChg>
        <pc:spChg chg="mod">
          <ac:chgData name="María Evangelina Ferreira" userId="9c7dfae9508095fb" providerId="LiveId" clId="{D2FF934E-5494-42BA-8F9B-C76BD1AA4350}" dt="2020-07-02T00:14:14.119" v="2582" actId="20577"/>
          <ac:spMkLst>
            <pc:docMk/>
            <pc:sldMk cId="857892961" sldId="262"/>
            <ac:spMk id="3" creationId="{65423CDE-A1E9-4519-8CB6-4AAF433D41DF}"/>
          </ac:spMkLst>
        </pc:spChg>
      </pc:sldChg>
      <pc:sldChg chg="del">
        <pc:chgData name="María Evangelina Ferreira" userId="9c7dfae9508095fb" providerId="LiveId" clId="{D2FF934E-5494-42BA-8F9B-C76BD1AA4350}" dt="2020-06-28T01:04:11.063" v="35" actId="47"/>
        <pc:sldMkLst>
          <pc:docMk/>
          <pc:sldMk cId="2215690753" sldId="262"/>
        </pc:sldMkLst>
      </pc:sldChg>
      <pc:sldChg chg="addSp delSp modSp new del mod">
        <pc:chgData name="María Evangelina Ferreira" userId="9c7dfae9508095fb" providerId="LiveId" clId="{D2FF934E-5494-42BA-8F9B-C76BD1AA4350}" dt="2020-07-01T22:41:35.258" v="1795" actId="47"/>
        <pc:sldMkLst>
          <pc:docMk/>
          <pc:sldMk cId="3111502496" sldId="262"/>
        </pc:sldMkLst>
        <pc:spChg chg="del">
          <ac:chgData name="María Evangelina Ferreira" userId="9c7dfae9508095fb" providerId="LiveId" clId="{D2FF934E-5494-42BA-8F9B-C76BD1AA4350}" dt="2020-06-28T01:38:49.016" v="399"/>
          <ac:spMkLst>
            <pc:docMk/>
            <pc:sldMk cId="3111502496" sldId="262"/>
            <ac:spMk id="2" creationId="{61219D0D-BD3B-4810-B178-80AF39145127}"/>
          </ac:spMkLst>
        </pc:spChg>
        <pc:spChg chg="del">
          <ac:chgData name="María Evangelina Ferreira" userId="9c7dfae9508095fb" providerId="LiveId" clId="{D2FF934E-5494-42BA-8F9B-C76BD1AA4350}" dt="2020-06-28T01:38:49.016" v="399"/>
          <ac:spMkLst>
            <pc:docMk/>
            <pc:sldMk cId="3111502496" sldId="262"/>
            <ac:spMk id="3" creationId="{F0771ED0-1F51-487C-8F94-CFC5D075799A}"/>
          </ac:spMkLst>
        </pc:spChg>
        <pc:spChg chg="add mod">
          <ac:chgData name="María Evangelina Ferreira" userId="9c7dfae9508095fb" providerId="LiveId" clId="{D2FF934E-5494-42BA-8F9B-C76BD1AA4350}" dt="2020-06-28T01:38:51.749" v="406" actId="20577"/>
          <ac:spMkLst>
            <pc:docMk/>
            <pc:sldMk cId="3111502496" sldId="262"/>
            <ac:spMk id="4" creationId="{1B6507B8-1A13-4039-A770-272106A330C2}"/>
          </ac:spMkLst>
        </pc:spChg>
        <pc:spChg chg="add mod">
          <ac:chgData name="María Evangelina Ferreira" userId="9c7dfae9508095fb" providerId="LiveId" clId="{D2FF934E-5494-42BA-8F9B-C76BD1AA4350}" dt="2020-06-28T01:42:24.969" v="604" actId="20577"/>
          <ac:spMkLst>
            <pc:docMk/>
            <pc:sldMk cId="3111502496" sldId="262"/>
            <ac:spMk id="5" creationId="{00190C9B-F62C-4A32-98F6-88E07D23DB4B}"/>
          </ac:spMkLst>
        </pc:spChg>
        <pc:spChg chg="add del">
          <ac:chgData name="María Evangelina Ferreira" userId="9c7dfae9508095fb" providerId="LiveId" clId="{D2FF934E-5494-42BA-8F9B-C76BD1AA4350}" dt="2020-06-28T01:41:55.360" v="585"/>
          <ac:spMkLst>
            <pc:docMk/>
            <pc:sldMk cId="3111502496" sldId="262"/>
            <ac:spMk id="6" creationId="{D1ECC689-E961-4CDC-8421-CE3EFE09BE1F}"/>
          </ac:spMkLst>
        </pc:spChg>
      </pc:sldChg>
      <pc:sldChg chg="delSp modSp new mod">
        <pc:chgData name="María Evangelina Ferreira" userId="9c7dfae9508095fb" providerId="LiveId" clId="{D2FF934E-5494-42BA-8F9B-C76BD1AA4350}" dt="2020-07-02T00:37:07.177" v="2602" actId="478"/>
        <pc:sldMkLst>
          <pc:docMk/>
          <pc:sldMk cId="170080190" sldId="263"/>
        </pc:sldMkLst>
        <pc:spChg chg="mod">
          <ac:chgData name="María Evangelina Ferreira" userId="9c7dfae9508095fb" providerId="LiveId" clId="{D2FF934E-5494-42BA-8F9B-C76BD1AA4350}" dt="2020-07-02T00:37:05.852" v="2601" actId="20577"/>
          <ac:spMkLst>
            <pc:docMk/>
            <pc:sldMk cId="170080190" sldId="263"/>
            <ac:spMk id="2" creationId="{70E02D94-1F1D-45CB-BBAE-4C1A0E65DB95}"/>
          </ac:spMkLst>
        </pc:spChg>
        <pc:spChg chg="del">
          <ac:chgData name="María Evangelina Ferreira" userId="9c7dfae9508095fb" providerId="LiveId" clId="{D2FF934E-5494-42BA-8F9B-C76BD1AA4350}" dt="2020-07-02T00:37:07.177" v="2602" actId="478"/>
          <ac:spMkLst>
            <pc:docMk/>
            <pc:sldMk cId="170080190" sldId="263"/>
            <ac:spMk id="3" creationId="{D861B4EE-2A78-46F5-9D16-205A34B373BC}"/>
          </ac:spMkLst>
        </pc:spChg>
      </pc:sldChg>
      <pc:sldChg chg="del">
        <pc:chgData name="María Evangelina Ferreira" userId="9c7dfae9508095fb" providerId="LiveId" clId="{D2FF934E-5494-42BA-8F9B-C76BD1AA4350}" dt="2020-06-28T01:04:11.936" v="40" actId="47"/>
        <pc:sldMkLst>
          <pc:docMk/>
          <pc:sldMk cId="1679949005" sldId="263"/>
        </pc:sldMkLst>
      </pc:sldChg>
      <pc:sldChg chg="modSp new del mod">
        <pc:chgData name="María Evangelina Ferreira" userId="9c7dfae9508095fb" providerId="LiveId" clId="{D2FF934E-5494-42BA-8F9B-C76BD1AA4350}" dt="2020-07-01T22:41:35.435" v="1796" actId="47"/>
        <pc:sldMkLst>
          <pc:docMk/>
          <pc:sldMk cId="1797942529" sldId="263"/>
        </pc:sldMkLst>
        <pc:spChg chg="mod">
          <ac:chgData name="María Evangelina Ferreira" userId="9c7dfae9508095fb" providerId="LiveId" clId="{D2FF934E-5494-42BA-8F9B-C76BD1AA4350}" dt="2020-06-28T01:51:52.930" v="614" actId="20577"/>
          <ac:spMkLst>
            <pc:docMk/>
            <pc:sldMk cId="1797942529" sldId="263"/>
            <ac:spMk id="2" creationId="{E715B359-2EAE-48B8-B041-6054A992263A}"/>
          </ac:spMkLst>
        </pc:spChg>
        <pc:spChg chg="mod">
          <ac:chgData name="María Evangelina Ferreira" userId="9c7dfae9508095fb" providerId="LiveId" clId="{D2FF934E-5494-42BA-8F9B-C76BD1AA4350}" dt="2020-06-28T01:52:10.564" v="658" actId="20577"/>
          <ac:spMkLst>
            <pc:docMk/>
            <pc:sldMk cId="1797942529" sldId="263"/>
            <ac:spMk id="3" creationId="{9861785E-1F9D-4AE1-A4BF-B085FBD4D345}"/>
          </ac:spMkLst>
        </pc:spChg>
      </pc:sldChg>
      <pc:sldChg chg="delSp modSp new mod">
        <pc:chgData name="María Evangelina Ferreira" userId="9c7dfae9508095fb" providerId="LiveId" clId="{D2FF934E-5494-42BA-8F9B-C76BD1AA4350}" dt="2020-07-04T01:17:38.759" v="2844" actId="478"/>
        <pc:sldMkLst>
          <pc:docMk/>
          <pc:sldMk cId="161948235" sldId="264"/>
        </pc:sldMkLst>
        <pc:spChg chg="mod">
          <ac:chgData name="María Evangelina Ferreira" userId="9c7dfae9508095fb" providerId="LiveId" clId="{D2FF934E-5494-42BA-8F9B-C76BD1AA4350}" dt="2020-07-02T00:37:14.100" v="2609" actId="20577"/>
          <ac:spMkLst>
            <pc:docMk/>
            <pc:sldMk cId="161948235" sldId="264"/>
            <ac:spMk id="2" creationId="{1CAAAC71-76C5-42C6-845E-9CCD616CB918}"/>
          </ac:spMkLst>
        </pc:spChg>
        <pc:spChg chg="del">
          <ac:chgData name="María Evangelina Ferreira" userId="9c7dfae9508095fb" providerId="LiveId" clId="{D2FF934E-5494-42BA-8F9B-C76BD1AA4350}" dt="2020-07-04T01:17:38.759" v="2844" actId="478"/>
          <ac:spMkLst>
            <pc:docMk/>
            <pc:sldMk cId="161948235" sldId="264"/>
            <ac:spMk id="3" creationId="{B4A2C80C-5900-4EC7-8979-DA0D59BC8CBD}"/>
          </ac:spMkLst>
        </pc:spChg>
      </pc:sldChg>
      <pc:sldChg chg="del">
        <pc:chgData name="María Evangelina Ferreira" userId="9c7dfae9508095fb" providerId="LiveId" clId="{D2FF934E-5494-42BA-8F9B-C76BD1AA4350}" dt="2020-06-28T01:04:12.108" v="41" actId="47"/>
        <pc:sldMkLst>
          <pc:docMk/>
          <pc:sldMk cId="2810018614" sldId="264"/>
        </pc:sldMkLst>
      </pc:sldChg>
      <pc:sldChg chg="modSp new del mod">
        <pc:chgData name="María Evangelina Ferreira" userId="9c7dfae9508095fb" providerId="LiveId" clId="{D2FF934E-5494-42BA-8F9B-C76BD1AA4350}" dt="2020-07-01T22:41:35.572" v="1797" actId="47"/>
        <pc:sldMkLst>
          <pc:docMk/>
          <pc:sldMk cId="3011802679" sldId="264"/>
        </pc:sldMkLst>
        <pc:spChg chg="mod">
          <ac:chgData name="María Evangelina Ferreira" userId="9c7dfae9508095fb" providerId="LiveId" clId="{D2FF934E-5494-42BA-8F9B-C76BD1AA4350}" dt="2020-06-28T01:52:19.442" v="668" actId="20577"/>
          <ac:spMkLst>
            <pc:docMk/>
            <pc:sldMk cId="3011802679" sldId="264"/>
            <ac:spMk id="2" creationId="{7A720E12-CDEE-4B77-9B58-A0E2D90B6FBB}"/>
          </ac:spMkLst>
        </pc:spChg>
        <pc:spChg chg="mod">
          <ac:chgData name="María Evangelina Ferreira" userId="9c7dfae9508095fb" providerId="LiveId" clId="{D2FF934E-5494-42BA-8F9B-C76BD1AA4350}" dt="2020-06-28T01:54:03.381" v="720" actId="20577"/>
          <ac:spMkLst>
            <pc:docMk/>
            <pc:sldMk cId="3011802679" sldId="264"/>
            <ac:spMk id="3" creationId="{8AF69283-F2AE-4E1C-BFA5-5467873341D4}"/>
          </ac:spMkLst>
        </pc:spChg>
      </pc:sldChg>
      <pc:sldChg chg="addSp delSp modSp new mod">
        <pc:chgData name="María Evangelina Ferreira" userId="9c7dfae9508095fb" providerId="LiveId" clId="{D2FF934E-5494-42BA-8F9B-C76BD1AA4350}" dt="2020-07-07T23:16:21.289" v="3270" actId="207"/>
        <pc:sldMkLst>
          <pc:docMk/>
          <pc:sldMk cId="3625491437" sldId="265"/>
        </pc:sldMkLst>
        <pc:spChg chg="mod">
          <ac:chgData name="María Evangelina Ferreira" userId="9c7dfae9508095fb" providerId="LiveId" clId="{D2FF934E-5494-42BA-8F9B-C76BD1AA4350}" dt="2020-07-04T01:08:40.052" v="2677" actId="20577"/>
          <ac:spMkLst>
            <pc:docMk/>
            <pc:sldMk cId="3625491437" sldId="265"/>
            <ac:spMk id="2" creationId="{C7773E90-FAE0-4950-8C49-FD9AB13FAB47}"/>
          </ac:spMkLst>
        </pc:spChg>
        <pc:spChg chg="mod">
          <ac:chgData name="María Evangelina Ferreira" userId="9c7dfae9508095fb" providerId="LiveId" clId="{D2FF934E-5494-42BA-8F9B-C76BD1AA4350}" dt="2020-07-07T23:16:21.289" v="3270" actId="207"/>
          <ac:spMkLst>
            <pc:docMk/>
            <pc:sldMk cId="3625491437" sldId="265"/>
            <ac:spMk id="3" creationId="{D513B083-A5AD-4F22-8A40-CEA30AD663D8}"/>
          </ac:spMkLst>
        </pc:spChg>
        <pc:spChg chg="add mod">
          <ac:chgData name="María Evangelina Ferreira" userId="9c7dfae9508095fb" providerId="LiveId" clId="{D2FF934E-5494-42BA-8F9B-C76BD1AA4350}" dt="2020-07-04T01:12:47.652" v="2716" actId="1035"/>
          <ac:spMkLst>
            <pc:docMk/>
            <pc:sldMk cId="3625491437" sldId="265"/>
            <ac:spMk id="4" creationId="{9F543BF0-2530-49BB-920C-BE59C2E68868}"/>
          </ac:spMkLst>
        </pc:spChg>
        <pc:spChg chg="add del">
          <ac:chgData name="María Evangelina Ferreira" userId="9c7dfae9508095fb" providerId="LiveId" clId="{D2FF934E-5494-42BA-8F9B-C76BD1AA4350}" dt="2020-07-04T01:24:04.775" v="3207"/>
          <ac:spMkLst>
            <pc:docMk/>
            <pc:sldMk cId="3625491437" sldId="265"/>
            <ac:spMk id="5" creationId="{A3FB56A0-B50E-43A9-AA19-7263722926D3}"/>
          </ac:spMkLst>
        </pc:spChg>
      </pc:sldChg>
      <pc:sldChg chg="addSp delSp modSp new del mod">
        <pc:chgData name="María Evangelina Ferreira" userId="9c7dfae9508095fb" providerId="LiveId" clId="{D2FF934E-5494-42BA-8F9B-C76BD1AA4350}" dt="2020-07-01T22:41:35.737" v="1798" actId="47"/>
        <pc:sldMkLst>
          <pc:docMk/>
          <pc:sldMk cId="4221066837" sldId="265"/>
        </pc:sldMkLst>
        <pc:spChg chg="mod">
          <ac:chgData name="María Evangelina Ferreira" userId="9c7dfae9508095fb" providerId="LiveId" clId="{D2FF934E-5494-42BA-8F9B-C76BD1AA4350}" dt="2020-06-28T02:11:04.725" v="730" actId="20577"/>
          <ac:spMkLst>
            <pc:docMk/>
            <pc:sldMk cId="4221066837" sldId="265"/>
            <ac:spMk id="2" creationId="{C85F34B6-4BE4-4027-A96A-EAC8AC6E1B16}"/>
          </ac:spMkLst>
        </pc:spChg>
        <pc:spChg chg="mod">
          <ac:chgData name="María Evangelina Ferreira" userId="9c7dfae9508095fb" providerId="LiveId" clId="{D2FF934E-5494-42BA-8F9B-C76BD1AA4350}" dt="2020-06-28T21:47:56.351" v="822" actId="20577"/>
          <ac:spMkLst>
            <pc:docMk/>
            <pc:sldMk cId="4221066837" sldId="265"/>
            <ac:spMk id="3" creationId="{FDFF3551-D442-4595-8CEB-40EF41E03846}"/>
          </ac:spMkLst>
        </pc:spChg>
        <pc:spChg chg="add del">
          <ac:chgData name="María Evangelina Ferreira" userId="9c7dfae9508095fb" providerId="LiveId" clId="{D2FF934E-5494-42BA-8F9B-C76BD1AA4350}" dt="2020-06-28T02:21:21.392" v="737"/>
          <ac:spMkLst>
            <pc:docMk/>
            <pc:sldMk cId="4221066837" sldId="265"/>
            <ac:spMk id="4" creationId="{FD1C2939-9DF7-4C4F-9D71-1C9A758834FF}"/>
          </ac:spMkLst>
        </pc:spChg>
      </pc:sldChg>
      <pc:sldChg chg="modSp new del mod">
        <pc:chgData name="María Evangelina Ferreira" userId="9c7dfae9508095fb" providerId="LiveId" clId="{D2FF934E-5494-42BA-8F9B-C76BD1AA4350}" dt="2020-07-01T22:41:36.663" v="1803" actId="47"/>
        <pc:sldMkLst>
          <pc:docMk/>
          <pc:sldMk cId="1118953365" sldId="266"/>
        </pc:sldMkLst>
        <pc:spChg chg="mod">
          <ac:chgData name="María Evangelina Ferreira" userId="9c7dfae9508095fb" providerId="LiveId" clId="{D2FF934E-5494-42BA-8F9B-C76BD1AA4350}" dt="2020-06-28T21:48:38.731" v="842" actId="20577"/>
          <ac:spMkLst>
            <pc:docMk/>
            <pc:sldMk cId="1118953365" sldId="266"/>
            <ac:spMk id="2" creationId="{A496244A-C584-4D26-9460-9431102AD4F9}"/>
          </ac:spMkLst>
        </pc:spChg>
        <pc:spChg chg="mod">
          <ac:chgData name="María Evangelina Ferreira" userId="9c7dfae9508095fb" providerId="LiveId" clId="{D2FF934E-5494-42BA-8F9B-C76BD1AA4350}" dt="2020-06-29T00:35:12.045" v="999" actId="20577"/>
          <ac:spMkLst>
            <pc:docMk/>
            <pc:sldMk cId="1118953365" sldId="266"/>
            <ac:spMk id="3" creationId="{49036D4D-5415-40B3-A301-FF483062C9BC}"/>
          </ac:spMkLst>
        </pc:spChg>
      </pc:sldChg>
      <pc:sldChg chg="delSp modSp new mod">
        <pc:chgData name="María Evangelina Ferreira" userId="9c7dfae9508095fb" providerId="LiveId" clId="{D2FF934E-5494-42BA-8F9B-C76BD1AA4350}" dt="2020-07-04T01:19:56.752" v="2982" actId="27636"/>
        <pc:sldMkLst>
          <pc:docMk/>
          <pc:sldMk cId="1453744313" sldId="266"/>
        </pc:sldMkLst>
        <pc:spChg chg="del">
          <ac:chgData name="María Evangelina Ferreira" userId="9c7dfae9508095fb" providerId="LiveId" clId="{D2FF934E-5494-42BA-8F9B-C76BD1AA4350}" dt="2020-07-04T01:18:01.572" v="2856" actId="478"/>
          <ac:spMkLst>
            <pc:docMk/>
            <pc:sldMk cId="1453744313" sldId="266"/>
            <ac:spMk id="2" creationId="{7D11B94B-6CB7-4161-9FC7-624417A8B51A}"/>
          </ac:spMkLst>
        </pc:spChg>
        <pc:spChg chg="mod">
          <ac:chgData name="María Evangelina Ferreira" userId="9c7dfae9508095fb" providerId="LiveId" clId="{D2FF934E-5494-42BA-8F9B-C76BD1AA4350}" dt="2020-07-04T01:19:56.752" v="2982" actId="27636"/>
          <ac:spMkLst>
            <pc:docMk/>
            <pc:sldMk cId="1453744313" sldId="266"/>
            <ac:spMk id="3" creationId="{321705B8-08DA-4ADA-9BC2-6FA15035FF71}"/>
          </ac:spMkLst>
        </pc:spChg>
      </pc:sldChg>
      <pc:sldChg chg="del">
        <pc:chgData name="María Evangelina Ferreira" userId="9c7dfae9508095fb" providerId="LiveId" clId="{D2FF934E-5494-42BA-8F9B-C76BD1AA4350}" dt="2020-06-28T01:04:11.240" v="36" actId="47"/>
        <pc:sldMkLst>
          <pc:docMk/>
          <pc:sldMk cId="2207182460" sldId="266"/>
        </pc:sldMkLst>
      </pc:sldChg>
      <pc:sldChg chg="addSp modSp new del mod">
        <pc:chgData name="María Evangelina Ferreira" userId="9c7dfae9508095fb" providerId="LiveId" clId="{D2FF934E-5494-42BA-8F9B-C76BD1AA4350}" dt="2020-07-01T22:41:35.915" v="1799" actId="47"/>
        <pc:sldMkLst>
          <pc:docMk/>
          <pc:sldMk cId="1995749486" sldId="267"/>
        </pc:sldMkLst>
        <pc:spChg chg="mod">
          <ac:chgData name="María Evangelina Ferreira" userId="9c7dfae9508095fb" providerId="LiveId" clId="{D2FF934E-5494-42BA-8F9B-C76BD1AA4350}" dt="2020-06-29T00:25:12.483" v="866" actId="20577"/>
          <ac:spMkLst>
            <pc:docMk/>
            <pc:sldMk cId="1995749486" sldId="267"/>
            <ac:spMk id="2" creationId="{FCEA8FD8-6DE3-47E8-A4F3-C61841F84B0C}"/>
          </ac:spMkLst>
        </pc:spChg>
        <pc:spChg chg="mod">
          <ac:chgData name="María Evangelina Ferreira" userId="9c7dfae9508095fb" providerId="LiveId" clId="{D2FF934E-5494-42BA-8F9B-C76BD1AA4350}" dt="2020-06-30T01:25:08.162" v="1446" actId="114"/>
          <ac:spMkLst>
            <pc:docMk/>
            <pc:sldMk cId="1995749486" sldId="267"/>
            <ac:spMk id="3" creationId="{1B578306-7495-4F98-9C79-D0243DDF3FF4}"/>
          </ac:spMkLst>
        </pc:spChg>
        <pc:spChg chg="add mod">
          <ac:chgData name="María Evangelina Ferreira" userId="9c7dfae9508095fb" providerId="LiveId" clId="{D2FF934E-5494-42BA-8F9B-C76BD1AA4350}" dt="2020-06-30T00:45:28.697" v="1268" actId="1076"/>
          <ac:spMkLst>
            <pc:docMk/>
            <pc:sldMk cId="1995749486" sldId="267"/>
            <ac:spMk id="5" creationId="{5EBF9D54-5E86-46F1-9206-BF8A54DDD52C}"/>
          </ac:spMkLst>
        </pc:spChg>
      </pc:sldChg>
      <pc:sldChg chg="modSp new mod">
        <pc:chgData name="María Evangelina Ferreira" userId="9c7dfae9508095fb" providerId="LiveId" clId="{D2FF934E-5494-42BA-8F9B-C76BD1AA4350}" dt="2020-07-04T01:23:07.549" v="3170" actId="20577"/>
        <pc:sldMkLst>
          <pc:docMk/>
          <pc:sldMk cId="2619712603" sldId="267"/>
        </pc:sldMkLst>
        <pc:spChg chg="mod">
          <ac:chgData name="María Evangelina Ferreira" userId="9c7dfae9508095fb" providerId="LiveId" clId="{D2FF934E-5494-42BA-8F9B-C76BD1AA4350}" dt="2020-07-04T01:21:02.331" v="3021" actId="207"/>
          <ac:spMkLst>
            <pc:docMk/>
            <pc:sldMk cId="2619712603" sldId="267"/>
            <ac:spMk id="2" creationId="{45CEBC55-9328-4657-B287-8286C5EF2FA7}"/>
          </ac:spMkLst>
        </pc:spChg>
        <pc:spChg chg="mod">
          <ac:chgData name="María Evangelina Ferreira" userId="9c7dfae9508095fb" providerId="LiveId" clId="{D2FF934E-5494-42BA-8F9B-C76BD1AA4350}" dt="2020-07-04T01:23:07.549" v="3170" actId="20577"/>
          <ac:spMkLst>
            <pc:docMk/>
            <pc:sldMk cId="2619712603" sldId="267"/>
            <ac:spMk id="3" creationId="{294E5714-12CD-4B53-8CAC-F647B36BC633}"/>
          </ac:spMkLst>
        </pc:spChg>
      </pc:sldChg>
      <pc:sldChg chg="delSp modSp new mod">
        <pc:chgData name="María Evangelina Ferreira" userId="9c7dfae9508095fb" providerId="LiveId" clId="{D2FF934E-5494-42BA-8F9B-C76BD1AA4350}" dt="2020-07-04T01:20:49.672" v="2991" actId="478"/>
        <pc:sldMkLst>
          <pc:docMk/>
          <pc:sldMk cId="1023548578" sldId="268"/>
        </pc:sldMkLst>
        <pc:spChg chg="mod">
          <ac:chgData name="María Evangelina Ferreira" userId="9c7dfae9508095fb" providerId="LiveId" clId="{D2FF934E-5494-42BA-8F9B-C76BD1AA4350}" dt="2020-07-04T01:20:48.924" v="2990" actId="20577"/>
          <ac:spMkLst>
            <pc:docMk/>
            <pc:sldMk cId="1023548578" sldId="268"/>
            <ac:spMk id="2" creationId="{65A3CEFA-945B-4650-8EF5-3E4D9C32BAFA}"/>
          </ac:spMkLst>
        </pc:spChg>
        <pc:spChg chg="del">
          <ac:chgData name="María Evangelina Ferreira" userId="9c7dfae9508095fb" providerId="LiveId" clId="{D2FF934E-5494-42BA-8F9B-C76BD1AA4350}" dt="2020-07-04T01:20:49.672" v="2991" actId="478"/>
          <ac:spMkLst>
            <pc:docMk/>
            <pc:sldMk cId="1023548578" sldId="268"/>
            <ac:spMk id="3" creationId="{9AC58CE2-04A5-4893-BFD7-555EC0FC792E}"/>
          </ac:spMkLst>
        </pc:spChg>
      </pc:sldChg>
      <pc:sldChg chg="del">
        <pc:chgData name="María Evangelina Ferreira" userId="9c7dfae9508095fb" providerId="LiveId" clId="{D2FF934E-5494-42BA-8F9B-C76BD1AA4350}" dt="2020-06-28T01:04:10.594" v="32" actId="47"/>
        <pc:sldMkLst>
          <pc:docMk/>
          <pc:sldMk cId="3275689906" sldId="268"/>
        </pc:sldMkLst>
      </pc:sldChg>
      <pc:sldChg chg="addSp delSp modSp new del mod">
        <pc:chgData name="María Evangelina Ferreira" userId="9c7dfae9508095fb" providerId="LiveId" clId="{D2FF934E-5494-42BA-8F9B-C76BD1AA4350}" dt="2020-07-01T22:41:36.448" v="1802" actId="47"/>
        <pc:sldMkLst>
          <pc:docMk/>
          <pc:sldMk cId="3483210404" sldId="268"/>
        </pc:sldMkLst>
        <pc:spChg chg="mod">
          <ac:chgData name="María Evangelina Ferreira" userId="9c7dfae9508095fb" providerId="LiveId" clId="{D2FF934E-5494-42BA-8F9B-C76BD1AA4350}" dt="2020-06-30T01:34:38.963" v="1697" actId="20577"/>
          <ac:spMkLst>
            <pc:docMk/>
            <pc:sldMk cId="3483210404" sldId="268"/>
            <ac:spMk id="2" creationId="{085C97BC-4663-46F4-8FE0-58B1CF0F9323}"/>
          </ac:spMkLst>
        </pc:spChg>
        <pc:spChg chg="mod">
          <ac:chgData name="María Evangelina Ferreira" userId="9c7dfae9508095fb" providerId="LiveId" clId="{D2FF934E-5494-42BA-8F9B-C76BD1AA4350}" dt="2020-06-30T01:35:25.014" v="1704"/>
          <ac:spMkLst>
            <pc:docMk/>
            <pc:sldMk cId="3483210404" sldId="268"/>
            <ac:spMk id="3" creationId="{132E8C3A-7335-4847-933E-A88AFF4AE2C1}"/>
          </ac:spMkLst>
        </pc:spChg>
        <pc:spChg chg="add del mod">
          <ac:chgData name="María Evangelina Ferreira" userId="9c7dfae9508095fb" providerId="LiveId" clId="{D2FF934E-5494-42BA-8F9B-C76BD1AA4350}" dt="2020-06-30T01:29:14.400" v="1498" actId="21"/>
          <ac:spMkLst>
            <pc:docMk/>
            <pc:sldMk cId="3483210404" sldId="268"/>
            <ac:spMk id="5" creationId="{CE1A218A-70C8-482D-B50E-1DBDB57B01D9}"/>
          </ac:spMkLst>
        </pc:spChg>
      </pc:sldChg>
      <pc:sldChg chg="delSp modSp new mod">
        <pc:chgData name="María Evangelina Ferreira" userId="9c7dfae9508095fb" providerId="LiveId" clId="{D2FF934E-5494-42BA-8F9B-C76BD1AA4350}" dt="2020-07-04T01:21:09.306" v="3029" actId="478"/>
        <pc:sldMkLst>
          <pc:docMk/>
          <pc:sldMk cId="245010660" sldId="269"/>
        </pc:sldMkLst>
        <pc:spChg chg="mod">
          <ac:chgData name="María Evangelina Ferreira" userId="9c7dfae9508095fb" providerId="LiveId" clId="{D2FF934E-5494-42BA-8F9B-C76BD1AA4350}" dt="2020-07-04T01:21:06.735" v="3028" actId="20577"/>
          <ac:spMkLst>
            <pc:docMk/>
            <pc:sldMk cId="245010660" sldId="269"/>
            <ac:spMk id="2" creationId="{8D7DCD77-31D0-4FA8-A0E2-55D12C9258E8}"/>
          </ac:spMkLst>
        </pc:spChg>
        <pc:spChg chg="del">
          <ac:chgData name="María Evangelina Ferreira" userId="9c7dfae9508095fb" providerId="LiveId" clId="{D2FF934E-5494-42BA-8F9B-C76BD1AA4350}" dt="2020-07-04T01:21:09.306" v="3029" actId="478"/>
          <ac:spMkLst>
            <pc:docMk/>
            <pc:sldMk cId="245010660" sldId="269"/>
            <ac:spMk id="3" creationId="{7B013623-7A68-422D-BFE7-3C085BFBED07}"/>
          </ac:spMkLst>
        </pc:spChg>
      </pc:sldChg>
      <pc:sldChg chg="del">
        <pc:chgData name="María Evangelina Ferreira" userId="9c7dfae9508095fb" providerId="LiveId" clId="{D2FF934E-5494-42BA-8F9B-C76BD1AA4350}" dt="2020-06-28T01:04:10.734" v="33" actId="47"/>
        <pc:sldMkLst>
          <pc:docMk/>
          <pc:sldMk cId="1561939986" sldId="269"/>
        </pc:sldMkLst>
      </pc:sldChg>
      <pc:sldChg chg="delSp modSp new del mod">
        <pc:chgData name="María Evangelina Ferreira" userId="9c7dfae9508095fb" providerId="LiveId" clId="{D2FF934E-5494-42BA-8F9B-C76BD1AA4350}" dt="2020-07-01T22:41:38.416" v="1806" actId="47"/>
        <pc:sldMkLst>
          <pc:docMk/>
          <pc:sldMk cId="2766999597" sldId="269"/>
        </pc:sldMkLst>
        <pc:spChg chg="mod">
          <ac:chgData name="María Evangelina Ferreira" userId="9c7dfae9508095fb" providerId="LiveId" clId="{D2FF934E-5494-42BA-8F9B-C76BD1AA4350}" dt="2020-06-29T00:37:32.309" v="1085" actId="20577"/>
          <ac:spMkLst>
            <pc:docMk/>
            <pc:sldMk cId="2766999597" sldId="269"/>
            <ac:spMk id="2" creationId="{61D00AE8-AF9D-421D-B284-7DE5655E6CB2}"/>
          </ac:spMkLst>
        </pc:spChg>
        <pc:spChg chg="del">
          <ac:chgData name="María Evangelina Ferreira" userId="9c7dfae9508095fb" providerId="LiveId" clId="{D2FF934E-5494-42BA-8F9B-C76BD1AA4350}" dt="2020-06-29T00:37:35.863" v="1086" actId="478"/>
          <ac:spMkLst>
            <pc:docMk/>
            <pc:sldMk cId="2766999597" sldId="269"/>
            <ac:spMk id="3" creationId="{927D976C-D23C-429A-9D05-2FC8E92D31A7}"/>
          </ac:spMkLst>
        </pc:spChg>
      </pc:sldChg>
      <pc:sldChg chg="modSp new del mod">
        <pc:chgData name="María Evangelina Ferreira" userId="9c7dfae9508095fb" providerId="LiveId" clId="{D2FF934E-5494-42BA-8F9B-C76BD1AA4350}" dt="2020-07-01T22:51:57.915" v="1807" actId="47"/>
        <pc:sldMkLst>
          <pc:docMk/>
          <pc:sldMk cId="2406845007" sldId="270"/>
        </pc:sldMkLst>
        <pc:spChg chg="mod">
          <ac:chgData name="María Evangelina Ferreira" userId="9c7dfae9508095fb" providerId="LiveId" clId="{D2FF934E-5494-42BA-8F9B-C76BD1AA4350}" dt="2020-06-29T00:37:44.058" v="1118" actId="20577"/>
          <ac:spMkLst>
            <pc:docMk/>
            <pc:sldMk cId="2406845007" sldId="270"/>
            <ac:spMk id="2" creationId="{E042CD97-22B5-4427-975A-C03C24C401E3}"/>
          </ac:spMkLst>
        </pc:spChg>
        <pc:spChg chg="mod">
          <ac:chgData name="María Evangelina Ferreira" userId="9c7dfae9508095fb" providerId="LiveId" clId="{D2FF934E-5494-42BA-8F9B-C76BD1AA4350}" dt="2020-06-29T00:54:44.986" v="1266" actId="27636"/>
          <ac:spMkLst>
            <pc:docMk/>
            <pc:sldMk cId="2406845007" sldId="270"/>
            <ac:spMk id="3" creationId="{786F94F4-6AF0-44C4-911E-CB3C549FEA9B}"/>
          </ac:spMkLst>
        </pc:spChg>
      </pc:sldChg>
      <pc:sldChg chg="del">
        <pc:chgData name="María Evangelina Ferreira" userId="9c7dfae9508095fb" providerId="LiveId" clId="{D2FF934E-5494-42BA-8F9B-C76BD1AA4350}" dt="2020-06-28T01:04:11.404" v="37" actId="47"/>
        <pc:sldMkLst>
          <pc:docMk/>
          <pc:sldMk cId="3210568134" sldId="270"/>
        </pc:sldMkLst>
      </pc:sldChg>
      <pc:sldChg chg="addSp delSp modSp new mod">
        <pc:chgData name="María Evangelina Ferreira" userId="9c7dfae9508095fb" providerId="LiveId" clId="{D2FF934E-5494-42BA-8F9B-C76BD1AA4350}" dt="2020-07-04T01:24:51.396" v="3235" actId="20577"/>
        <pc:sldMkLst>
          <pc:docMk/>
          <pc:sldMk cId="3994193660" sldId="270"/>
        </pc:sldMkLst>
        <pc:spChg chg="mod">
          <ac:chgData name="María Evangelina Ferreira" userId="9c7dfae9508095fb" providerId="LiveId" clId="{D2FF934E-5494-42BA-8F9B-C76BD1AA4350}" dt="2020-07-04T01:21:20.477" v="3060" actId="207"/>
          <ac:spMkLst>
            <pc:docMk/>
            <pc:sldMk cId="3994193660" sldId="270"/>
            <ac:spMk id="2" creationId="{40880A77-3070-4FE6-A0D0-C024AD4F4BE5}"/>
          </ac:spMkLst>
        </pc:spChg>
        <pc:spChg chg="mod">
          <ac:chgData name="María Evangelina Ferreira" userId="9c7dfae9508095fb" providerId="LiveId" clId="{D2FF934E-5494-42BA-8F9B-C76BD1AA4350}" dt="2020-07-04T01:24:51.396" v="3235" actId="20577"/>
          <ac:spMkLst>
            <pc:docMk/>
            <pc:sldMk cId="3994193660" sldId="270"/>
            <ac:spMk id="3" creationId="{578F90ED-0242-40B2-8CDA-2DADFEA1F593}"/>
          </ac:spMkLst>
        </pc:spChg>
        <pc:spChg chg="add del">
          <ac:chgData name="María Evangelina Ferreira" userId="9c7dfae9508095fb" providerId="LiveId" clId="{D2FF934E-5494-42BA-8F9B-C76BD1AA4350}" dt="2020-07-04T01:24:17.365" v="3214"/>
          <ac:spMkLst>
            <pc:docMk/>
            <pc:sldMk cId="3994193660" sldId="270"/>
            <ac:spMk id="4" creationId="{59E85F88-7FB8-4525-91CC-73089F58E010}"/>
          </ac:spMkLst>
        </pc:spChg>
      </pc:sldChg>
      <pc:sldChg chg="del">
        <pc:chgData name="María Evangelina Ferreira" userId="9c7dfae9508095fb" providerId="LiveId" clId="{D2FF934E-5494-42BA-8F9B-C76BD1AA4350}" dt="2020-06-28T01:04:11.753" v="39" actId="47"/>
        <pc:sldMkLst>
          <pc:docMk/>
          <pc:sldMk cId="138411218" sldId="271"/>
        </pc:sldMkLst>
      </pc:sldChg>
      <pc:sldChg chg="modSp new del mod">
        <pc:chgData name="María Evangelina Ferreira" userId="9c7dfae9508095fb" providerId="LiveId" clId="{D2FF934E-5494-42BA-8F9B-C76BD1AA4350}" dt="2020-07-01T22:41:36.081" v="1800" actId="47"/>
        <pc:sldMkLst>
          <pc:docMk/>
          <pc:sldMk cId="243464078" sldId="271"/>
        </pc:sldMkLst>
        <pc:spChg chg="mod">
          <ac:chgData name="María Evangelina Ferreira" userId="9c7dfae9508095fb" providerId="LiveId" clId="{D2FF934E-5494-42BA-8F9B-C76BD1AA4350}" dt="2020-06-30T01:25:27.777" v="1465" actId="20577"/>
          <ac:spMkLst>
            <pc:docMk/>
            <pc:sldMk cId="243464078" sldId="271"/>
            <ac:spMk id="2" creationId="{1F753D26-471E-4FF6-B7CA-72BE8D8443DB}"/>
          </ac:spMkLst>
        </pc:spChg>
        <pc:spChg chg="mod">
          <ac:chgData name="María Evangelina Ferreira" userId="9c7dfae9508095fb" providerId="LiveId" clId="{D2FF934E-5494-42BA-8F9B-C76BD1AA4350}" dt="2020-06-30T01:25:39.482" v="1483" actId="20577"/>
          <ac:spMkLst>
            <pc:docMk/>
            <pc:sldMk cId="243464078" sldId="271"/>
            <ac:spMk id="3" creationId="{A7DE085B-33D6-41D0-9CB2-83276B305A4A}"/>
          </ac:spMkLst>
        </pc:spChg>
      </pc:sldChg>
      <pc:sldChg chg="addSp delSp modSp new del mod">
        <pc:chgData name="María Evangelina Ferreira" userId="9c7dfae9508095fb" providerId="LiveId" clId="{D2FF934E-5494-42BA-8F9B-C76BD1AA4350}" dt="2020-07-01T22:41:36.274" v="1801" actId="47"/>
        <pc:sldMkLst>
          <pc:docMk/>
          <pc:sldMk cId="923604262" sldId="272"/>
        </pc:sldMkLst>
        <pc:spChg chg="mod">
          <ac:chgData name="María Evangelina Ferreira" userId="9c7dfae9508095fb" providerId="LiveId" clId="{D2FF934E-5494-42BA-8F9B-C76BD1AA4350}" dt="2020-06-30T01:29:05.364" v="1497" actId="20577"/>
          <ac:spMkLst>
            <pc:docMk/>
            <pc:sldMk cId="923604262" sldId="272"/>
            <ac:spMk id="2" creationId="{1EA9F615-A90D-4F6A-AE76-747A0A6CAD14}"/>
          </ac:spMkLst>
        </pc:spChg>
        <pc:spChg chg="mod">
          <ac:chgData name="María Evangelina Ferreira" userId="9c7dfae9508095fb" providerId="LiveId" clId="{D2FF934E-5494-42BA-8F9B-C76BD1AA4350}" dt="2020-06-30T01:32:37.330" v="1672" actId="20577"/>
          <ac:spMkLst>
            <pc:docMk/>
            <pc:sldMk cId="923604262" sldId="272"/>
            <ac:spMk id="3" creationId="{1A1362DC-3E59-420A-857C-D1CBABD45795}"/>
          </ac:spMkLst>
        </pc:spChg>
        <pc:spChg chg="add del mod">
          <ac:chgData name="María Evangelina Ferreira" userId="9c7dfae9508095fb" providerId="LiveId" clId="{D2FF934E-5494-42BA-8F9B-C76BD1AA4350}" dt="2020-06-30T01:34:23.060" v="1673" actId="478"/>
          <ac:spMkLst>
            <pc:docMk/>
            <pc:sldMk cId="923604262" sldId="272"/>
            <ac:spMk id="4" creationId="{BC7134F1-2DCC-470D-A871-BD3EC685DB3E}"/>
          </ac:spMkLst>
        </pc:spChg>
      </pc:sldChg>
      <pc:sldChg chg="del">
        <pc:chgData name="María Evangelina Ferreira" userId="9c7dfae9508095fb" providerId="LiveId" clId="{D2FF934E-5494-42BA-8F9B-C76BD1AA4350}" dt="2020-06-28T01:04:11.583" v="38" actId="47"/>
        <pc:sldMkLst>
          <pc:docMk/>
          <pc:sldMk cId="3273189431" sldId="272"/>
        </pc:sldMkLst>
      </pc:sldChg>
      <pc:sldChg chg="del">
        <pc:chgData name="María Evangelina Ferreira" userId="9c7dfae9508095fb" providerId="LiveId" clId="{D2FF934E-5494-42BA-8F9B-C76BD1AA4350}" dt="2020-06-28T01:04:12.281" v="42" actId="47"/>
        <pc:sldMkLst>
          <pc:docMk/>
          <pc:sldMk cId="1160216607" sldId="273"/>
        </pc:sldMkLst>
      </pc:sldChg>
      <pc:sldChg chg="addSp delSp modSp new del mod">
        <pc:chgData name="María Evangelina Ferreira" userId="9c7dfae9508095fb" providerId="LiveId" clId="{D2FF934E-5494-42BA-8F9B-C76BD1AA4350}" dt="2020-07-01T22:41:37.505" v="1804" actId="47"/>
        <pc:sldMkLst>
          <pc:docMk/>
          <pc:sldMk cId="2121479555" sldId="273"/>
        </pc:sldMkLst>
        <pc:spChg chg="mod">
          <ac:chgData name="María Evangelina Ferreira" userId="9c7dfae9508095fb" providerId="LiveId" clId="{D2FF934E-5494-42BA-8F9B-C76BD1AA4350}" dt="2020-06-30T01:36:06.101" v="1716"/>
          <ac:spMkLst>
            <pc:docMk/>
            <pc:sldMk cId="2121479555" sldId="273"/>
            <ac:spMk id="2" creationId="{BD6AAECE-B80F-46F2-B916-0543371A5BDA}"/>
          </ac:spMkLst>
        </pc:spChg>
        <pc:spChg chg="del">
          <ac:chgData name="María Evangelina Ferreira" userId="9c7dfae9508095fb" providerId="LiveId" clId="{D2FF934E-5494-42BA-8F9B-C76BD1AA4350}" dt="2020-06-30T01:36:06.101" v="1716"/>
          <ac:spMkLst>
            <pc:docMk/>
            <pc:sldMk cId="2121479555" sldId="273"/>
            <ac:spMk id="3" creationId="{AC0802CB-946F-424E-9C7C-30EBEA72545A}"/>
          </ac:spMkLst>
        </pc:spChg>
        <pc:spChg chg="add del mod">
          <ac:chgData name="María Evangelina Ferreira" userId="9c7dfae9508095fb" providerId="LiveId" clId="{D2FF934E-5494-42BA-8F9B-C76BD1AA4350}" dt="2020-06-30T01:36:21" v="1719" actId="478"/>
          <ac:spMkLst>
            <pc:docMk/>
            <pc:sldMk cId="2121479555" sldId="273"/>
            <ac:spMk id="4" creationId="{D52E666D-9E4E-409D-8250-172D2F8EC6D4}"/>
          </ac:spMkLst>
        </pc:spChg>
        <pc:spChg chg="add del mod">
          <ac:chgData name="María Evangelina Ferreira" userId="9c7dfae9508095fb" providerId="LiveId" clId="{D2FF934E-5494-42BA-8F9B-C76BD1AA4350}" dt="2020-06-30T01:36:08.841" v="1717" actId="478"/>
          <ac:spMkLst>
            <pc:docMk/>
            <pc:sldMk cId="2121479555" sldId="273"/>
            <ac:spMk id="5" creationId="{211602A5-7C88-40E0-AB98-C9B1DA670C72}"/>
          </ac:spMkLst>
        </pc:spChg>
        <pc:spChg chg="add mod">
          <ac:chgData name="María Evangelina Ferreira" userId="9c7dfae9508095fb" providerId="LiveId" clId="{D2FF934E-5494-42BA-8F9B-C76BD1AA4350}" dt="2020-06-30T01:37:03.771" v="1768" actId="1037"/>
          <ac:spMkLst>
            <pc:docMk/>
            <pc:sldMk cId="2121479555" sldId="273"/>
            <ac:spMk id="7" creationId="{885F6086-744D-4D1C-BA5A-9ABFDE03DC9B}"/>
          </ac:spMkLst>
        </pc:spChg>
      </pc:sldChg>
      <pc:sldChg chg="addSp delSp modSp add del mod">
        <pc:chgData name="María Evangelina Ferreira" userId="9c7dfae9508095fb" providerId="LiveId" clId="{D2FF934E-5494-42BA-8F9B-C76BD1AA4350}" dt="2020-07-01T22:41:37.766" v="1805" actId="47"/>
        <pc:sldMkLst>
          <pc:docMk/>
          <pc:sldMk cId="1252624714" sldId="274"/>
        </pc:sldMkLst>
        <pc:spChg chg="mod">
          <ac:chgData name="María Evangelina Ferreira" userId="9c7dfae9508095fb" providerId="LiveId" clId="{D2FF934E-5494-42BA-8F9B-C76BD1AA4350}" dt="2020-06-30T01:36:36.049" v="1749" actId="20577"/>
          <ac:spMkLst>
            <pc:docMk/>
            <pc:sldMk cId="1252624714" sldId="274"/>
            <ac:spMk id="2" creationId="{BD6AAECE-B80F-46F2-B916-0543371A5BDA}"/>
          </ac:spMkLst>
        </pc:spChg>
        <pc:spChg chg="add mod">
          <ac:chgData name="María Evangelina Ferreira" userId="9c7dfae9508095fb" providerId="LiveId" clId="{D2FF934E-5494-42BA-8F9B-C76BD1AA4350}" dt="2020-06-30T01:37:14.204" v="1789" actId="1038"/>
          <ac:spMkLst>
            <pc:docMk/>
            <pc:sldMk cId="1252624714" sldId="274"/>
            <ac:spMk id="5" creationId="{22F0C9F4-B31B-4FEB-A531-529BEC653962}"/>
          </ac:spMkLst>
        </pc:spChg>
        <pc:spChg chg="del">
          <ac:chgData name="María Evangelina Ferreira" userId="9c7dfae9508095fb" providerId="LiveId" clId="{D2FF934E-5494-42BA-8F9B-C76BD1AA4350}" dt="2020-06-30T01:36:38.110" v="1750" actId="478"/>
          <ac:spMkLst>
            <pc:docMk/>
            <pc:sldMk cId="1252624714" sldId="274"/>
            <ac:spMk id="7" creationId="{885F6086-744D-4D1C-BA5A-9ABFDE03DC9B}"/>
          </ac:spMkLst>
        </pc:spChg>
      </pc:sldChg>
      <pc:sldChg chg="del">
        <pc:chgData name="María Evangelina Ferreira" userId="9c7dfae9508095fb" providerId="LiveId" clId="{D2FF934E-5494-42BA-8F9B-C76BD1AA4350}" dt="2020-06-28T01:04:12.497" v="43" actId="47"/>
        <pc:sldMkLst>
          <pc:docMk/>
          <pc:sldMk cId="1479211678" sldId="275"/>
        </pc:sldMkLst>
      </pc:sldChg>
    </pc:docChg>
  </pc:docChgLst>
  <pc:docChgLst>
    <pc:chgData name="María Evangelina Ferreira" userId="9c7dfae9508095fb" providerId="LiveId" clId="{61A91935-A319-476F-B1C3-53D3A5D2B8EB}"/>
    <pc:docChg chg="undo custSel modSld">
      <pc:chgData name="María Evangelina Ferreira" userId="9c7dfae9508095fb" providerId="LiveId" clId="{61A91935-A319-476F-B1C3-53D3A5D2B8EB}" dt="2021-07-07T00:19:26.710" v="44" actId="20577"/>
      <pc:docMkLst>
        <pc:docMk/>
      </pc:docMkLst>
      <pc:sldChg chg="modSp">
        <pc:chgData name="María Evangelina Ferreira" userId="9c7dfae9508095fb" providerId="LiveId" clId="{61A91935-A319-476F-B1C3-53D3A5D2B8EB}" dt="2021-07-06T23:06:20.833" v="0" actId="20578"/>
        <pc:sldMkLst>
          <pc:docMk/>
          <pc:sldMk cId="1453744313" sldId="266"/>
        </pc:sldMkLst>
        <pc:spChg chg="mod">
          <ac:chgData name="María Evangelina Ferreira" userId="9c7dfae9508095fb" providerId="LiveId" clId="{61A91935-A319-476F-B1C3-53D3A5D2B8EB}" dt="2021-07-06T23:06:20.833" v="0" actId="20578"/>
          <ac:spMkLst>
            <pc:docMk/>
            <pc:sldMk cId="1453744313" sldId="266"/>
            <ac:spMk id="3" creationId="{321705B8-08DA-4ADA-9BC2-6FA15035FF71}"/>
          </ac:spMkLst>
        </pc:spChg>
      </pc:sldChg>
      <pc:sldChg chg="modSp mod">
        <pc:chgData name="María Evangelina Ferreira" userId="9c7dfae9508095fb" providerId="LiveId" clId="{61A91935-A319-476F-B1C3-53D3A5D2B8EB}" dt="2021-07-07T00:18:14.999" v="28" actId="20577"/>
        <pc:sldMkLst>
          <pc:docMk/>
          <pc:sldMk cId="2619712603" sldId="267"/>
        </pc:sldMkLst>
        <pc:spChg chg="mod">
          <ac:chgData name="María Evangelina Ferreira" userId="9c7dfae9508095fb" providerId="LiveId" clId="{61A91935-A319-476F-B1C3-53D3A5D2B8EB}" dt="2021-07-07T00:18:14.999" v="28" actId="20577"/>
          <ac:spMkLst>
            <pc:docMk/>
            <pc:sldMk cId="2619712603" sldId="267"/>
            <ac:spMk id="3" creationId="{294E5714-12CD-4B53-8CAC-F647B36BC633}"/>
          </ac:spMkLst>
        </pc:spChg>
      </pc:sldChg>
      <pc:sldChg chg="modSp mod">
        <pc:chgData name="María Evangelina Ferreira" userId="9c7dfae9508095fb" providerId="LiveId" clId="{61A91935-A319-476F-B1C3-53D3A5D2B8EB}" dt="2021-07-07T00:19:26.710" v="44" actId="20577"/>
        <pc:sldMkLst>
          <pc:docMk/>
          <pc:sldMk cId="3994193660" sldId="270"/>
        </pc:sldMkLst>
        <pc:spChg chg="mod">
          <ac:chgData name="María Evangelina Ferreira" userId="9c7dfae9508095fb" providerId="LiveId" clId="{61A91935-A319-476F-B1C3-53D3A5D2B8EB}" dt="2021-07-07T00:19:26.710" v="44" actId="20577"/>
          <ac:spMkLst>
            <pc:docMk/>
            <pc:sldMk cId="3994193660" sldId="270"/>
            <ac:spMk id="3" creationId="{578F90ED-0242-40B2-8CDA-2DADFEA1F593}"/>
          </ac:spMkLst>
        </pc:spChg>
      </pc:sldChg>
    </pc:docChg>
  </pc:docChgLst>
  <pc:docChgLst>
    <pc:chgData name="María Evangelina Ferreira" userId="9c7dfae9508095fb" providerId="LiveId" clId="{0DE6B47D-3143-47F5-86A5-04949AC1A175}"/>
    <pc:docChg chg="undo redo custSel addSld delSld modSld">
      <pc:chgData name="María Evangelina Ferreira" userId="9c7dfae9508095fb" providerId="LiveId" clId="{0DE6B47D-3143-47F5-86A5-04949AC1A175}" dt="2020-06-15T20:42:07.038" v="1202" actId="47"/>
      <pc:docMkLst>
        <pc:docMk/>
      </pc:docMkLst>
      <pc:sldChg chg="delSp modSp new del mod">
        <pc:chgData name="María Evangelina Ferreira" userId="9c7dfae9508095fb" providerId="LiveId" clId="{0DE6B47D-3143-47F5-86A5-04949AC1A175}" dt="2020-06-15T01:04:51.409" v="1097" actId="47"/>
        <pc:sldMkLst>
          <pc:docMk/>
          <pc:sldMk cId="857030213" sldId="257"/>
        </pc:sldMkLst>
        <pc:spChg chg="mod">
          <ac:chgData name="María Evangelina Ferreira" userId="9c7dfae9508095fb" providerId="LiveId" clId="{0DE6B47D-3143-47F5-86A5-04949AC1A175}" dt="2020-06-11T00:32:37.868" v="51"/>
          <ac:spMkLst>
            <pc:docMk/>
            <pc:sldMk cId="857030213" sldId="257"/>
            <ac:spMk id="2" creationId="{30DF8802-D598-4146-82BB-E629AC1EC933}"/>
          </ac:spMkLst>
        </pc:spChg>
        <pc:spChg chg="del">
          <ac:chgData name="María Evangelina Ferreira" userId="9c7dfae9508095fb" providerId="LiveId" clId="{0DE6B47D-3143-47F5-86A5-04949AC1A175}" dt="2020-06-11T00:32:45.416" v="52" actId="478"/>
          <ac:spMkLst>
            <pc:docMk/>
            <pc:sldMk cId="857030213" sldId="257"/>
            <ac:spMk id="3" creationId="{6847A9DD-930B-42E3-85E7-79A648DDBA63}"/>
          </ac:spMkLst>
        </pc:spChg>
      </pc:sldChg>
      <pc:sldChg chg="modSp new mod">
        <pc:chgData name="María Evangelina Ferreira" userId="9c7dfae9508095fb" providerId="LiveId" clId="{0DE6B47D-3143-47F5-86A5-04949AC1A175}" dt="2020-06-15T20:10:26.058" v="1109" actId="20577"/>
        <pc:sldMkLst>
          <pc:docMk/>
          <pc:sldMk cId="34076884" sldId="258"/>
        </pc:sldMkLst>
        <pc:spChg chg="mod">
          <ac:chgData name="María Evangelina Ferreira" userId="9c7dfae9508095fb" providerId="LiveId" clId="{0DE6B47D-3143-47F5-86A5-04949AC1A175}" dt="2020-06-11T00:32:53.677" v="63" actId="20577"/>
          <ac:spMkLst>
            <pc:docMk/>
            <pc:sldMk cId="34076884" sldId="258"/>
            <ac:spMk id="2" creationId="{AD6A1E59-D30F-4D44-A29D-02A897328898}"/>
          </ac:spMkLst>
        </pc:spChg>
        <pc:spChg chg="mod">
          <ac:chgData name="María Evangelina Ferreira" userId="9c7dfae9508095fb" providerId="LiveId" clId="{0DE6B47D-3143-47F5-86A5-04949AC1A175}" dt="2020-06-15T20:10:26.058" v="1109" actId="20577"/>
          <ac:spMkLst>
            <pc:docMk/>
            <pc:sldMk cId="34076884" sldId="258"/>
            <ac:spMk id="3" creationId="{FC51CA1C-2068-4478-A54B-476206AB9039}"/>
          </ac:spMkLst>
        </pc:spChg>
      </pc:sldChg>
      <pc:sldChg chg="addSp delSp modSp new mod">
        <pc:chgData name="María Evangelina Ferreira" userId="9c7dfae9508095fb" providerId="LiveId" clId="{0DE6B47D-3143-47F5-86A5-04949AC1A175}" dt="2020-06-11T00:52:20.439" v="513" actId="5793"/>
        <pc:sldMkLst>
          <pc:docMk/>
          <pc:sldMk cId="3335251509" sldId="259"/>
        </pc:sldMkLst>
        <pc:spChg chg="del">
          <ac:chgData name="María Evangelina Ferreira" userId="9c7dfae9508095fb" providerId="LiveId" clId="{0DE6B47D-3143-47F5-86A5-04949AC1A175}" dt="2020-06-11T00:51:06.074" v="395"/>
          <ac:spMkLst>
            <pc:docMk/>
            <pc:sldMk cId="3335251509" sldId="259"/>
            <ac:spMk id="2" creationId="{05B9C869-2F57-4418-9C2E-4AEAD7097587}"/>
          </ac:spMkLst>
        </pc:spChg>
        <pc:spChg chg="del">
          <ac:chgData name="María Evangelina Ferreira" userId="9c7dfae9508095fb" providerId="LiveId" clId="{0DE6B47D-3143-47F5-86A5-04949AC1A175}" dt="2020-06-11T00:51:06.074" v="395"/>
          <ac:spMkLst>
            <pc:docMk/>
            <pc:sldMk cId="3335251509" sldId="259"/>
            <ac:spMk id="3" creationId="{412EC70E-94E2-46E7-A663-E0DF900490CF}"/>
          </ac:spMkLst>
        </pc:spChg>
        <pc:spChg chg="add mod">
          <ac:chgData name="María Evangelina Ferreira" userId="9c7dfae9508095fb" providerId="LiveId" clId="{0DE6B47D-3143-47F5-86A5-04949AC1A175}" dt="2020-06-11T00:51:15.909" v="420" actId="20577"/>
          <ac:spMkLst>
            <pc:docMk/>
            <pc:sldMk cId="3335251509" sldId="259"/>
            <ac:spMk id="4" creationId="{5339316B-0808-4BDF-BD00-A8256B359FE3}"/>
          </ac:spMkLst>
        </pc:spChg>
        <pc:spChg chg="add mod">
          <ac:chgData name="María Evangelina Ferreira" userId="9c7dfae9508095fb" providerId="LiveId" clId="{0DE6B47D-3143-47F5-86A5-04949AC1A175}" dt="2020-06-11T00:52:20.439" v="513" actId="5793"/>
          <ac:spMkLst>
            <pc:docMk/>
            <pc:sldMk cId="3335251509" sldId="259"/>
            <ac:spMk id="5" creationId="{DA2FA59D-029B-47D9-9791-D2694ABB8F0F}"/>
          </ac:spMkLst>
        </pc:spChg>
      </pc:sldChg>
      <pc:sldChg chg="addSp delSp modSp new del mod">
        <pc:chgData name="María Evangelina Ferreira" userId="9c7dfae9508095fb" providerId="LiveId" clId="{0DE6B47D-3143-47F5-86A5-04949AC1A175}" dt="2020-06-15T00:34:58.854" v="821" actId="47"/>
        <pc:sldMkLst>
          <pc:docMk/>
          <pc:sldMk cId="1270157699" sldId="260"/>
        </pc:sldMkLst>
        <pc:spChg chg="del mod">
          <ac:chgData name="María Evangelina Ferreira" userId="9c7dfae9508095fb" providerId="LiveId" clId="{0DE6B47D-3143-47F5-86A5-04949AC1A175}" dt="2020-06-11T00:56:39.381" v="540" actId="478"/>
          <ac:spMkLst>
            <pc:docMk/>
            <pc:sldMk cId="1270157699" sldId="260"/>
            <ac:spMk id="2" creationId="{3C14415C-A890-4E53-8A95-1B67F77C13DD}"/>
          </ac:spMkLst>
        </pc:spChg>
        <pc:spChg chg="mod">
          <ac:chgData name="María Evangelina Ferreira" userId="9c7dfae9508095fb" providerId="LiveId" clId="{0DE6B47D-3143-47F5-86A5-04949AC1A175}" dt="2020-06-11T00:56:43.307" v="567" actId="1035"/>
          <ac:spMkLst>
            <pc:docMk/>
            <pc:sldMk cId="1270157699" sldId="260"/>
            <ac:spMk id="3" creationId="{787C5B48-E77B-42EE-A66C-0ADF3EF8D797}"/>
          </ac:spMkLst>
        </pc:spChg>
        <pc:spChg chg="add del mod">
          <ac:chgData name="María Evangelina Ferreira" userId="9c7dfae9508095fb" providerId="LiveId" clId="{0DE6B47D-3143-47F5-86A5-04949AC1A175}" dt="2020-06-11T00:56:40.702" v="541" actId="478"/>
          <ac:spMkLst>
            <pc:docMk/>
            <pc:sldMk cId="1270157699" sldId="260"/>
            <ac:spMk id="5" creationId="{E578A0C2-418F-4665-B251-D1E2F0CAB24D}"/>
          </ac:spMkLst>
        </pc:spChg>
      </pc:sldChg>
      <pc:sldChg chg="delSp modSp new mod">
        <pc:chgData name="María Evangelina Ferreira" userId="9c7dfae9508095fb" providerId="LiveId" clId="{0DE6B47D-3143-47F5-86A5-04949AC1A175}" dt="2020-06-11T01:02:28.400" v="591" actId="478"/>
        <pc:sldMkLst>
          <pc:docMk/>
          <pc:sldMk cId="361513058" sldId="261"/>
        </pc:sldMkLst>
        <pc:spChg chg="mod">
          <ac:chgData name="María Evangelina Ferreira" userId="9c7dfae9508095fb" providerId="LiveId" clId="{0DE6B47D-3143-47F5-86A5-04949AC1A175}" dt="2020-06-11T01:02:23.886" v="590" actId="20577"/>
          <ac:spMkLst>
            <pc:docMk/>
            <pc:sldMk cId="361513058" sldId="261"/>
            <ac:spMk id="2" creationId="{CE3ABF8C-0936-460F-8E30-66B03F6B305B}"/>
          </ac:spMkLst>
        </pc:spChg>
        <pc:spChg chg="del">
          <ac:chgData name="María Evangelina Ferreira" userId="9c7dfae9508095fb" providerId="LiveId" clId="{0DE6B47D-3143-47F5-86A5-04949AC1A175}" dt="2020-06-11T01:02:28.400" v="591" actId="478"/>
          <ac:spMkLst>
            <pc:docMk/>
            <pc:sldMk cId="361513058" sldId="261"/>
            <ac:spMk id="3" creationId="{00294687-DD53-4D61-8CF4-B0B957E6B0F5}"/>
          </ac:spMkLst>
        </pc:spChg>
      </pc:sldChg>
      <pc:sldChg chg="modSp new mod">
        <pc:chgData name="María Evangelina Ferreira" userId="9c7dfae9508095fb" providerId="LiveId" clId="{0DE6B47D-3143-47F5-86A5-04949AC1A175}" dt="2020-06-11T01:08:51.874" v="601" actId="20577"/>
        <pc:sldMkLst>
          <pc:docMk/>
          <pc:sldMk cId="2215690753" sldId="262"/>
        </pc:sldMkLst>
        <pc:spChg chg="mod">
          <ac:chgData name="María Evangelina Ferreira" userId="9c7dfae9508095fb" providerId="LiveId" clId="{0DE6B47D-3143-47F5-86A5-04949AC1A175}" dt="2020-06-11T01:08:46.154" v="599" actId="20577"/>
          <ac:spMkLst>
            <pc:docMk/>
            <pc:sldMk cId="2215690753" sldId="262"/>
            <ac:spMk id="2" creationId="{8FB86D15-2A46-409D-AFC3-9CA6949EFDDC}"/>
          </ac:spMkLst>
        </pc:spChg>
        <pc:spChg chg="mod">
          <ac:chgData name="María Evangelina Ferreira" userId="9c7dfae9508095fb" providerId="LiveId" clId="{0DE6B47D-3143-47F5-86A5-04949AC1A175}" dt="2020-06-11T01:08:51.874" v="601" actId="20577"/>
          <ac:spMkLst>
            <pc:docMk/>
            <pc:sldMk cId="2215690753" sldId="262"/>
            <ac:spMk id="3" creationId="{12323157-8039-4874-9185-7D6F9782578B}"/>
          </ac:spMkLst>
        </pc:spChg>
      </pc:sldChg>
      <pc:sldChg chg="modSp new mod">
        <pc:chgData name="María Evangelina Ferreira" userId="9c7dfae9508095fb" providerId="LiveId" clId="{0DE6B47D-3143-47F5-86A5-04949AC1A175}" dt="2020-06-15T00:40:51.063" v="872" actId="20577"/>
        <pc:sldMkLst>
          <pc:docMk/>
          <pc:sldMk cId="1679949005" sldId="263"/>
        </pc:sldMkLst>
        <pc:spChg chg="mod">
          <ac:chgData name="María Evangelina Ferreira" userId="9c7dfae9508095fb" providerId="LiveId" clId="{0DE6B47D-3143-47F5-86A5-04949AC1A175}" dt="2020-06-14T00:31:45.181" v="643" actId="20577"/>
          <ac:spMkLst>
            <pc:docMk/>
            <pc:sldMk cId="1679949005" sldId="263"/>
            <ac:spMk id="2" creationId="{61F1BA1B-E361-42B9-8593-B72E798E25A7}"/>
          </ac:spMkLst>
        </pc:spChg>
        <pc:spChg chg="mod">
          <ac:chgData name="María Evangelina Ferreira" userId="9c7dfae9508095fb" providerId="LiveId" clId="{0DE6B47D-3143-47F5-86A5-04949AC1A175}" dt="2020-06-15T00:40:51.063" v="872" actId="20577"/>
          <ac:spMkLst>
            <pc:docMk/>
            <pc:sldMk cId="1679949005" sldId="263"/>
            <ac:spMk id="3" creationId="{CB2FFF40-FFE2-4FA7-8EDC-E795A39168FF}"/>
          </ac:spMkLst>
        </pc:spChg>
      </pc:sldChg>
      <pc:sldChg chg="modSp add mod">
        <pc:chgData name="María Evangelina Ferreira" userId="9c7dfae9508095fb" providerId="LiveId" clId="{0DE6B47D-3143-47F5-86A5-04949AC1A175}" dt="2020-06-15T20:11:06.188" v="1110" actId="113"/>
        <pc:sldMkLst>
          <pc:docMk/>
          <pc:sldMk cId="2810018614" sldId="264"/>
        </pc:sldMkLst>
        <pc:spChg chg="mod">
          <ac:chgData name="María Evangelina Ferreira" userId="9c7dfae9508095fb" providerId="LiveId" clId="{0DE6B47D-3143-47F5-86A5-04949AC1A175}" dt="2020-06-15T20:11:06.188" v="1110" actId="113"/>
          <ac:spMkLst>
            <pc:docMk/>
            <pc:sldMk cId="2810018614" sldId="264"/>
            <ac:spMk id="2" creationId="{61F1BA1B-E361-42B9-8593-B72E798E25A7}"/>
          </ac:spMkLst>
        </pc:spChg>
        <pc:spChg chg="mod">
          <ac:chgData name="María Evangelina Ferreira" userId="9c7dfae9508095fb" providerId="LiveId" clId="{0DE6B47D-3143-47F5-86A5-04949AC1A175}" dt="2020-06-15T00:41:08.438" v="880" actId="20577"/>
          <ac:spMkLst>
            <pc:docMk/>
            <pc:sldMk cId="2810018614" sldId="264"/>
            <ac:spMk id="3" creationId="{CB2FFF40-FFE2-4FA7-8EDC-E795A39168FF}"/>
          </ac:spMkLst>
        </pc:spChg>
      </pc:sldChg>
      <pc:sldChg chg="modSp new del mod">
        <pc:chgData name="María Evangelina Ferreira" userId="9c7dfae9508095fb" providerId="LiveId" clId="{0DE6B47D-3143-47F5-86A5-04949AC1A175}" dt="2020-06-15T00:30:00.949" v="797" actId="47"/>
        <pc:sldMkLst>
          <pc:docMk/>
          <pc:sldMk cId="2233755380" sldId="265"/>
        </pc:sldMkLst>
        <pc:spChg chg="mod">
          <ac:chgData name="María Evangelina Ferreira" userId="9c7dfae9508095fb" providerId="LiveId" clId="{0DE6B47D-3143-47F5-86A5-04949AC1A175}" dt="2020-06-14T01:40:51.258" v="694" actId="20577"/>
          <ac:spMkLst>
            <pc:docMk/>
            <pc:sldMk cId="2233755380" sldId="265"/>
            <ac:spMk id="2" creationId="{23B32522-7874-4E34-8366-8EB82CA130D2}"/>
          </ac:spMkLst>
        </pc:spChg>
        <pc:spChg chg="mod">
          <ac:chgData name="María Evangelina Ferreira" userId="9c7dfae9508095fb" providerId="LiveId" clId="{0DE6B47D-3143-47F5-86A5-04949AC1A175}" dt="2020-06-14T01:40:56.634" v="697" actId="20577"/>
          <ac:spMkLst>
            <pc:docMk/>
            <pc:sldMk cId="2233755380" sldId="265"/>
            <ac:spMk id="3" creationId="{DCD1ED36-3150-4AF2-8B3F-F0BC52FA2B51}"/>
          </ac:spMkLst>
        </pc:spChg>
      </pc:sldChg>
      <pc:sldChg chg="modSp new mod">
        <pc:chgData name="María Evangelina Ferreira" userId="9c7dfae9508095fb" providerId="LiveId" clId="{0DE6B47D-3143-47F5-86A5-04949AC1A175}" dt="2020-06-15T00:45:11.398" v="975" actId="20577"/>
        <pc:sldMkLst>
          <pc:docMk/>
          <pc:sldMk cId="2207182460" sldId="266"/>
        </pc:sldMkLst>
        <pc:spChg chg="mod">
          <ac:chgData name="María Evangelina Ferreira" userId="9c7dfae9508095fb" providerId="LiveId" clId="{0DE6B47D-3143-47F5-86A5-04949AC1A175}" dt="2020-06-15T00:44:29.115" v="899" actId="20577"/>
          <ac:spMkLst>
            <pc:docMk/>
            <pc:sldMk cId="2207182460" sldId="266"/>
            <ac:spMk id="2" creationId="{13956773-85C1-4A42-B4EF-08BDFF7DD0F5}"/>
          </ac:spMkLst>
        </pc:spChg>
        <pc:spChg chg="mod">
          <ac:chgData name="María Evangelina Ferreira" userId="9c7dfae9508095fb" providerId="LiveId" clId="{0DE6B47D-3143-47F5-86A5-04949AC1A175}" dt="2020-06-15T00:45:11.398" v="975" actId="20577"/>
          <ac:spMkLst>
            <pc:docMk/>
            <pc:sldMk cId="2207182460" sldId="266"/>
            <ac:spMk id="3" creationId="{DF447B11-E34C-4755-AEB3-6E8316C14EC2}"/>
          </ac:spMkLst>
        </pc:spChg>
      </pc:sldChg>
      <pc:sldChg chg="modSp new del mod">
        <pc:chgData name="María Evangelina Ferreira" userId="9c7dfae9508095fb" providerId="LiveId" clId="{0DE6B47D-3143-47F5-86A5-04949AC1A175}" dt="2020-06-15T01:04:50.854" v="1096" actId="47"/>
        <pc:sldMkLst>
          <pc:docMk/>
          <pc:sldMk cId="3255506991" sldId="267"/>
        </pc:sldMkLst>
        <pc:spChg chg="mod">
          <ac:chgData name="María Evangelina Ferreira" userId="9c7dfae9508095fb" providerId="LiveId" clId="{0DE6B47D-3143-47F5-86A5-04949AC1A175}" dt="2020-06-14T01:42:31.770" v="725" actId="20577"/>
          <ac:spMkLst>
            <pc:docMk/>
            <pc:sldMk cId="3255506991" sldId="267"/>
            <ac:spMk id="2" creationId="{70EE36BE-6DC1-4109-88B6-6B49508B880E}"/>
          </ac:spMkLst>
        </pc:spChg>
      </pc:sldChg>
      <pc:sldChg chg="modSp add mod">
        <pc:chgData name="María Evangelina Ferreira" userId="9c7dfae9508095fb" providerId="LiveId" clId="{0DE6B47D-3143-47F5-86A5-04949AC1A175}" dt="2020-06-15T00:34:51.938" v="820" actId="20577"/>
        <pc:sldMkLst>
          <pc:docMk/>
          <pc:sldMk cId="3275689906" sldId="268"/>
        </pc:sldMkLst>
        <pc:spChg chg="mod">
          <ac:chgData name="María Evangelina Ferreira" userId="9c7dfae9508095fb" providerId="LiveId" clId="{0DE6B47D-3143-47F5-86A5-04949AC1A175}" dt="2020-06-15T00:34:51.938" v="820" actId="20577"/>
          <ac:spMkLst>
            <pc:docMk/>
            <pc:sldMk cId="3275689906" sldId="268"/>
            <ac:spMk id="3" creationId="{787C5B48-E77B-42EE-A66C-0ADF3EF8D797}"/>
          </ac:spMkLst>
        </pc:spChg>
      </pc:sldChg>
      <pc:sldChg chg="addSp modSp add mod">
        <pc:chgData name="María Evangelina Ferreira" userId="9c7dfae9508095fb" providerId="LiveId" clId="{0DE6B47D-3143-47F5-86A5-04949AC1A175}" dt="2020-06-15T00:38:10.228" v="858" actId="1038"/>
        <pc:sldMkLst>
          <pc:docMk/>
          <pc:sldMk cId="1561939986" sldId="269"/>
        </pc:sldMkLst>
        <pc:spChg chg="add mod">
          <ac:chgData name="María Evangelina Ferreira" userId="9c7dfae9508095fb" providerId="LiveId" clId="{0DE6B47D-3143-47F5-86A5-04949AC1A175}" dt="2020-06-15T00:35:42.950" v="831" actId="14100"/>
          <ac:spMkLst>
            <pc:docMk/>
            <pc:sldMk cId="1561939986" sldId="269"/>
            <ac:spMk id="2" creationId="{7801FDB2-5612-4309-92FF-5FD14AA00A6B}"/>
          </ac:spMkLst>
        </pc:spChg>
        <pc:spChg chg="add mod">
          <ac:chgData name="María Evangelina Ferreira" userId="9c7dfae9508095fb" providerId="LiveId" clId="{0DE6B47D-3143-47F5-86A5-04949AC1A175}" dt="2020-06-15T00:37:29.729" v="836" actId="207"/>
          <ac:spMkLst>
            <pc:docMk/>
            <pc:sldMk cId="1561939986" sldId="269"/>
            <ac:spMk id="4" creationId="{172CA02C-A510-42FC-9CAD-5D11B9D4CAB0}"/>
          </ac:spMkLst>
        </pc:spChg>
        <pc:spChg chg="add mod">
          <ac:chgData name="María Evangelina Ferreira" userId="9c7dfae9508095fb" providerId="LiveId" clId="{0DE6B47D-3143-47F5-86A5-04949AC1A175}" dt="2020-06-15T00:37:51.719" v="850" actId="1035"/>
          <ac:spMkLst>
            <pc:docMk/>
            <pc:sldMk cId="1561939986" sldId="269"/>
            <ac:spMk id="5" creationId="{A9CC149C-4F89-4DE2-9E45-A8CB44D2AD91}"/>
          </ac:spMkLst>
        </pc:spChg>
        <pc:spChg chg="add mod">
          <ac:chgData name="María Evangelina Ferreira" userId="9c7dfae9508095fb" providerId="LiveId" clId="{0DE6B47D-3143-47F5-86A5-04949AC1A175}" dt="2020-06-15T00:38:04.434" v="852" actId="1076"/>
          <ac:spMkLst>
            <pc:docMk/>
            <pc:sldMk cId="1561939986" sldId="269"/>
            <ac:spMk id="6" creationId="{0DC45A50-C4C9-4391-9D7D-CEB047F088C2}"/>
          </ac:spMkLst>
        </pc:spChg>
        <pc:spChg chg="add mod">
          <ac:chgData name="María Evangelina Ferreira" userId="9c7dfae9508095fb" providerId="LiveId" clId="{0DE6B47D-3143-47F5-86A5-04949AC1A175}" dt="2020-06-15T00:38:10.228" v="858" actId="1038"/>
          <ac:spMkLst>
            <pc:docMk/>
            <pc:sldMk cId="1561939986" sldId="269"/>
            <ac:spMk id="7" creationId="{8F039F15-3019-4B03-A548-0A4F7105016E}"/>
          </ac:spMkLst>
        </pc:spChg>
      </pc:sldChg>
      <pc:sldChg chg="modSp new mod">
        <pc:chgData name="María Evangelina Ferreira" userId="9c7dfae9508095fb" providerId="LiveId" clId="{0DE6B47D-3143-47F5-86A5-04949AC1A175}" dt="2020-06-15T00:46:50.976" v="1048" actId="12"/>
        <pc:sldMkLst>
          <pc:docMk/>
          <pc:sldMk cId="3210568134" sldId="270"/>
        </pc:sldMkLst>
        <pc:spChg chg="mod">
          <ac:chgData name="María Evangelina Ferreira" userId="9c7dfae9508095fb" providerId="LiveId" clId="{0DE6B47D-3143-47F5-86A5-04949AC1A175}" dt="2020-06-15T00:46:04.147" v="1017" actId="20577"/>
          <ac:spMkLst>
            <pc:docMk/>
            <pc:sldMk cId="3210568134" sldId="270"/>
            <ac:spMk id="2" creationId="{AC13A1D9-6528-4C4F-BDED-0C75280DCFAA}"/>
          </ac:spMkLst>
        </pc:spChg>
        <pc:spChg chg="mod">
          <ac:chgData name="María Evangelina Ferreira" userId="9c7dfae9508095fb" providerId="LiveId" clId="{0DE6B47D-3143-47F5-86A5-04949AC1A175}" dt="2020-06-15T00:46:50.976" v="1048" actId="12"/>
          <ac:spMkLst>
            <pc:docMk/>
            <pc:sldMk cId="3210568134" sldId="270"/>
            <ac:spMk id="3" creationId="{202178E4-107F-4709-839A-FDABD066A824}"/>
          </ac:spMkLst>
        </pc:spChg>
      </pc:sldChg>
      <pc:sldChg chg="delSp modSp new mod">
        <pc:chgData name="María Evangelina Ferreira" userId="9c7dfae9508095fb" providerId="LiveId" clId="{0DE6B47D-3143-47F5-86A5-04949AC1A175}" dt="2020-06-15T00:46:32.770" v="1044" actId="478"/>
        <pc:sldMkLst>
          <pc:docMk/>
          <pc:sldMk cId="138411218" sldId="271"/>
        </pc:sldMkLst>
        <pc:spChg chg="mod">
          <ac:chgData name="María Evangelina Ferreira" userId="9c7dfae9508095fb" providerId="LiveId" clId="{0DE6B47D-3143-47F5-86A5-04949AC1A175}" dt="2020-06-15T00:46:31.749" v="1043" actId="20577"/>
          <ac:spMkLst>
            <pc:docMk/>
            <pc:sldMk cId="138411218" sldId="271"/>
            <ac:spMk id="2" creationId="{2A30BB06-8E03-4C38-A548-BE384AD1398E}"/>
          </ac:spMkLst>
        </pc:spChg>
        <pc:spChg chg="del">
          <ac:chgData name="María Evangelina Ferreira" userId="9c7dfae9508095fb" providerId="LiveId" clId="{0DE6B47D-3143-47F5-86A5-04949AC1A175}" dt="2020-06-15T00:46:32.770" v="1044" actId="478"/>
          <ac:spMkLst>
            <pc:docMk/>
            <pc:sldMk cId="138411218" sldId="271"/>
            <ac:spMk id="3" creationId="{DB7F1E16-F7B6-4C44-833A-A9ADCC34BC31}"/>
          </ac:spMkLst>
        </pc:spChg>
      </pc:sldChg>
      <pc:sldChg chg="modSp add mod">
        <pc:chgData name="María Evangelina Ferreira" userId="9c7dfae9508095fb" providerId="LiveId" clId="{0DE6B47D-3143-47F5-86A5-04949AC1A175}" dt="2020-06-15T00:47:06.531" v="1076" actId="113"/>
        <pc:sldMkLst>
          <pc:docMk/>
          <pc:sldMk cId="3273189431" sldId="272"/>
        </pc:sldMkLst>
        <pc:spChg chg="mod">
          <ac:chgData name="María Evangelina Ferreira" userId="9c7dfae9508095fb" providerId="LiveId" clId="{0DE6B47D-3143-47F5-86A5-04949AC1A175}" dt="2020-06-15T00:47:00.124" v="1066" actId="20577"/>
          <ac:spMkLst>
            <pc:docMk/>
            <pc:sldMk cId="3273189431" sldId="272"/>
            <ac:spMk id="2" creationId="{AC13A1D9-6528-4C4F-BDED-0C75280DCFAA}"/>
          </ac:spMkLst>
        </pc:spChg>
        <pc:spChg chg="mod">
          <ac:chgData name="María Evangelina Ferreira" userId="9c7dfae9508095fb" providerId="LiveId" clId="{0DE6B47D-3143-47F5-86A5-04949AC1A175}" dt="2020-06-15T00:47:06.531" v="1076" actId="113"/>
          <ac:spMkLst>
            <pc:docMk/>
            <pc:sldMk cId="3273189431" sldId="272"/>
            <ac:spMk id="3" creationId="{202178E4-107F-4709-839A-FDABD066A824}"/>
          </ac:spMkLst>
        </pc:spChg>
      </pc:sldChg>
      <pc:sldChg chg="addSp delSp modSp new mod">
        <pc:chgData name="María Evangelina Ferreira" userId="9c7dfae9508095fb" providerId="LiveId" clId="{0DE6B47D-3143-47F5-86A5-04949AC1A175}" dt="2020-06-15T20:33:52.989" v="1201" actId="478"/>
        <pc:sldMkLst>
          <pc:docMk/>
          <pc:sldMk cId="1160216607" sldId="273"/>
        </pc:sldMkLst>
        <pc:spChg chg="mod">
          <ac:chgData name="María Evangelina Ferreira" userId="9c7dfae9508095fb" providerId="LiveId" clId="{0DE6B47D-3143-47F5-86A5-04949AC1A175}" dt="2020-06-15T20:23:30.182" v="1142"/>
          <ac:spMkLst>
            <pc:docMk/>
            <pc:sldMk cId="1160216607" sldId="273"/>
            <ac:spMk id="2" creationId="{5E8A88E9-A0AB-4FCE-BA92-E7F5E254A969}"/>
          </ac:spMkLst>
        </pc:spChg>
        <pc:spChg chg="del">
          <ac:chgData name="María Evangelina Ferreira" userId="9c7dfae9508095fb" providerId="LiveId" clId="{0DE6B47D-3143-47F5-86A5-04949AC1A175}" dt="2020-06-15T01:04:46.437" v="1095" actId="478"/>
          <ac:spMkLst>
            <pc:docMk/>
            <pc:sldMk cId="1160216607" sldId="273"/>
            <ac:spMk id="3" creationId="{2979F4BF-B0E3-4101-8B98-4B44D926326E}"/>
          </ac:spMkLst>
        </pc:spChg>
        <pc:spChg chg="add del mod">
          <ac:chgData name="María Evangelina Ferreira" userId="9c7dfae9508095fb" providerId="LiveId" clId="{0DE6B47D-3143-47F5-86A5-04949AC1A175}" dt="2020-06-15T20:33:51.613" v="1200" actId="478"/>
          <ac:spMkLst>
            <pc:docMk/>
            <pc:sldMk cId="1160216607" sldId="273"/>
            <ac:spMk id="3" creationId="{8CBCBFC4-25A1-4781-AFEA-586725DA8FF9}"/>
          </ac:spMkLst>
        </pc:spChg>
        <pc:spChg chg="add del mod">
          <ac:chgData name="María Evangelina Ferreira" userId="9c7dfae9508095fb" providerId="LiveId" clId="{0DE6B47D-3143-47F5-86A5-04949AC1A175}" dt="2020-06-15T20:23:25.573" v="1141" actId="478"/>
          <ac:spMkLst>
            <pc:docMk/>
            <pc:sldMk cId="1160216607" sldId="273"/>
            <ac:spMk id="4" creationId="{4D30731E-F4D0-4504-9941-0FB8DBE19C48}"/>
          </ac:spMkLst>
        </pc:spChg>
        <pc:spChg chg="add del mod">
          <ac:chgData name="María Evangelina Ferreira" userId="9c7dfae9508095fb" providerId="LiveId" clId="{0DE6B47D-3143-47F5-86A5-04949AC1A175}" dt="2020-06-15T20:33:52.989" v="1201" actId="478"/>
          <ac:spMkLst>
            <pc:docMk/>
            <pc:sldMk cId="1160216607" sldId="273"/>
            <ac:spMk id="6" creationId="{34A80F8A-5004-4580-BE9A-9FBCBCE2705A}"/>
          </ac:spMkLst>
        </pc:spChg>
      </pc:sldChg>
      <pc:sldChg chg="modSp new del mod">
        <pc:chgData name="María Evangelina Ferreira" userId="9c7dfae9508095fb" providerId="LiveId" clId="{0DE6B47D-3143-47F5-86A5-04949AC1A175}" dt="2020-06-15T20:42:07.038" v="1202" actId="47"/>
        <pc:sldMkLst>
          <pc:docMk/>
          <pc:sldMk cId="772960886" sldId="274"/>
        </pc:sldMkLst>
        <pc:spChg chg="mod">
          <ac:chgData name="María Evangelina Ferreira" userId="9c7dfae9508095fb" providerId="LiveId" clId="{0DE6B47D-3143-47F5-86A5-04949AC1A175}" dt="2020-06-15T20:18:42.025" v="1117" actId="20577"/>
          <ac:spMkLst>
            <pc:docMk/>
            <pc:sldMk cId="772960886" sldId="274"/>
            <ac:spMk id="2" creationId="{E6FBB909-DD69-4911-A887-1E2F6D74E597}"/>
          </ac:spMkLst>
        </pc:spChg>
        <pc:spChg chg="mod">
          <ac:chgData name="María Evangelina Ferreira" userId="9c7dfae9508095fb" providerId="LiveId" clId="{0DE6B47D-3143-47F5-86A5-04949AC1A175}" dt="2020-06-15T20:18:45.793" v="1140" actId="20577"/>
          <ac:spMkLst>
            <pc:docMk/>
            <pc:sldMk cId="772960886" sldId="274"/>
            <ac:spMk id="3" creationId="{F9B4162F-E0D2-458A-81BF-4FBE647098FE}"/>
          </ac:spMkLst>
        </pc:spChg>
      </pc:sldChg>
      <pc:sldChg chg="modSp new mod">
        <pc:chgData name="María Evangelina Ferreira" userId="9c7dfae9508095fb" providerId="LiveId" clId="{0DE6B47D-3143-47F5-86A5-04949AC1A175}" dt="2020-06-15T20:23:52.787" v="1182" actId="12"/>
        <pc:sldMkLst>
          <pc:docMk/>
          <pc:sldMk cId="1479211678" sldId="275"/>
        </pc:sldMkLst>
        <pc:spChg chg="mod">
          <ac:chgData name="María Evangelina Ferreira" userId="9c7dfae9508095fb" providerId="LiveId" clId="{0DE6B47D-3143-47F5-86A5-04949AC1A175}" dt="2020-06-15T20:23:48.462" v="1179" actId="20577"/>
          <ac:spMkLst>
            <pc:docMk/>
            <pc:sldMk cId="1479211678" sldId="275"/>
            <ac:spMk id="2" creationId="{42D18F11-4102-46CC-926B-B6333F234ECA}"/>
          </ac:spMkLst>
        </pc:spChg>
        <pc:spChg chg="mod">
          <ac:chgData name="María Evangelina Ferreira" userId="9c7dfae9508095fb" providerId="LiveId" clId="{0DE6B47D-3143-47F5-86A5-04949AC1A175}" dt="2020-06-15T20:23:52.787" v="1182" actId="12"/>
          <ac:spMkLst>
            <pc:docMk/>
            <pc:sldMk cId="1479211678" sldId="275"/>
            <ac:spMk id="3" creationId="{733FDCC8-0536-4EF3-8E0D-F73EBA9C3A7B}"/>
          </ac:spMkLst>
        </pc:spChg>
      </pc:sldChg>
      <pc:sldChg chg="addSp delSp modSp new del mod">
        <pc:chgData name="María Evangelina Ferreira" userId="9c7dfae9508095fb" providerId="LiveId" clId="{0DE6B47D-3143-47F5-86A5-04949AC1A175}" dt="2020-06-15T20:33:46.618" v="1199" actId="47"/>
        <pc:sldMkLst>
          <pc:docMk/>
          <pc:sldMk cId="3509071473" sldId="276"/>
        </pc:sldMkLst>
        <pc:spChg chg="del">
          <ac:chgData name="María Evangelina Ferreira" userId="9c7dfae9508095fb" providerId="LiveId" clId="{0DE6B47D-3143-47F5-86A5-04949AC1A175}" dt="2020-06-15T20:26:11.880" v="1184"/>
          <ac:spMkLst>
            <pc:docMk/>
            <pc:sldMk cId="3509071473" sldId="276"/>
            <ac:spMk id="2" creationId="{EA12D3C9-DC16-494C-8636-F6AFA90686D8}"/>
          </ac:spMkLst>
        </pc:spChg>
        <pc:spChg chg="del">
          <ac:chgData name="María Evangelina Ferreira" userId="9c7dfae9508095fb" providerId="LiveId" clId="{0DE6B47D-3143-47F5-86A5-04949AC1A175}" dt="2020-06-15T20:26:11.880" v="1184"/>
          <ac:spMkLst>
            <pc:docMk/>
            <pc:sldMk cId="3509071473" sldId="276"/>
            <ac:spMk id="3" creationId="{7CCBFE64-C662-4481-958A-365B87817481}"/>
          </ac:spMkLst>
        </pc:spChg>
        <pc:spChg chg="add mod">
          <ac:chgData name="María Evangelina Ferreira" userId="9c7dfae9508095fb" providerId="LiveId" clId="{0DE6B47D-3143-47F5-86A5-04949AC1A175}" dt="2020-06-15T20:26:15.659" v="1196" actId="20577"/>
          <ac:spMkLst>
            <pc:docMk/>
            <pc:sldMk cId="3509071473" sldId="276"/>
            <ac:spMk id="4" creationId="{922D0F61-492D-4B85-92FE-4099F61B371B}"/>
          </ac:spMkLst>
        </pc:spChg>
        <pc:spChg chg="add del mod">
          <ac:chgData name="María Evangelina Ferreira" userId="9c7dfae9508095fb" providerId="LiveId" clId="{0DE6B47D-3143-47F5-86A5-04949AC1A175}" dt="2020-06-15T20:31:41.893" v="1198"/>
          <ac:spMkLst>
            <pc:docMk/>
            <pc:sldMk cId="3509071473" sldId="276"/>
            <ac:spMk id="5" creationId="{132645B6-D0F9-4AAF-A89D-921A0A6DC746}"/>
          </ac:spMkLst>
        </pc:spChg>
        <pc:spChg chg="add del mod">
          <ac:chgData name="María Evangelina Ferreira" userId="9c7dfae9508095fb" providerId="LiveId" clId="{0DE6B47D-3143-47F5-86A5-04949AC1A175}" dt="2020-06-15T20:31:41.893" v="1198"/>
          <ac:spMkLst>
            <pc:docMk/>
            <pc:sldMk cId="3509071473" sldId="276"/>
            <ac:spMk id="6" creationId="{4182D3F6-707E-4023-A993-80F9E064DC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0DC6-D202-4D4E-B77C-6309A81E5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3D94C-F4B7-45D8-BEFD-941ECF121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A8069-25B7-40F8-9E15-F4FCC652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E79B-7391-4AFD-B174-D5E5BCB305D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8E0CB-6D74-4F1F-8AC4-2AC55E24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8501E-9BD2-4D1B-93A2-A728ABF1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5D52-8FA9-4246-9AF3-E8858690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5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9B36-DB7F-46B5-AE2D-B740A5BE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B7789-2C8E-4A3D-A2C4-EE3FF43C4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134E3-EDD3-46AF-9845-B7124172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E79B-7391-4AFD-B174-D5E5BCB305D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F6DE5-DE84-4FA2-ABCB-8A5BD21F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F1EEB-E9A7-4E07-9516-1985A244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5D52-8FA9-4246-9AF3-E8858690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3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424E9-1D3C-46C3-9955-42A06C6B3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3125C-B61B-42F6-BCFA-2F2681CCF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48D86-DC98-4C0B-8AB7-5FBD409A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E79B-7391-4AFD-B174-D5E5BCB305D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9482B-3EF3-4670-9FF9-6782443C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826D5-D383-4A47-ABA5-4922512C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5D52-8FA9-4246-9AF3-E8858690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5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E519-018C-4AEE-9B91-5FD67467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CC772-C1D9-4AF2-AD88-2B8B44749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6E900-D797-4EA6-A268-B09B1B77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E79B-7391-4AFD-B174-D5E5BCB305D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F0284-EDE9-423D-9DC8-59911B96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6311A-14DF-48D7-A40A-17DE5B50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5D52-8FA9-4246-9AF3-E8858690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4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16BE-65B9-4E49-AC1A-2A16DE1E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8112B-F60C-4F6B-AB39-505394E7B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F033D-AE68-48DD-951C-4F686940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E79B-7391-4AFD-B174-D5E5BCB305D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AA71E-A1E9-4829-ADEA-63F9F680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7529D-E70A-4D9E-9571-9EEEA2D4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5D52-8FA9-4246-9AF3-E8858690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3887-F82A-4B29-A4AD-8A09AEE2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D8C6-2FF9-41F9-BC3B-8F444241D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B1BD1-34C0-479D-8D91-837CB1B7D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3FCD5-3993-4EED-9BE4-885CDEC5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E79B-7391-4AFD-B174-D5E5BCB305D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51DE2-12C8-4B22-A6E4-A76AF1BB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0F289-9ADB-4756-8596-D90FD6B6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5D52-8FA9-4246-9AF3-E8858690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30F6-10ED-4FEB-A177-D1F845A6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F4BC6-5122-4DB1-89D0-790094965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B9934-06DE-4832-A2D4-D05DB3464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C11EA-A128-4617-844C-2600468AF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52BF0-5F4B-474B-8EB9-799BEB98E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EB763-CB04-44BE-B873-0E22B19F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E79B-7391-4AFD-B174-D5E5BCB305D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E18A4-9CBD-4303-B2B2-24A24ADD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74A69-EAE4-45A9-ADC0-13C892E1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5D52-8FA9-4246-9AF3-E8858690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BFAC-58F4-452F-A18B-BEC0306E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BA6DE-FDA2-4B35-B479-2430E1EB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E79B-7391-4AFD-B174-D5E5BCB305D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22ECB-007C-4C5B-B1B3-5F40CD68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4DF8B-8AFA-4290-88BC-B19C0E3B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5D52-8FA9-4246-9AF3-E8858690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2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B1F08-CA78-412B-9A6B-DAE32CE1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E79B-7391-4AFD-B174-D5E5BCB305D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EEA1A-73CD-46B1-95C9-A9AD6551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AE3D3-6C0D-4757-B981-27B4F729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5D52-8FA9-4246-9AF3-E8858690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4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468B-9999-4177-A4A1-9AF84300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66C2-1742-4EE5-B40C-AFCEF323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1BC6E-B79B-431C-94CB-BB7581DC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3A008-2568-4545-A80E-1AFD9E5F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E79B-7391-4AFD-B174-D5E5BCB305D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4BDFE-E5EC-412F-941B-0F9B8794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AD74D-98E8-4FCB-8188-68059454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5D52-8FA9-4246-9AF3-E8858690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4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AB9E-9E6B-4A7A-A63A-DCE47E53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302BA-6874-4D1A-BCD2-CF129C535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95C94-9AE1-4CD5-A379-102DC5384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7413-FD7E-4376-8C6C-15FB65B6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E79B-7391-4AFD-B174-D5E5BCB305D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3F0F6-DC32-4284-9055-A98EA356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DEE51-EC67-4C91-8BB5-C0CA21CA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5D52-8FA9-4246-9AF3-E8858690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CD6EF-3945-4C2D-9C72-BE5AC768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6FEB9-C16E-4FCB-A5B1-06A0BC7A3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D321A-CA8D-40EF-99B4-960492894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0E79B-7391-4AFD-B174-D5E5BCB305D2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E87E-B789-4368-9A22-3653BF41A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CEC7E-5C3D-4916-86A7-CB080CE9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F5D52-8FA9-4246-9AF3-E8858690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8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equelize.org/master/manual/model-querying-finder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equelize.org/master/manual/model-querying-basics.html#applying-where-claus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quelize.org/master/manual/model-querying-basics.html#applying-where-claus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8263-9A9C-4D0D-BD8C-F01E5C9C3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Sequelize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9A676-D6BE-42B1-A1D2-9815027BF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… y sus </a:t>
            </a:r>
            <a:r>
              <a:rPr lang="en-US" dirty="0" err="1"/>
              <a:t>amigues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AC71-76C5-42C6-845E-9CCD616CB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05B8-08DA-4ADA-9BC2-6FA15035F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832"/>
            <a:ext cx="10515600" cy="53861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crearLibro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nuevoLibro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libro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precio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precio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cover: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authorId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authorId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70C1"/>
                </a:solidFill>
                <a:latin typeface="Consolas" panose="020B0609020204030204" pitchFamily="49" charset="0"/>
              </a:rPr>
              <a:t>librito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libro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findByPk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nuevoLibro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librito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4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CEFA-945B-4650-8EF5-3E4D9C32B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48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BC55-9328-4657-B287-8286C5EF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UPDATE con </a:t>
            </a:r>
            <a:r>
              <a:rPr lang="es-AR" b="1" dirty="0">
                <a:solidFill>
                  <a:srgbClr val="FF0000"/>
                </a:solidFill>
              </a:rPr>
              <a:t>WHERE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E5714-12CD-4B53-8CAC-F647B36BC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.update({ </a:t>
            </a:r>
            <a:r>
              <a:rPr lang="en-US" dirty="0" err="1"/>
              <a:t>nombreCompleto</a:t>
            </a:r>
            <a:r>
              <a:rPr lang="en-US" dirty="0"/>
              <a:t>: “Daniel Radcliffe”}, {</a:t>
            </a:r>
          </a:p>
          <a:p>
            <a:pPr marL="0" indent="0">
              <a:buNone/>
            </a:pPr>
            <a:r>
              <a:rPr lang="en-US" dirty="0"/>
              <a:t>    where: 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nombreCompleto</a:t>
            </a:r>
            <a:r>
              <a:rPr lang="en-US" dirty="0"/>
              <a:t>: “Rowling”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1971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CD77-31D0-4FA8-A0E2-55D12C925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0A77-3070-4FE6-A0D0-C024AD4F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DELETE con </a:t>
            </a:r>
            <a:r>
              <a:rPr lang="es-AR" b="1" dirty="0">
                <a:solidFill>
                  <a:srgbClr val="FF0000"/>
                </a:solidFill>
              </a:rPr>
              <a:t>WHERE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F90ED-0242-40B2-8CDA-2DADFEA1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const { Op } = require("</a:t>
            </a:r>
            <a:r>
              <a:rPr lang="en-US" dirty="0" err="1"/>
              <a:t>sequelize</a:t>
            </a:r>
            <a:r>
              <a:rPr lang="en-US" dirty="0"/>
              <a:t>");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.destroy({</a:t>
            </a:r>
          </a:p>
          <a:p>
            <a:pPr marL="0" indent="0">
              <a:buNone/>
            </a:pPr>
            <a:r>
              <a:rPr lang="en-US" dirty="0"/>
              <a:t>   where: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precio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/>
              <a:t>            [Op.gt]: 500,</a:t>
            </a:r>
          </a:p>
          <a:p>
            <a:pPr marL="0" indent="0">
              <a:buNone/>
            </a:pPr>
            <a:r>
              <a:rPr lang="en-US" dirty="0"/>
              <a:t> 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9419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4A51-D8D2-4AB7-BC39-DF7218D1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Crear llamadas </a:t>
            </a:r>
            <a:r>
              <a:rPr lang="es-AR" i="1" dirty="0" err="1"/>
              <a:t>async</a:t>
            </a:r>
            <a:r>
              <a:rPr lang="es-AR" i="1" dirty="0"/>
              <a:t> </a:t>
            </a:r>
            <a:r>
              <a:rPr lang="es-AR" dirty="0"/>
              <a:t>/ </a:t>
            </a:r>
            <a:r>
              <a:rPr lang="es-AR" i="1" dirty="0" err="1"/>
              <a:t>await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F0A01-79E8-41E4-8779-D76B64855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Ordenar todo en una carpeta </a:t>
            </a:r>
            <a:r>
              <a:rPr lang="es-AR" i="1" dirty="0"/>
              <a:t>/api</a:t>
            </a:r>
          </a:p>
          <a:p>
            <a:r>
              <a:rPr lang="es-AR" dirty="0"/>
              <a:t>En ese lugar creamos nuestras llamadas</a:t>
            </a:r>
          </a:p>
          <a:p>
            <a:pPr lvl="1"/>
            <a:r>
              <a:rPr lang="es-AR" dirty="0"/>
              <a:t>GET</a:t>
            </a:r>
          </a:p>
          <a:p>
            <a:pPr lvl="2"/>
            <a:r>
              <a:rPr lang="es-AR" dirty="0"/>
              <a:t>SELECT</a:t>
            </a:r>
          </a:p>
          <a:p>
            <a:pPr lvl="1"/>
            <a:r>
              <a:rPr lang="es-AR" dirty="0"/>
              <a:t>POST</a:t>
            </a:r>
          </a:p>
          <a:p>
            <a:pPr lvl="2"/>
            <a:r>
              <a:rPr lang="es-AR" dirty="0"/>
              <a:t>UPDATE</a:t>
            </a:r>
          </a:p>
          <a:p>
            <a:pPr lvl="2"/>
            <a:r>
              <a:rPr lang="es-AR" dirty="0"/>
              <a:t>DELETE</a:t>
            </a:r>
          </a:p>
          <a:p>
            <a:pPr lvl="2"/>
            <a:r>
              <a:rPr lang="es-AR" dirty="0"/>
              <a:t>INSERT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7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2D94-1F1D-45CB-BBAE-4C1A0E65D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4762-09B7-49C9-A2F7-459FB0E4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Búsquedas / SELECT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CE5A-2BD9-4225-8D6A-569A95BB6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'../models'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()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libros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libro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libros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43923-6B4B-4E75-AA15-79D39B3E2F40}"/>
              </a:ext>
            </a:extLst>
          </p:cNvPr>
          <p:cNvSpPr txBox="1"/>
          <p:nvPr/>
        </p:nvSpPr>
        <p:spPr>
          <a:xfrm>
            <a:off x="5506994" y="9370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/index.js</a:t>
            </a:r>
          </a:p>
        </p:txBody>
      </p:sp>
    </p:spTree>
    <p:extLst>
      <p:ext uri="{BB962C8B-B14F-4D97-AF65-F5344CB8AC3E}">
        <p14:creationId xmlns:p14="http://schemas.microsoft.com/office/powerpoint/2010/main" val="354374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ECE4-873D-44A0-AA3E-DBE37496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Búsquedas / SELECT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3CDE-A1E9-4519-8CB6-4AAF433D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findAll</a:t>
            </a:r>
            <a:r>
              <a:rPr lang="es-AR" dirty="0"/>
              <a:t>()</a:t>
            </a:r>
          </a:p>
          <a:p>
            <a:pPr lvl="1"/>
            <a:r>
              <a:rPr lang="es-AR" dirty="0"/>
              <a:t>Devuelve todos los elementos de la tabla</a:t>
            </a:r>
          </a:p>
          <a:p>
            <a:pPr lvl="1"/>
            <a:r>
              <a:rPr lang="es-AR" dirty="0"/>
              <a:t>SELECT * FROM tabla</a:t>
            </a:r>
          </a:p>
          <a:p>
            <a:pPr marL="457200" lvl="1" indent="0">
              <a:buNone/>
            </a:pPr>
            <a:endParaRPr lang="es-AR" dirty="0"/>
          </a:p>
          <a:p>
            <a:r>
              <a:rPr lang="en-US" dirty="0" err="1"/>
              <a:t>findAll</a:t>
            </a:r>
            <a:r>
              <a:rPr lang="en-US" dirty="0"/>
              <a:t>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b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attributes: ['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titulo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'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precio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’]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SELECT </a:t>
            </a:r>
            <a:r>
              <a:rPr lang="en-US" i="1" dirty="0" err="1"/>
              <a:t>titulo</a:t>
            </a:r>
            <a:r>
              <a:rPr lang="en-US" i="1" dirty="0"/>
              <a:t>, </a:t>
            </a:r>
            <a:r>
              <a:rPr lang="en-US" i="1" dirty="0" err="1"/>
              <a:t>precio</a:t>
            </a:r>
            <a:r>
              <a:rPr lang="en-US" dirty="0"/>
              <a:t> FROM </a:t>
            </a:r>
            <a:r>
              <a:rPr lang="en-US" i="1" dirty="0" err="1"/>
              <a:t>tabla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0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ECE4-873D-44A0-AA3E-DBE37496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Búsquedas / SELECT con JOIN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3CDE-A1E9-4519-8CB6-4AAF433D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findAll</a:t>
            </a:r>
            <a:r>
              <a:rPr lang="es-AR" dirty="0"/>
              <a:t>(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</a:t>
            </a:r>
            <a:r>
              <a:rPr lang="es-A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include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s-A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db.autor</a:t>
            </a:r>
            <a:r>
              <a:rPr lang="es-A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}</a:t>
            </a:r>
            <a:r>
              <a:rPr lang="es-AR" dirty="0"/>
              <a:t>)</a:t>
            </a:r>
          </a:p>
          <a:p>
            <a:pPr lvl="1"/>
            <a:r>
              <a:rPr lang="es-AR" dirty="0"/>
              <a:t>Devuelve todos los elementos de la tabla junto al dato que corresponde de la tabla foránea</a:t>
            </a:r>
          </a:p>
          <a:p>
            <a:pPr lvl="1"/>
            <a:r>
              <a:rPr lang="es-AR" dirty="0"/>
              <a:t>SELECT * FROM tabla</a:t>
            </a:r>
            <a:br>
              <a:rPr lang="es-AR" dirty="0"/>
            </a:br>
            <a:r>
              <a:rPr lang="es-AR" dirty="0"/>
              <a:t>JOIN…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9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ECE4-873D-44A0-AA3E-DBE37496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Búsquedas / SELECT </a:t>
            </a:r>
            <a:r>
              <a:rPr lang="es-AR" dirty="0" err="1"/>
              <a:t>by</a:t>
            </a:r>
            <a:r>
              <a:rPr lang="es-AR" dirty="0"/>
              <a:t> 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3CDE-A1E9-4519-8CB6-4AAF433D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findByPk</a:t>
            </a:r>
            <a:r>
              <a:rPr lang="en-US" dirty="0"/>
              <a:t>(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Devuelve</a:t>
            </a:r>
            <a:r>
              <a:rPr lang="en-US" dirty="0"/>
              <a:t> el </a:t>
            </a:r>
            <a:r>
              <a:rPr lang="en-US" dirty="0" err="1"/>
              <a:t>registro</a:t>
            </a:r>
            <a:r>
              <a:rPr lang="en-US" dirty="0"/>
              <a:t> </a:t>
            </a:r>
            <a:r>
              <a:rPr lang="en-US" dirty="0" err="1"/>
              <a:t>seleccionado</a:t>
            </a:r>
            <a:r>
              <a:rPr lang="en-US" dirty="0"/>
              <a:t> por Primary Key</a:t>
            </a:r>
          </a:p>
          <a:p>
            <a:pPr lvl="2"/>
            <a:r>
              <a:rPr lang="en-US" dirty="0"/>
              <a:t>SELECT </a:t>
            </a:r>
            <a:r>
              <a:rPr lang="en-US" i="1" dirty="0"/>
              <a:t>*</a:t>
            </a:r>
            <a:r>
              <a:rPr lang="en-US" dirty="0"/>
              <a:t> FROM </a:t>
            </a:r>
            <a:r>
              <a:rPr lang="en-US" i="1" dirty="0" err="1"/>
              <a:t>tabla</a:t>
            </a:r>
            <a:br>
              <a:rPr lang="en-US" i="1" dirty="0"/>
            </a:br>
            <a:r>
              <a:rPr lang="en-US" dirty="0"/>
              <a:t>WHERE </a:t>
            </a:r>
            <a:r>
              <a:rPr lang="en-US" i="1" dirty="0" err="1"/>
              <a:t>id_libro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FB436-5731-4941-8454-D5E40717C713}"/>
              </a:ext>
            </a:extLst>
          </p:cNvPr>
          <p:cNvSpPr txBox="1"/>
          <p:nvPr/>
        </p:nvSpPr>
        <p:spPr>
          <a:xfrm>
            <a:off x="838200" y="4539219"/>
            <a:ext cx="7055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https://sequelize.org/master/manual/model-querying-finders.html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539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505-F05B-4870-8845-A7056AF2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Búsquedas / SELECT con WHERE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A9B86-E520-4759-AC0B-CF8F1AA6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findAll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 where: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titulo</a:t>
            </a:r>
            <a:r>
              <a:rPr lang="en-US" dirty="0"/>
              <a:t>: “Harry Potter”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libros</a:t>
            </a:r>
            <a:r>
              <a:rPr lang="en-US" dirty="0"/>
              <a:t> WHERE </a:t>
            </a:r>
            <a:r>
              <a:rPr lang="en-US" dirty="0" err="1"/>
              <a:t>titulo</a:t>
            </a:r>
            <a:r>
              <a:rPr lang="en-US" dirty="0"/>
              <a:t> = “Harry Potter”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85BD6-FD4F-4722-A6AC-1A4E670EEB65}"/>
              </a:ext>
            </a:extLst>
          </p:cNvPr>
          <p:cNvSpPr txBox="1"/>
          <p:nvPr/>
        </p:nvSpPr>
        <p:spPr>
          <a:xfrm>
            <a:off x="838200" y="6308209"/>
            <a:ext cx="8847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https://sequelize.org/master/manual/model-querying-basics.html#applying-where-clauses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817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3E90-FAE0-4950-8C49-FD9AB13F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Búsquedas / SELECT con WHERE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B083-A5AD-4F22-8A40-CEA30AD66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const { Op } = require("</a:t>
            </a:r>
            <a:r>
              <a:rPr lang="en-US" dirty="0" err="1"/>
              <a:t>sequelize</a:t>
            </a:r>
            <a:r>
              <a:rPr lang="en-US" dirty="0"/>
              <a:t>");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>
                <a:solidFill>
                  <a:srgbClr val="FF0000"/>
                </a:solidFill>
              </a:rPr>
              <a:t>: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titulo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/>
              <a:t>             [</a:t>
            </a:r>
            <a:r>
              <a:rPr lang="en-US" dirty="0" err="1"/>
              <a:t>Op.lt</a:t>
            </a:r>
            <a:r>
              <a:rPr lang="en-US" dirty="0"/>
              <a:t>]: 260,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libros</a:t>
            </a:r>
            <a:r>
              <a:rPr lang="en-US" dirty="0"/>
              <a:t> WHERE </a:t>
            </a:r>
            <a:r>
              <a:rPr lang="en-US" dirty="0" err="1"/>
              <a:t>precio</a:t>
            </a:r>
            <a:r>
              <a:rPr lang="en-US" dirty="0"/>
              <a:t> &lt;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43BF0-2530-49BB-920C-BE59C2E68868}"/>
              </a:ext>
            </a:extLst>
          </p:cNvPr>
          <p:cNvSpPr txBox="1"/>
          <p:nvPr/>
        </p:nvSpPr>
        <p:spPr>
          <a:xfrm>
            <a:off x="838200" y="6287614"/>
            <a:ext cx="8847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https://sequelize.org/master/manual/model-querying-basics.html#applying-where-clauses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549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574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Sequelize</vt:lpstr>
      <vt:lpstr>Crear llamadas async / await</vt:lpstr>
      <vt:lpstr>SELECT</vt:lpstr>
      <vt:lpstr>Búsquedas / SELECT</vt:lpstr>
      <vt:lpstr>Búsquedas / SELECT</vt:lpstr>
      <vt:lpstr>Búsquedas / SELECT con JOIN</vt:lpstr>
      <vt:lpstr>Búsquedas / SELECT by ID</vt:lpstr>
      <vt:lpstr>Búsquedas / SELECT con WHERE</vt:lpstr>
      <vt:lpstr>Búsquedas / SELECT con WHERE</vt:lpstr>
      <vt:lpstr>INSERT</vt:lpstr>
      <vt:lpstr>PowerPoint Presentation</vt:lpstr>
      <vt:lpstr>UPDATE</vt:lpstr>
      <vt:lpstr>UPDATE con WHERE</vt:lpstr>
      <vt:lpstr>DELETE</vt:lpstr>
      <vt:lpstr>DELETE con WHERE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Sequelize</dc:title>
  <dc:creator>María Evangelina Ferreira</dc:creator>
  <cp:lastModifiedBy>María Evangelina Ferreira</cp:lastModifiedBy>
  <cp:revision>2</cp:revision>
  <dcterms:created xsi:type="dcterms:W3CDTF">2020-06-28T01:15:39Z</dcterms:created>
  <dcterms:modified xsi:type="dcterms:W3CDTF">2021-07-07T00:19:47Z</dcterms:modified>
</cp:coreProperties>
</file>