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86" r:id="rId3"/>
    <p:sldId id="303" r:id="rId4"/>
    <p:sldId id="304" r:id="rId5"/>
    <p:sldId id="305" r:id="rId6"/>
    <p:sldId id="307" r:id="rId7"/>
    <p:sldId id="306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SemiBold" panose="00000700000000000000" pitchFamily="2" charset="0"/>
      <p:regular r:id="rId14"/>
      <p:bold r:id="rId15"/>
      <p:italic r:id="rId16"/>
      <p:boldItalic r:id="rId17"/>
    </p:embeddedFont>
    <p:embeddedFont>
      <p:font typeface="IBM Plex Mono" panose="020B0509050203000203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DA16C-1B93-4248-A79E-9E108DBD4932}" v="735" dt="2024-03-09T17:18:07.213"/>
  </p1510:revLst>
</p1510:revInfo>
</file>

<file path=ppt/tableStyles.xml><?xml version="1.0" encoding="utf-8"?>
<a:tblStyleLst xmlns:a="http://schemas.openxmlformats.org/drawingml/2006/main" def="{9774E3AC-A852-4CB4-9C15-A3670F1E1EA6}">
  <a:tblStyle styleId="{9774E3AC-A852-4CB4-9C15-A3670F1E1E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11286E7-E97C-4335-A2CC-1D27FD2BBE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61584" autoAdjust="0"/>
  </p:normalViewPr>
  <p:slideViewPr>
    <p:cSldViewPr snapToGrid="0">
      <p:cViewPr>
        <p:scale>
          <a:sx n="140" d="100"/>
          <a:sy n="140" d="100"/>
        </p:scale>
        <p:origin x="352" y="68"/>
      </p:cViewPr>
      <p:guideLst>
        <p:guide orient="horz" pos="1620"/>
        <p:guide pos="2880"/>
        <p:guide orient="horz" pos="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ónica Hernández Sánchez" userId="3e419104fda9eceb" providerId="LiveId" clId="{C5BDA16C-1B93-4248-A79E-9E108DBD4932}"/>
    <pc:docChg chg="undo custSel addSld delSld modSld">
      <pc:chgData name="Verónica Hernández Sánchez" userId="3e419104fda9eceb" providerId="LiveId" clId="{C5BDA16C-1B93-4248-A79E-9E108DBD4932}" dt="2024-03-09T19:15:05.410" v="4451" actId="1076"/>
      <pc:docMkLst>
        <pc:docMk/>
      </pc:docMkLst>
      <pc:sldChg chg="modSp mod modNotesTx">
        <pc:chgData name="Verónica Hernández Sánchez" userId="3e419104fda9eceb" providerId="LiveId" clId="{C5BDA16C-1B93-4248-A79E-9E108DBD4932}" dt="2024-03-09T19:14:38.050" v="4445" actId="6549"/>
        <pc:sldMkLst>
          <pc:docMk/>
          <pc:sldMk cId="0" sldId="256"/>
        </pc:sldMkLst>
        <pc:spChg chg="mod">
          <ac:chgData name="Verónica Hernández Sánchez" userId="3e419104fda9eceb" providerId="LiveId" clId="{C5BDA16C-1B93-4248-A79E-9E108DBD4932}" dt="2024-03-09T12:05:11.719" v="1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2:05:19.442" v="37" actId="20577"/>
          <ac:spMkLst>
            <pc:docMk/>
            <pc:sldMk cId="0" sldId="256"/>
            <ac:spMk id="24" creationId="{00000000-0000-0000-0000-000000000000}"/>
          </ac:spMkLst>
        </pc:spChg>
      </pc:sldChg>
      <pc:sldChg chg="addSp delSp modSp mod delAnim modAnim modNotesTx">
        <pc:chgData name="Verónica Hernández Sánchez" userId="3e419104fda9eceb" providerId="LiveId" clId="{C5BDA16C-1B93-4248-A79E-9E108DBD4932}" dt="2024-03-09T19:14:40.388" v="4446" actId="6549"/>
        <pc:sldMkLst>
          <pc:docMk/>
          <pc:sldMk cId="0" sldId="286"/>
        </pc:sldMkLst>
        <pc:spChg chg="mod">
          <ac:chgData name="Verónica Hernández Sánchez" userId="3e419104fda9eceb" providerId="LiveId" clId="{C5BDA16C-1B93-4248-A79E-9E108DBD4932}" dt="2024-03-09T16:48:47.419" v="2839" actId="120"/>
          <ac:spMkLst>
            <pc:docMk/>
            <pc:sldMk cId="0" sldId="286"/>
            <ac:spMk id="2" creationId="{F48AA44C-7C2B-B60B-E6B3-3458A19C88F4}"/>
          </ac:spMkLst>
        </pc:spChg>
        <pc:spChg chg="del mod">
          <ac:chgData name="Verónica Hernández Sánchez" userId="3e419104fda9eceb" providerId="LiveId" clId="{C5BDA16C-1B93-4248-A79E-9E108DBD4932}" dt="2024-03-09T12:11:49.898" v="323" actId="478"/>
          <ac:spMkLst>
            <pc:docMk/>
            <pc:sldMk cId="0" sldId="286"/>
            <ac:spMk id="3" creationId="{F310F6ED-A65B-A9D5-61E0-3BE5FF9A6A32}"/>
          </ac:spMkLst>
        </pc:spChg>
        <pc:spChg chg="mod">
          <ac:chgData name="Verónica Hernández Sánchez" userId="3e419104fda9eceb" providerId="LiveId" clId="{C5BDA16C-1B93-4248-A79E-9E108DBD4932}" dt="2024-03-09T12:42:04.729" v="1505" actId="14100"/>
          <ac:spMkLst>
            <pc:docMk/>
            <pc:sldMk cId="0" sldId="286"/>
            <ac:spMk id="4" creationId="{F923DD51-9F0E-0F1B-D772-F25F58D22124}"/>
          </ac:spMkLst>
        </pc:spChg>
        <pc:spChg chg="mod">
          <ac:chgData name="Verónica Hernández Sánchez" userId="3e419104fda9eceb" providerId="LiveId" clId="{C5BDA16C-1B93-4248-A79E-9E108DBD4932}" dt="2024-03-09T12:41:36.219" v="1503" actId="408"/>
          <ac:spMkLst>
            <pc:docMk/>
            <pc:sldMk cId="0" sldId="286"/>
            <ac:spMk id="5" creationId="{D6DE49B3-3115-DF7F-6AFE-873117C71E12}"/>
          </ac:spMkLst>
        </pc:spChg>
        <pc:spChg chg="del">
          <ac:chgData name="Verónica Hernández Sánchez" userId="3e419104fda9eceb" providerId="LiveId" clId="{C5BDA16C-1B93-4248-A79E-9E108DBD4932}" dt="2024-03-09T12:12:31.947" v="341" actId="478"/>
          <ac:spMkLst>
            <pc:docMk/>
            <pc:sldMk cId="0" sldId="286"/>
            <ac:spMk id="6" creationId="{A03EC83A-2820-4B57-437B-E3CB66FE434D}"/>
          </ac:spMkLst>
        </pc:spChg>
        <pc:spChg chg="del">
          <ac:chgData name="Verónica Hernández Sánchez" userId="3e419104fda9eceb" providerId="LiveId" clId="{C5BDA16C-1B93-4248-A79E-9E108DBD4932}" dt="2024-03-09T12:12:47.543" v="357" actId="478"/>
          <ac:spMkLst>
            <pc:docMk/>
            <pc:sldMk cId="0" sldId="286"/>
            <ac:spMk id="7" creationId="{0C17F5FA-C418-3377-EF72-2CF65247599A}"/>
          </ac:spMkLst>
        </pc:spChg>
        <pc:spChg chg="add mod">
          <ac:chgData name="Verónica Hernández Sánchez" userId="3e419104fda9eceb" providerId="LiveId" clId="{C5BDA16C-1B93-4248-A79E-9E108DBD4932}" dt="2024-03-09T12:41:36.219" v="1503" actId="408"/>
          <ac:spMkLst>
            <pc:docMk/>
            <pc:sldMk cId="0" sldId="286"/>
            <ac:spMk id="8" creationId="{C3F8914B-0270-AEBF-54E5-9B1DDFD47F4F}"/>
          </ac:spMkLst>
        </pc:spChg>
        <pc:spChg chg="add mod">
          <ac:chgData name="Verónica Hernández Sánchez" userId="3e419104fda9eceb" providerId="LiveId" clId="{C5BDA16C-1B93-4248-A79E-9E108DBD4932}" dt="2024-03-09T12:41:36.219" v="1503" actId="408"/>
          <ac:spMkLst>
            <pc:docMk/>
            <pc:sldMk cId="0" sldId="286"/>
            <ac:spMk id="9" creationId="{095127DB-4836-6FDD-4CE2-C0AED62A1604}"/>
          </ac:spMkLst>
        </pc:spChg>
        <pc:spChg chg="add mod">
          <ac:chgData name="Verónica Hernández Sánchez" userId="3e419104fda9eceb" providerId="LiveId" clId="{C5BDA16C-1B93-4248-A79E-9E108DBD4932}" dt="2024-03-09T17:16:43.850" v="4416" actId="208"/>
          <ac:spMkLst>
            <pc:docMk/>
            <pc:sldMk cId="0" sldId="286"/>
            <ac:spMk id="10" creationId="{299299C6-2CAE-0BEF-56CD-B1483BBE318B}"/>
          </ac:spMkLst>
        </pc:spChg>
        <pc:spChg chg="add mod">
          <ac:chgData name="Verónica Hernández Sánchez" userId="3e419104fda9eceb" providerId="LiveId" clId="{C5BDA16C-1B93-4248-A79E-9E108DBD4932}" dt="2024-03-09T17:16:50.470" v="4418" actId="1076"/>
          <ac:spMkLst>
            <pc:docMk/>
            <pc:sldMk cId="0" sldId="286"/>
            <ac:spMk id="11" creationId="{98C8BC0E-3EA3-C82C-773E-3C59E6FF3D36}"/>
          </ac:spMkLst>
        </pc:spChg>
        <pc:spChg chg="mod">
          <ac:chgData name="Verónica Hernández Sánchez" userId="3e419104fda9eceb" providerId="LiveId" clId="{C5BDA16C-1B93-4248-A79E-9E108DBD4932}" dt="2024-03-09T16:48:49.676" v="2840" actId="120"/>
          <ac:spMkLst>
            <pc:docMk/>
            <pc:sldMk cId="0" sldId="286"/>
            <ac:spMk id="783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6:48:51.802" v="2841" actId="120"/>
          <ac:spMkLst>
            <pc:docMk/>
            <pc:sldMk cId="0" sldId="286"/>
            <ac:spMk id="784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2:06:20.914" v="79" actId="20577"/>
          <ac:spMkLst>
            <pc:docMk/>
            <pc:sldMk cId="0" sldId="286"/>
            <ac:spMk id="787" creationId="{00000000-0000-0000-0000-000000000000}"/>
          </ac:spMkLst>
        </pc:spChg>
        <pc:spChg chg="del mod">
          <ac:chgData name="Verónica Hernández Sánchez" userId="3e419104fda9eceb" providerId="LiveId" clId="{C5BDA16C-1B93-4248-A79E-9E108DBD4932}" dt="2024-03-09T12:12:30.868" v="340" actId="478"/>
          <ac:spMkLst>
            <pc:docMk/>
            <pc:sldMk cId="0" sldId="286"/>
            <ac:spMk id="788" creationId="{00000000-0000-0000-0000-000000000000}"/>
          </ac:spMkLst>
        </pc:spChg>
        <pc:spChg chg="del mod">
          <ac:chgData name="Verónica Hernández Sánchez" userId="3e419104fda9eceb" providerId="LiveId" clId="{C5BDA16C-1B93-4248-A79E-9E108DBD4932}" dt="2024-03-09T12:12:50.479" v="358" actId="478"/>
          <ac:spMkLst>
            <pc:docMk/>
            <pc:sldMk cId="0" sldId="286"/>
            <ac:spMk id="789" creationId="{00000000-0000-0000-0000-000000000000}"/>
          </ac:spMkLst>
        </pc:spChg>
      </pc:sldChg>
      <pc:sldChg chg="del">
        <pc:chgData name="Verónica Hernández Sánchez" userId="3e419104fda9eceb" providerId="LiveId" clId="{C5BDA16C-1B93-4248-A79E-9E108DBD4932}" dt="2024-03-09T12:05:32.238" v="38" actId="47"/>
        <pc:sldMkLst>
          <pc:docMk/>
          <pc:sldMk cId="0" sldId="297"/>
        </pc:sldMkLst>
      </pc:sldChg>
      <pc:sldChg chg="modSp del mod">
        <pc:chgData name="Verónica Hernández Sánchez" userId="3e419104fda9eceb" providerId="LiveId" clId="{C5BDA16C-1B93-4248-A79E-9E108DBD4932}" dt="2024-03-09T12:15:52.070" v="644" actId="47"/>
        <pc:sldMkLst>
          <pc:docMk/>
          <pc:sldMk cId="2942791069" sldId="298"/>
        </pc:sldMkLst>
        <pc:spChg chg="mod">
          <ac:chgData name="Verónica Hernández Sánchez" userId="3e419104fda9eceb" providerId="LiveId" clId="{C5BDA16C-1B93-4248-A79E-9E108DBD4932}" dt="2024-03-09T12:06:06.405" v="39"/>
          <ac:spMkLst>
            <pc:docMk/>
            <pc:sldMk cId="2942791069" sldId="298"/>
            <ac:spMk id="4" creationId="{F923DD51-9F0E-0F1B-D772-F25F58D22124}"/>
          </ac:spMkLst>
        </pc:spChg>
        <pc:spChg chg="mod">
          <ac:chgData name="Verónica Hernández Sánchez" userId="3e419104fda9eceb" providerId="LiveId" clId="{C5BDA16C-1B93-4248-A79E-9E108DBD4932}" dt="2024-03-09T12:07:02.549" v="148" actId="20577"/>
          <ac:spMkLst>
            <pc:docMk/>
            <pc:sldMk cId="2942791069" sldId="298"/>
            <ac:spMk id="787" creationId="{00000000-0000-0000-0000-000000000000}"/>
          </ac:spMkLst>
        </pc:spChg>
      </pc:sldChg>
      <pc:sldChg chg="modSp del mod">
        <pc:chgData name="Verónica Hernández Sánchez" userId="3e419104fda9eceb" providerId="LiveId" clId="{C5BDA16C-1B93-4248-A79E-9E108DBD4932}" dt="2024-03-09T18:50:31.432" v="4441" actId="47"/>
        <pc:sldMkLst>
          <pc:docMk/>
          <pc:sldMk cId="2122628937" sldId="299"/>
        </pc:sldMkLst>
        <pc:spChg chg="mod">
          <ac:chgData name="Verónica Hernández Sánchez" userId="3e419104fda9eceb" providerId="LiveId" clId="{C5BDA16C-1B93-4248-A79E-9E108DBD4932}" dt="2024-03-09T12:06:06.405" v="39"/>
          <ac:spMkLst>
            <pc:docMk/>
            <pc:sldMk cId="2122628937" sldId="299"/>
            <ac:spMk id="4" creationId="{F923DD51-9F0E-0F1B-D772-F25F58D22124}"/>
          </ac:spMkLst>
        </pc:spChg>
        <pc:spChg chg="mod">
          <ac:chgData name="Verónica Hernández Sánchez" userId="3e419104fda9eceb" providerId="LiveId" clId="{C5BDA16C-1B93-4248-A79E-9E108DBD4932}" dt="2024-03-09T12:07:17.973" v="173" actId="20577"/>
          <ac:spMkLst>
            <pc:docMk/>
            <pc:sldMk cId="2122628937" sldId="299"/>
            <ac:spMk id="787" creationId="{00000000-0000-0000-0000-000000000000}"/>
          </ac:spMkLst>
        </pc:spChg>
      </pc:sldChg>
      <pc:sldChg chg="modSp add del mod">
        <pc:chgData name="Verónica Hernández Sánchez" userId="3e419104fda9eceb" providerId="LiveId" clId="{C5BDA16C-1B93-4248-A79E-9E108DBD4932}" dt="2024-03-09T18:50:32.210" v="4442" actId="47"/>
        <pc:sldMkLst>
          <pc:docMk/>
          <pc:sldMk cId="2500534017" sldId="300"/>
        </pc:sldMkLst>
        <pc:spChg chg="mod">
          <ac:chgData name="Verónica Hernández Sánchez" userId="3e419104fda9eceb" providerId="LiveId" clId="{C5BDA16C-1B93-4248-A79E-9E108DBD4932}" dt="2024-03-09T12:07:36.472" v="204" actId="20577"/>
          <ac:spMkLst>
            <pc:docMk/>
            <pc:sldMk cId="2500534017" sldId="300"/>
            <ac:spMk id="787" creationId="{00000000-0000-0000-0000-000000000000}"/>
          </ac:spMkLst>
        </pc:spChg>
      </pc:sldChg>
      <pc:sldChg chg="modSp add del mod">
        <pc:chgData name="Verónica Hernández Sánchez" userId="3e419104fda9eceb" providerId="LiveId" clId="{C5BDA16C-1B93-4248-A79E-9E108DBD4932}" dt="2024-03-09T18:50:33.219" v="4443" actId="47"/>
        <pc:sldMkLst>
          <pc:docMk/>
          <pc:sldMk cId="3083897931" sldId="301"/>
        </pc:sldMkLst>
        <pc:spChg chg="mod">
          <ac:chgData name="Verónica Hernández Sánchez" userId="3e419104fda9eceb" providerId="LiveId" clId="{C5BDA16C-1B93-4248-A79E-9E108DBD4932}" dt="2024-03-09T12:08:54.656" v="259" actId="20577"/>
          <ac:spMkLst>
            <pc:docMk/>
            <pc:sldMk cId="3083897931" sldId="301"/>
            <ac:spMk id="787" creationId="{00000000-0000-0000-0000-000000000000}"/>
          </ac:spMkLst>
        </pc:spChg>
      </pc:sldChg>
      <pc:sldChg chg="modSp add del mod">
        <pc:chgData name="Verónica Hernández Sánchez" userId="3e419104fda9eceb" providerId="LiveId" clId="{C5BDA16C-1B93-4248-A79E-9E108DBD4932}" dt="2024-03-09T18:50:30.501" v="4440" actId="47"/>
        <pc:sldMkLst>
          <pc:docMk/>
          <pc:sldMk cId="163373914" sldId="302"/>
        </pc:sldMkLst>
        <pc:spChg chg="mod">
          <ac:chgData name="Verónica Hernández Sánchez" userId="3e419104fda9eceb" providerId="LiveId" clId="{C5BDA16C-1B93-4248-A79E-9E108DBD4932}" dt="2024-03-09T12:42:19.286" v="1508" actId="14100"/>
          <ac:spMkLst>
            <pc:docMk/>
            <pc:sldMk cId="163373914" sldId="302"/>
            <ac:spMk id="4" creationId="{F923DD51-9F0E-0F1B-D772-F25F58D22124}"/>
          </ac:spMkLst>
        </pc:spChg>
        <pc:spChg chg="mod">
          <ac:chgData name="Verónica Hernández Sánchez" userId="3e419104fda9eceb" providerId="LiveId" clId="{C5BDA16C-1B93-4248-A79E-9E108DBD4932}" dt="2024-03-09T12:08:34.069" v="249" actId="20577"/>
          <ac:spMkLst>
            <pc:docMk/>
            <pc:sldMk cId="163373914" sldId="302"/>
            <ac:spMk id="787" creationId="{00000000-0000-0000-0000-000000000000}"/>
          </ac:spMkLst>
        </pc:spChg>
      </pc:sldChg>
      <pc:sldChg chg="addSp modSp add mod modAnim modNotesTx">
        <pc:chgData name="Verónica Hernández Sánchez" userId="3e419104fda9eceb" providerId="LiveId" clId="{C5BDA16C-1B93-4248-A79E-9E108DBD4932}" dt="2024-03-09T19:14:43.448" v="4447" actId="6549"/>
        <pc:sldMkLst>
          <pc:docMk/>
          <pc:sldMk cId="3648807676" sldId="303"/>
        </pc:sldMkLst>
        <pc:spChg chg="mod">
          <ac:chgData name="Verónica Hernández Sánchez" userId="3e419104fda9eceb" providerId="LiveId" clId="{C5BDA16C-1B93-4248-A79E-9E108DBD4932}" dt="2024-03-09T16:48:54.594" v="2842" actId="120"/>
          <ac:spMkLst>
            <pc:docMk/>
            <pc:sldMk cId="3648807676" sldId="303"/>
            <ac:spMk id="2" creationId="{F48AA44C-7C2B-B60B-E6B3-3458A19C88F4}"/>
          </ac:spMkLst>
        </pc:spChg>
        <pc:spChg chg="add mod">
          <ac:chgData name="Verónica Hernández Sánchez" userId="3e419104fda9eceb" providerId="LiveId" clId="{C5BDA16C-1B93-4248-A79E-9E108DBD4932}" dt="2024-03-09T12:15:03.129" v="573"/>
          <ac:spMkLst>
            <pc:docMk/>
            <pc:sldMk cId="3648807676" sldId="303"/>
            <ac:spMk id="3" creationId="{381E1623-4789-9D3A-34C1-9076B454C83D}"/>
          </ac:spMkLst>
        </pc:spChg>
        <pc:spChg chg="mod">
          <ac:chgData name="Verónica Hernández Sánchez" userId="3e419104fda9eceb" providerId="LiveId" clId="{C5BDA16C-1B93-4248-A79E-9E108DBD4932}" dt="2024-03-09T12:42:09.748" v="1506" actId="14100"/>
          <ac:spMkLst>
            <pc:docMk/>
            <pc:sldMk cId="3648807676" sldId="303"/>
            <ac:spMk id="4" creationId="{F923DD51-9F0E-0F1B-D772-F25F58D22124}"/>
          </ac:spMkLst>
        </pc:spChg>
        <pc:spChg chg="mod">
          <ac:chgData name="Verónica Hernández Sánchez" userId="3e419104fda9eceb" providerId="LiveId" clId="{C5BDA16C-1B93-4248-A79E-9E108DBD4932}" dt="2024-03-09T12:42:37.290" v="1509" actId="408"/>
          <ac:spMkLst>
            <pc:docMk/>
            <pc:sldMk cId="3648807676" sldId="303"/>
            <ac:spMk id="5" creationId="{D6DE49B3-3115-DF7F-6AFE-873117C71E12}"/>
          </ac:spMkLst>
        </pc:spChg>
        <pc:spChg chg="add mod">
          <ac:chgData name="Verónica Hernández Sánchez" userId="3e419104fda9eceb" providerId="LiveId" clId="{C5BDA16C-1B93-4248-A79E-9E108DBD4932}" dt="2024-03-09T16:49:01.952" v="2845" actId="120"/>
          <ac:spMkLst>
            <pc:docMk/>
            <pc:sldMk cId="3648807676" sldId="303"/>
            <ac:spMk id="6" creationId="{21ECA9B2-363B-DEA2-8958-9337AA0E3EC9}"/>
          </ac:spMkLst>
        </pc:spChg>
        <pc:spChg chg="mod">
          <ac:chgData name="Verónica Hernández Sánchez" userId="3e419104fda9eceb" providerId="LiveId" clId="{C5BDA16C-1B93-4248-A79E-9E108DBD4932}" dt="2024-03-09T12:42:37.290" v="1509" actId="408"/>
          <ac:spMkLst>
            <pc:docMk/>
            <pc:sldMk cId="3648807676" sldId="303"/>
            <ac:spMk id="8" creationId="{C3F8914B-0270-AEBF-54E5-9B1DDFD47F4F}"/>
          </ac:spMkLst>
        </pc:spChg>
        <pc:spChg chg="mod">
          <ac:chgData name="Verónica Hernández Sánchez" userId="3e419104fda9eceb" providerId="LiveId" clId="{C5BDA16C-1B93-4248-A79E-9E108DBD4932}" dt="2024-03-09T12:42:37.290" v="1509" actId="408"/>
          <ac:spMkLst>
            <pc:docMk/>
            <pc:sldMk cId="3648807676" sldId="303"/>
            <ac:spMk id="9" creationId="{095127DB-4836-6FDD-4CE2-C0AED62A1604}"/>
          </ac:spMkLst>
        </pc:spChg>
        <pc:spChg chg="add mod">
          <ac:chgData name="Verónica Hernández Sánchez" userId="3e419104fda9eceb" providerId="LiveId" clId="{C5BDA16C-1B93-4248-A79E-9E108DBD4932}" dt="2024-03-09T12:42:37.290" v="1509" actId="408"/>
          <ac:spMkLst>
            <pc:docMk/>
            <pc:sldMk cId="3648807676" sldId="303"/>
            <ac:spMk id="10" creationId="{55BB5686-821F-C38B-554B-6DBDA1298431}"/>
          </ac:spMkLst>
        </pc:spChg>
        <pc:spChg chg="add mod">
          <ac:chgData name="Verónica Hernández Sánchez" userId="3e419104fda9eceb" providerId="LiveId" clId="{C5BDA16C-1B93-4248-A79E-9E108DBD4932}" dt="2024-03-09T17:17:26.184" v="4423" actId="14100"/>
          <ac:spMkLst>
            <pc:docMk/>
            <pc:sldMk cId="3648807676" sldId="303"/>
            <ac:spMk id="11" creationId="{B17C2D3C-D3CD-566C-33C0-7EA670FB7890}"/>
          </ac:spMkLst>
        </pc:spChg>
        <pc:spChg chg="add mod">
          <ac:chgData name="Verónica Hernández Sánchez" userId="3e419104fda9eceb" providerId="LiveId" clId="{C5BDA16C-1B93-4248-A79E-9E108DBD4932}" dt="2024-03-09T17:17:31.714" v="4425" actId="1076"/>
          <ac:spMkLst>
            <pc:docMk/>
            <pc:sldMk cId="3648807676" sldId="303"/>
            <ac:spMk id="12" creationId="{2FBAE925-9B48-D45D-D873-80EB506B1771}"/>
          </ac:spMkLst>
        </pc:spChg>
        <pc:spChg chg="add mod">
          <ac:chgData name="Verónica Hernández Sánchez" userId="3e419104fda9eceb" providerId="LiveId" clId="{C5BDA16C-1B93-4248-A79E-9E108DBD4932}" dt="2024-03-09T17:17:35.835" v="4427" actId="1076"/>
          <ac:spMkLst>
            <pc:docMk/>
            <pc:sldMk cId="3648807676" sldId="303"/>
            <ac:spMk id="13" creationId="{334CBED9-05E5-24A8-4EE7-F36C3DE211BD}"/>
          </ac:spMkLst>
        </pc:spChg>
        <pc:spChg chg="mod">
          <ac:chgData name="Verónica Hernández Sánchez" userId="3e419104fda9eceb" providerId="LiveId" clId="{C5BDA16C-1B93-4248-A79E-9E108DBD4932}" dt="2024-03-09T16:48:57.016" v="2843" actId="120"/>
          <ac:spMkLst>
            <pc:docMk/>
            <pc:sldMk cId="3648807676" sldId="303"/>
            <ac:spMk id="783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6:48:59.580" v="2844" actId="120"/>
          <ac:spMkLst>
            <pc:docMk/>
            <pc:sldMk cId="3648807676" sldId="303"/>
            <ac:spMk id="784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2:15:09.238" v="575"/>
          <ac:spMkLst>
            <pc:docMk/>
            <pc:sldMk cId="3648807676" sldId="303"/>
            <ac:spMk id="787" creationId="{00000000-0000-0000-0000-000000000000}"/>
          </ac:spMkLst>
        </pc:spChg>
        <pc:cxnChg chg="add mod">
          <ac:chgData name="Verónica Hernández Sánchez" userId="3e419104fda9eceb" providerId="LiveId" clId="{C5BDA16C-1B93-4248-A79E-9E108DBD4932}" dt="2024-03-09T12:25:25.188" v="1368" actId="408"/>
          <ac:cxnSpMkLst>
            <pc:docMk/>
            <pc:sldMk cId="3648807676" sldId="303"/>
            <ac:cxnSpMk id="7" creationId="{74BAFFE5-E5D2-15D6-66F2-085F653A1955}"/>
          </ac:cxnSpMkLst>
        </pc:cxnChg>
        <pc:cxnChg chg="mod">
          <ac:chgData name="Verónica Hernández Sánchez" userId="3e419104fda9eceb" providerId="LiveId" clId="{C5BDA16C-1B93-4248-A79E-9E108DBD4932}" dt="2024-03-09T12:25:25.188" v="1368" actId="408"/>
          <ac:cxnSpMkLst>
            <pc:docMk/>
            <pc:sldMk cId="3648807676" sldId="303"/>
            <ac:cxnSpMk id="791" creationId="{00000000-0000-0000-0000-000000000000}"/>
          </ac:cxnSpMkLst>
        </pc:cxnChg>
        <pc:cxnChg chg="mod">
          <ac:chgData name="Verónica Hernández Sánchez" userId="3e419104fda9eceb" providerId="LiveId" clId="{C5BDA16C-1B93-4248-A79E-9E108DBD4932}" dt="2024-03-09T12:25:25.188" v="1368" actId="408"/>
          <ac:cxnSpMkLst>
            <pc:docMk/>
            <pc:sldMk cId="3648807676" sldId="303"/>
            <ac:cxnSpMk id="792" creationId="{00000000-0000-0000-0000-000000000000}"/>
          </ac:cxnSpMkLst>
        </pc:cxnChg>
      </pc:sldChg>
      <pc:sldChg chg="addSp modSp add mod modAnim modNotesTx">
        <pc:chgData name="Verónica Hernández Sánchez" userId="3e419104fda9eceb" providerId="LiveId" clId="{C5BDA16C-1B93-4248-A79E-9E108DBD4932}" dt="2024-03-09T19:14:45.512" v="4448" actId="6549"/>
        <pc:sldMkLst>
          <pc:docMk/>
          <pc:sldMk cId="3326865258" sldId="304"/>
        </pc:sldMkLst>
        <pc:spChg chg="mod">
          <ac:chgData name="Verónica Hernández Sánchez" userId="3e419104fda9eceb" providerId="LiveId" clId="{C5BDA16C-1B93-4248-A79E-9E108DBD4932}" dt="2024-03-09T12:45:28.605" v="1662" actId="20577"/>
          <ac:spMkLst>
            <pc:docMk/>
            <pc:sldMk cId="3326865258" sldId="304"/>
            <ac:spMk id="2" creationId="{F48AA44C-7C2B-B60B-E6B3-3458A19C88F4}"/>
          </ac:spMkLst>
        </pc:spChg>
        <pc:spChg chg="add mod">
          <ac:chgData name="Verónica Hernández Sánchez" userId="3e419104fda9eceb" providerId="LiveId" clId="{C5BDA16C-1B93-4248-A79E-9E108DBD4932}" dt="2024-03-09T17:17:52.615" v="4432" actId="14100"/>
          <ac:spMkLst>
            <pc:docMk/>
            <pc:sldMk cId="3326865258" sldId="304"/>
            <ac:spMk id="3" creationId="{7053F9A1-34C7-4B22-CDA1-DEED7D959BDE}"/>
          </ac:spMkLst>
        </pc:spChg>
        <pc:spChg chg="mod">
          <ac:chgData name="Verónica Hernández Sánchez" userId="3e419104fda9eceb" providerId="LiveId" clId="{C5BDA16C-1B93-4248-A79E-9E108DBD4932}" dt="2024-03-09T12:42:15.347" v="1507" actId="14100"/>
          <ac:spMkLst>
            <pc:docMk/>
            <pc:sldMk cId="3326865258" sldId="304"/>
            <ac:spMk id="4" creationId="{F923DD51-9F0E-0F1B-D772-F25F58D22124}"/>
          </ac:spMkLst>
        </pc:spChg>
        <pc:spChg chg="mod">
          <ac:chgData name="Verónica Hernández Sánchez" userId="3e419104fda9eceb" providerId="LiveId" clId="{C5BDA16C-1B93-4248-A79E-9E108DBD4932}" dt="2024-03-09T12:44:08.456" v="1556" actId="20577"/>
          <ac:spMkLst>
            <pc:docMk/>
            <pc:sldMk cId="3326865258" sldId="304"/>
            <ac:spMk id="5" creationId="{D6DE49B3-3115-DF7F-6AFE-873117C71E12}"/>
          </ac:spMkLst>
        </pc:spChg>
        <pc:spChg chg="add mod">
          <ac:chgData name="Verónica Hernández Sánchez" userId="3e419104fda9eceb" providerId="LiveId" clId="{C5BDA16C-1B93-4248-A79E-9E108DBD4932}" dt="2024-03-09T17:17:57.254" v="4434" actId="1076"/>
          <ac:spMkLst>
            <pc:docMk/>
            <pc:sldMk cId="3326865258" sldId="304"/>
            <ac:spMk id="6" creationId="{2B824BE5-F060-A03A-1837-0455C61533F5}"/>
          </ac:spMkLst>
        </pc:spChg>
        <pc:spChg chg="mod">
          <ac:chgData name="Verónica Hernández Sánchez" userId="3e419104fda9eceb" providerId="LiveId" clId="{C5BDA16C-1B93-4248-A79E-9E108DBD4932}" dt="2024-03-09T12:44:16.870" v="1564" actId="20577"/>
          <ac:spMkLst>
            <pc:docMk/>
            <pc:sldMk cId="3326865258" sldId="304"/>
            <ac:spMk id="8" creationId="{C3F8914B-0270-AEBF-54E5-9B1DDFD47F4F}"/>
          </ac:spMkLst>
        </pc:spChg>
        <pc:spChg chg="mod">
          <ac:chgData name="Verónica Hernández Sánchez" userId="3e419104fda9eceb" providerId="LiveId" clId="{C5BDA16C-1B93-4248-A79E-9E108DBD4932}" dt="2024-03-09T12:44:23.290" v="1582" actId="20577"/>
          <ac:spMkLst>
            <pc:docMk/>
            <pc:sldMk cId="3326865258" sldId="304"/>
            <ac:spMk id="9" creationId="{095127DB-4836-6FDD-4CE2-C0AED62A1604}"/>
          </ac:spMkLst>
        </pc:spChg>
        <pc:spChg chg="mod">
          <ac:chgData name="Verónica Hernández Sánchez" userId="3e419104fda9eceb" providerId="LiveId" clId="{C5BDA16C-1B93-4248-A79E-9E108DBD4932}" dt="2024-03-09T12:52:49.215" v="1808" actId="20577"/>
          <ac:spMkLst>
            <pc:docMk/>
            <pc:sldMk cId="3326865258" sldId="304"/>
            <ac:spMk id="783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3:31:19.602" v="2774" actId="1076"/>
          <ac:spMkLst>
            <pc:docMk/>
            <pc:sldMk cId="3326865258" sldId="304"/>
            <ac:spMk id="784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2:43:40.166" v="1518"/>
          <ac:spMkLst>
            <pc:docMk/>
            <pc:sldMk cId="3326865258" sldId="304"/>
            <ac:spMk id="787" creationId="{00000000-0000-0000-0000-000000000000}"/>
          </ac:spMkLst>
        </pc:spChg>
      </pc:sldChg>
      <pc:sldChg chg="addSp modSp add mod modAnim modNotesTx">
        <pc:chgData name="Verónica Hernández Sánchez" userId="3e419104fda9eceb" providerId="LiveId" clId="{C5BDA16C-1B93-4248-A79E-9E108DBD4932}" dt="2024-03-09T19:14:52.911" v="4449" actId="20577"/>
        <pc:sldMkLst>
          <pc:docMk/>
          <pc:sldMk cId="1918742003" sldId="305"/>
        </pc:sldMkLst>
        <pc:spChg chg="mod">
          <ac:chgData name="Verónica Hernández Sánchez" userId="3e419104fda9eceb" providerId="LiveId" clId="{C5BDA16C-1B93-4248-A79E-9E108DBD4932}" dt="2024-03-09T16:40:00.973" v="2828" actId="20577"/>
          <ac:spMkLst>
            <pc:docMk/>
            <pc:sldMk cId="1918742003" sldId="305"/>
            <ac:spMk id="2" creationId="{F48AA44C-7C2B-B60B-E6B3-3458A19C88F4}"/>
          </ac:spMkLst>
        </pc:spChg>
        <pc:spChg chg="add mod">
          <ac:chgData name="Verónica Hernández Sánchez" userId="3e419104fda9eceb" providerId="LiveId" clId="{C5BDA16C-1B93-4248-A79E-9E108DBD4932}" dt="2024-03-09T17:18:00.028" v="4435"/>
          <ac:spMkLst>
            <pc:docMk/>
            <pc:sldMk cId="1918742003" sldId="305"/>
            <ac:spMk id="3" creationId="{330D772B-8086-1F8D-F355-2FB4FA772316}"/>
          </ac:spMkLst>
        </pc:spChg>
        <pc:spChg chg="mod">
          <ac:chgData name="Verónica Hernández Sánchez" userId="3e419104fda9eceb" providerId="LiveId" clId="{C5BDA16C-1B93-4248-A79E-9E108DBD4932}" dt="2024-03-09T12:55:15.600" v="1959" actId="20577"/>
          <ac:spMkLst>
            <pc:docMk/>
            <pc:sldMk cId="1918742003" sldId="305"/>
            <ac:spMk id="5" creationId="{D6DE49B3-3115-DF7F-6AFE-873117C71E12}"/>
          </ac:spMkLst>
        </pc:spChg>
        <pc:spChg chg="add mod">
          <ac:chgData name="Verónica Hernández Sánchez" userId="3e419104fda9eceb" providerId="LiveId" clId="{C5BDA16C-1B93-4248-A79E-9E108DBD4932}" dt="2024-03-09T17:18:04.288" v="4437" actId="1076"/>
          <ac:spMkLst>
            <pc:docMk/>
            <pc:sldMk cId="1918742003" sldId="305"/>
            <ac:spMk id="6" creationId="{5565AFE2-F5F9-A0EC-D342-B7BB17C2C514}"/>
          </ac:spMkLst>
        </pc:spChg>
        <pc:spChg chg="mod">
          <ac:chgData name="Verónica Hernández Sánchez" userId="3e419104fda9eceb" providerId="LiveId" clId="{C5BDA16C-1B93-4248-A79E-9E108DBD4932}" dt="2024-03-09T12:55:43.500" v="2041" actId="20577"/>
          <ac:spMkLst>
            <pc:docMk/>
            <pc:sldMk cId="1918742003" sldId="305"/>
            <ac:spMk id="8" creationId="{C3F8914B-0270-AEBF-54E5-9B1DDFD47F4F}"/>
          </ac:spMkLst>
        </pc:spChg>
        <pc:spChg chg="mod">
          <ac:chgData name="Verónica Hernández Sánchez" userId="3e419104fda9eceb" providerId="LiveId" clId="{C5BDA16C-1B93-4248-A79E-9E108DBD4932}" dt="2024-03-09T12:55:39.014" v="2037" actId="20577"/>
          <ac:spMkLst>
            <pc:docMk/>
            <pc:sldMk cId="1918742003" sldId="305"/>
            <ac:spMk id="9" creationId="{095127DB-4836-6FDD-4CE2-C0AED62A1604}"/>
          </ac:spMkLst>
        </pc:spChg>
        <pc:spChg chg="mod">
          <ac:chgData name="Verónica Hernández Sánchez" userId="3e419104fda9eceb" providerId="LiveId" clId="{C5BDA16C-1B93-4248-A79E-9E108DBD4932}" dt="2024-03-09T12:59:46.725" v="2369" actId="20577"/>
          <ac:spMkLst>
            <pc:docMk/>
            <pc:sldMk cId="1918742003" sldId="305"/>
            <ac:spMk id="783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6:46:56.712" v="2834" actId="20577"/>
          <ac:spMkLst>
            <pc:docMk/>
            <pc:sldMk cId="1918742003" sldId="305"/>
            <ac:spMk id="784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2:54:43.039" v="1936" actId="20577"/>
          <ac:spMkLst>
            <pc:docMk/>
            <pc:sldMk cId="1918742003" sldId="305"/>
            <ac:spMk id="787" creationId="{00000000-0000-0000-0000-000000000000}"/>
          </ac:spMkLst>
        </pc:spChg>
      </pc:sldChg>
      <pc:sldChg chg="new">
        <pc:chgData name="Verónica Hernández Sánchez" userId="3e419104fda9eceb" providerId="LiveId" clId="{C5BDA16C-1B93-4248-A79E-9E108DBD4932}" dt="2024-03-09T12:54:46.797" v="1937" actId="680"/>
        <pc:sldMkLst>
          <pc:docMk/>
          <pc:sldMk cId="2694671086" sldId="306"/>
        </pc:sldMkLst>
      </pc:sldChg>
      <pc:sldChg chg="addSp delSp modSp add mod delAnim modAnim modNotesTx">
        <pc:chgData name="Verónica Hernández Sánchez" userId="3e419104fda9eceb" providerId="LiveId" clId="{C5BDA16C-1B93-4248-A79E-9E108DBD4932}" dt="2024-03-09T19:15:05.410" v="4451" actId="1076"/>
        <pc:sldMkLst>
          <pc:docMk/>
          <pc:sldMk cId="3203270005" sldId="307"/>
        </pc:sldMkLst>
        <pc:spChg chg="mod">
          <ac:chgData name="Verónica Hernández Sánchez" userId="3e419104fda9eceb" providerId="LiveId" clId="{C5BDA16C-1B93-4248-A79E-9E108DBD4932}" dt="2024-03-09T19:15:05.410" v="4451" actId="1076"/>
          <ac:spMkLst>
            <pc:docMk/>
            <pc:sldMk cId="3203270005" sldId="307"/>
            <ac:spMk id="2" creationId="{F48AA44C-7C2B-B60B-E6B3-3458A19C88F4}"/>
          </ac:spMkLst>
        </pc:spChg>
        <pc:spChg chg="add mod">
          <ac:chgData name="Verónica Hernández Sánchez" userId="3e419104fda9eceb" providerId="LiveId" clId="{C5BDA16C-1B93-4248-A79E-9E108DBD4932}" dt="2024-03-09T13:12:29.669" v="2599" actId="571"/>
          <ac:spMkLst>
            <pc:docMk/>
            <pc:sldMk cId="3203270005" sldId="307"/>
            <ac:spMk id="3" creationId="{D87192B9-63CD-AF64-6073-E59925F46562}"/>
          </ac:spMkLst>
        </pc:spChg>
        <pc:spChg chg="mod">
          <ac:chgData name="Verónica Hernández Sánchez" userId="3e419104fda9eceb" providerId="LiveId" clId="{C5BDA16C-1B93-4248-A79E-9E108DBD4932}" dt="2024-03-09T13:11:48.348" v="2591" actId="408"/>
          <ac:spMkLst>
            <pc:docMk/>
            <pc:sldMk cId="3203270005" sldId="307"/>
            <ac:spMk id="5" creationId="{D6DE49B3-3115-DF7F-6AFE-873117C71E12}"/>
          </ac:spMkLst>
        </pc:spChg>
        <pc:spChg chg="add mod">
          <ac:chgData name="Verónica Hernández Sánchez" userId="3e419104fda9eceb" providerId="LiveId" clId="{C5BDA16C-1B93-4248-A79E-9E108DBD4932}" dt="2024-03-09T13:12:29.669" v="2599" actId="571"/>
          <ac:spMkLst>
            <pc:docMk/>
            <pc:sldMk cId="3203270005" sldId="307"/>
            <ac:spMk id="6" creationId="{37DAB8F5-E4DA-4F56-88BA-06D4A7C81C3D}"/>
          </ac:spMkLst>
        </pc:spChg>
        <pc:spChg chg="add mod">
          <ac:chgData name="Verónica Hernández Sánchez" userId="3e419104fda9eceb" providerId="LiveId" clId="{C5BDA16C-1B93-4248-A79E-9E108DBD4932}" dt="2024-03-09T17:18:09.835" v="4439" actId="1076"/>
          <ac:spMkLst>
            <pc:docMk/>
            <pc:sldMk cId="3203270005" sldId="307"/>
            <ac:spMk id="7" creationId="{C6267653-E278-B0EA-BAE1-97785E1DAF31}"/>
          </ac:spMkLst>
        </pc:spChg>
        <pc:spChg chg="mod">
          <ac:chgData name="Verónica Hernández Sánchez" userId="3e419104fda9eceb" providerId="LiveId" clId="{C5BDA16C-1B93-4248-A79E-9E108DBD4932}" dt="2024-03-09T13:11:48.348" v="2591" actId="408"/>
          <ac:spMkLst>
            <pc:docMk/>
            <pc:sldMk cId="3203270005" sldId="307"/>
            <ac:spMk id="8" creationId="{C3F8914B-0270-AEBF-54E5-9B1DDFD47F4F}"/>
          </ac:spMkLst>
        </pc:spChg>
        <pc:spChg chg="del">
          <ac:chgData name="Verónica Hernández Sánchez" userId="3e419104fda9eceb" providerId="LiveId" clId="{C5BDA16C-1B93-4248-A79E-9E108DBD4932}" dt="2024-03-09T13:06:41.296" v="2478" actId="478"/>
          <ac:spMkLst>
            <pc:docMk/>
            <pc:sldMk cId="3203270005" sldId="307"/>
            <ac:spMk id="9" creationId="{095127DB-4836-6FDD-4CE2-C0AED62A1604}"/>
          </ac:spMkLst>
        </pc:spChg>
        <pc:spChg chg="mod">
          <ac:chgData name="Verónica Hernández Sánchez" userId="3e419104fda9eceb" providerId="LiveId" clId="{C5BDA16C-1B93-4248-A79E-9E108DBD4932}" dt="2024-03-09T17:12:26.534" v="4012" actId="120"/>
          <ac:spMkLst>
            <pc:docMk/>
            <pc:sldMk cId="3203270005" sldId="307"/>
            <ac:spMk id="783" creationId="{00000000-0000-0000-0000-000000000000}"/>
          </ac:spMkLst>
        </pc:spChg>
        <pc:spChg chg="del">
          <ac:chgData name="Verónica Hernández Sánchez" userId="3e419104fda9eceb" providerId="LiveId" clId="{C5BDA16C-1B93-4248-A79E-9E108DBD4932}" dt="2024-03-09T13:06:43.965" v="2479" actId="478"/>
          <ac:spMkLst>
            <pc:docMk/>
            <pc:sldMk cId="3203270005" sldId="307"/>
            <ac:spMk id="784" creationId="{00000000-0000-0000-0000-000000000000}"/>
          </ac:spMkLst>
        </pc:spChg>
        <pc:spChg chg="mod">
          <ac:chgData name="Verónica Hernández Sánchez" userId="3e419104fda9eceb" providerId="LiveId" clId="{C5BDA16C-1B93-4248-A79E-9E108DBD4932}" dt="2024-03-09T13:02:32.011" v="2443" actId="5793"/>
          <ac:spMkLst>
            <pc:docMk/>
            <pc:sldMk cId="3203270005" sldId="307"/>
            <ac:spMk id="787" creationId="{00000000-0000-0000-0000-000000000000}"/>
          </ac:spMkLst>
        </pc:spChg>
        <pc:cxnChg chg="mod">
          <ac:chgData name="Verónica Hernández Sánchez" userId="3e419104fda9eceb" providerId="LiveId" clId="{C5BDA16C-1B93-4248-A79E-9E108DBD4932}" dt="2024-03-09T13:13:18.551" v="2608" actId="1076"/>
          <ac:cxnSpMkLst>
            <pc:docMk/>
            <pc:sldMk cId="3203270005" sldId="307"/>
            <ac:cxnSpMk id="791" creationId="{00000000-0000-0000-0000-000000000000}"/>
          </ac:cxnSpMkLst>
        </pc:cxnChg>
        <pc:cxnChg chg="del">
          <ac:chgData name="Verónica Hernández Sánchez" userId="3e419104fda9eceb" providerId="LiveId" clId="{C5BDA16C-1B93-4248-A79E-9E108DBD4932}" dt="2024-03-09T13:02:44.893" v="2449" actId="478"/>
          <ac:cxnSpMkLst>
            <pc:docMk/>
            <pc:sldMk cId="3203270005" sldId="307"/>
            <ac:cxnSpMk id="79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15aa4254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" name="Google Shape;18;g115aa4254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43f5808fd_0_3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43f5808fd_0_3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43f5808fd_0_3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43f5808fd_0_3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36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43f5808fd_0_3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43f5808fd_0_3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79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43f5808fd_0_3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43f5808fd_0_3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14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43f5808fd_0_3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43f5808fd_0_3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95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Smoke F5F5F5">
  <p:cSld name="CUSTOM_3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Panther 222222">
  <p:cSld name="CUSTOM_14_1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Bold"/>
              <a:buNone/>
              <a:defRPr sz="2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Char char="●"/>
              <a:defRPr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quest.io/premium/short-form-3/?utm_source=google&amp;utm_medium=cpc&amp;utm_campaign=march_madness&amp;utm_source=google&amp;utm_medium=&amp;matchtype=&amp;device=c&amp;utm_campaign=ai_launch_sale&amp;campaignid=20758249356&amp;adgroupid=&amp;adid=&amp;utm_content=&amp;gad_source=1&amp;gclid=Cj0KCQiArrCvBhCNARIsAOkAGcVlQsLe06gj9e-lNKh4Yu6Fx4dNyJFUnAYICc9qv1WnAmMQKGefYBIaAhAwEALw_wcB" TargetMode="External"/><Relationship Id="rId3" Type="http://schemas.openxmlformats.org/officeDocument/2006/relationships/hyperlink" Target="https://www.amazon.es/Mathematics-Machine-Learning-Peter-Deisenroth/dp/110845514X/ref=sr_1_1?__mk_es_ES=%C3%85M%C3%85%C5%BD%C3%95%C3%91&amp;crid=3UPH412C12QXY&amp;dib=eyJ2IjoiMSJ9.Il-jKk-59KXHdqb3V0jIkikQBVTI5IOZiaS_vn-VIbZ9UGfLR4Ksz7TWaFvaHcDO.FVCxITiXYzTq-n15JrtCMuhtfvbXU1PpMIOHr2aFzEo&amp;dib_tag=se&amp;keywords=Matem%C3%A1ticas+para+Machine+Learning+%E2%80%93+Marc+Deisenroth&amp;qid=1709990695&amp;sprefix=matem%C3%A1ticas+para+machine+learning+marc+deisenroth%2Caps%2C140&amp;sr=8-1" TargetMode="External"/><Relationship Id="rId7" Type="http://schemas.openxmlformats.org/officeDocument/2006/relationships/hyperlink" Target="https://www.youtube.com/watch?v=AGou3z-m8-4&amp;list=PL9KMMaEYDVc6wM5ysUHkjc74mHPHD_68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amzn.eu/d/hMAKFAf" TargetMode="External"/><Relationship Id="rId10" Type="http://schemas.openxmlformats.org/officeDocument/2006/relationships/hyperlink" Target="https://platzi.com/ruta/matematicas-machine-learning/" TargetMode="External"/><Relationship Id="rId4" Type="http://schemas.openxmlformats.org/officeDocument/2006/relationships/hyperlink" Target="https://www.amazon.es/Python-para-Todos-Explorando-informaci%C3%B3n/dp/B086PSMTSV/ref=sr_1_1?__mk_es_ES=%C3%85M%C3%85%C5%BD%C3%95%C3%91&amp;crid=W0ZSYLPYZHNG&amp;dib=eyJ2IjoiMSJ9.J7id4Mf4M71KFJbDbRJu_qpwTSliL-Va95s_Ub-H_90lweg45iijax-3W-fcJ7Bfjr-u4hWcmketYjPr62yZPuwC_Ltbmen4DgwOql6wy0nc-l32RFpBOmxQK36_MFtlTZVDR3xx4BTO6o2_SQXP2ZNHds7oz4__EmHwjYHxU6yVDz6IH9zYYj8E8rq97gHQeW_XvdTXPpqDTGQD579vCJEZY8A_opJMgfdPU2aZrdFJ9avjU13y0_PTctIhODTr7kCPq0XdpGMrbMPP7KQ6HxIHZhd2VbLXjIxH1lXNM50.odBewecdEXsAllRM-CsncQ3z7gVEWYGwa6nCf9iiZxg&amp;dib_tag=se&amp;keywords=python+para+todos&amp;qid=1709990794&amp;sprefix=python+para+todo%2Caps%2C132&amp;sr=8-1" TargetMode="External"/><Relationship Id="rId9" Type="http://schemas.openxmlformats.org/officeDocument/2006/relationships/hyperlink" Target="https://www.coursera.org/specializations/machine-learning-introduc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dataquest.io/tag/machine-learning" TargetMode="External"/><Relationship Id="rId3" Type="http://schemas.openxmlformats.org/officeDocument/2006/relationships/hyperlink" Target="https://www.kaggle.com/datasets/alxmamaev/flowers-recognition" TargetMode="External"/><Relationship Id="rId7" Type="http://schemas.openxmlformats.org/officeDocument/2006/relationships/hyperlink" Target="https://stackoverflow.com/questions/tagged/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ddit.com/r/MachineLearning/?rdt=48993" TargetMode="External"/><Relationship Id="rId5" Type="http://schemas.openxmlformats.org/officeDocument/2006/relationships/hyperlink" Target="https://www.kaggle.com/datasets/mlg-ulb/creditcardfraud" TargetMode="External"/><Relationship Id="rId4" Type="http://schemas.openxmlformats.org/officeDocument/2006/relationships/hyperlink" Target="https://www.kaggle.com/c/air-pollution-predic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arian-croak-926361bb/" TargetMode="External"/><Relationship Id="rId13" Type="http://schemas.openxmlformats.org/officeDocument/2006/relationships/hyperlink" Target="https://www.linkedin.com/in/josephofiowa/" TargetMode="External"/><Relationship Id="rId3" Type="http://schemas.openxmlformats.org/officeDocument/2006/relationships/hyperlink" Target="https://nips.cc/" TargetMode="External"/><Relationship Id="rId7" Type="http://schemas.openxmlformats.org/officeDocument/2006/relationships/hyperlink" Target="https://www.linkedin.com/in/carly-taylor-data/" TargetMode="External"/><Relationship Id="rId12" Type="http://schemas.openxmlformats.org/officeDocument/2006/relationships/hyperlink" Target="https://www.linkedin.com/in/kaliouby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youtube.com/@sentde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kozyrkov/" TargetMode="External"/><Relationship Id="rId11" Type="http://schemas.openxmlformats.org/officeDocument/2006/relationships/hyperlink" Target="https://www.linkedin.com/in/triketora/" TargetMode="External"/><Relationship Id="rId5" Type="http://schemas.openxmlformats.org/officeDocument/2006/relationships/hyperlink" Target="https://conferencia2024.clei.org/" TargetMode="External"/><Relationship Id="rId15" Type="http://schemas.openxmlformats.org/officeDocument/2006/relationships/hyperlink" Target="https://www.linkedin.com/in/olga-russakovsky-07216a14/" TargetMode="External"/><Relationship Id="rId10" Type="http://schemas.openxmlformats.org/officeDocument/2006/relationships/hyperlink" Target="https://www.linkedin.com/in/fei-fei-li-4541247/" TargetMode="External"/><Relationship Id="rId4" Type="http://schemas.openxmlformats.org/officeDocument/2006/relationships/hyperlink" Target="https://aaai.org/conference/aaai/" TargetMode="External"/><Relationship Id="rId9" Type="http://schemas.openxmlformats.org/officeDocument/2006/relationships/hyperlink" Target="https://www.linkedin.com/in/andrewyng/" TargetMode="External"/><Relationship Id="rId14" Type="http://schemas.openxmlformats.org/officeDocument/2006/relationships/hyperlink" Target="https://www.youtube.com/user/krishnaik0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/>
          <p:nvPr/>
        </p:nvSpPr>
        <p:spPr>
          <a:xfrm>
            <a:off x="-23325" y="2537338"/>
            <a:ext cx="9190625" cy="15875"/>
          </a:xfrm>
          <a:custGeom>
            <a:avLst/>
            <a:gdLst/>
            <a:ahLst/>
            <a:cxnLst/>
            <a:rect l="l" t="t" r="r" b="b"/>
            <a:pathLst>
              <a:path w="367625" h="635" extrusionOk="0">
                <a:moveTo>
                  <a:pt x="0" y="0"/>
                </a:moveTo>
                <a:lnTo>
                  <a:pt x="367625" y="635"/>
                </a:lnTo>
              </a:path>
            </a:pathLst>
          </a:cu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-5382" y="3115838"/>
            <a:ext cx="9190625" cy="15875"/>
          </a:xfrm>
          <a:custGeom>
            <a:avLst/>
            <a:gdLst/>
            <a:ahLst/>
            <a:cxnLst/>
            <a:rect l="l" t="t" r="r" b="b"/>
            <a:pathLst>
              <a:path w="367625" h="635" extrusionOk="0">
                <a:moveTo>
                  <a:pt x="0" y="0"/>
                </a:moveTo>
                <a:lnTo>
                  <a:pt x="367625" y="635"/>
                </a:lnTo>
              </a:path>
            </a:pathLst>
          </a:cu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" name="Google Shape;22;p8"/>
          <p:cNvSpPr/>
          <p:nvPr/>
        </p:nvSpPr>
        <p:spPr>
          <a:xfrm>
            <a:off x="-23325" y="3675188"/>
            <a:ext cx="9190625" cy="15875"/>
          </a:xfrm>
          <a:custGeom>
            <a:avLst/>
            <a:gdLst/>
            <a:ahLst/>
            <a:cxnLst/>
            <a:rect l="l" t="t" r="r" b="b"/>
            <a:pathLst>
              <a:path w="367625" h="635" extrusionOk="0">
                <a:moveTo>
                  <a:pt x="0" y="0"/>
                </a:moveTo>
                <a:lnTo>
                  <a:pt x="367625" y="635"/>
                </a:lnTo>
              </a:path>
            </a:pathLst>
          </a:cu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-23325" y="4244113"/>
            <a:ext cx="9190625" cy="15875"/>
          </a:xfrm>
          <a:custGeom>
            <a:avLst/>
            <a:gdLst/>
            <a:ahLst/>
            <a:cxnLst/>
            <a:rect l="l" t="t" r="r" b="b"/>
            <a:pathLst>
              <a:path w="367625" h="635" extrusionOk="0">
                <a:moveTo>
                  <a:pt x="0" y="0"/>
                </a:moveTo>
                <a:lnTo>
                  <a:pt x="367625" y="635"/>
                </a:lnTo>
              </a:path>
            </a:pathLst>
          </a:cu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" name="Google Shape;24;p8"/>
          <p:cNvSpPr txBox="1">
            <a:spLocks noGrp="1"/>
          </p:cNvSpPr>
          <p:nvPr>
            <p:ph type="subTitle" idx="4294967295"/>
          </p:nvPr>
        </p:nvSpPr>
        <p:spPr>
          <a:xfrm>
            <a:off x="553801" y="2275035"/>
            <a:ext cx="7905298" cy="11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ES" sz="30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Como aprendería Machine </a:t>
            </a:r>
            <a:r>
              <a:rPr lang="es-ES" sz="30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Learning</a:t>
            </a:r>
            <a:r>
              <a:rPr lang="es-ES" sz="30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en 2024</a:t>
            </a:r>
            <a:endParaRPr sz="30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567050" y="3864100"/>
            <a:ext cx="846639" cy="219361"/>
          </a:xfrm>
          <a:custGeom>
            <a:avLst/>
            <a:gdLst/>
            <a:ahLst/>
            <a:cxnLst/>
            <a:rect l="l" t="t" r="r" b="b"/>
            <a:pathLst>
              <a:path w="2303780" h="596900" extrusionOk="0">
                <a:moveTo>
                  <a:pt x="2005404" y="0"/>
                </a:moveTo>
                <a:lnTo>
                  <a:pt x="1954149" y="51254"/>
                </a:lnTo>
                <a:lnTo>
                  <a:pt x="2165148" y="261583"/>
                </a:lnTo>
                <a:lnTo>
                  <a:pt x="0" y="261583"/>
                </a:lnTo>
                <a:lnTo>
                  <a:pt x="0" y="334796"/>
                </a:lnTo>
                <a:lnTo>
                  <a:pt x="2165148" y="334796"/>
                </a:lnTo>
                <a:lnTo>
                  <a:pt x="1954149" y="545784"/>
                </a:lnTo>
                <a:lnTo>
                  <a:pt x="2005404" y="596369"/>
                </a:lnTo>
                <a:lnTo>
                  <a:pt x="2303594" y="298179"/>
                </a:lnTo>
                <a:lnTo>
                  <a:pt x="200540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7" name="Google Shape;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600" y="655700"/>
            <a:ext cx="4857748" cy="125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8"/>
          <p:cNvGrpSpPr/>
          <p:nvPr/>
        </p:nvGrpSpPr>
        <p:grpSpPr>
          <a:xfrm>
            <a:off x="553801" y="4808162"/>
            <a:ext cx="1008059" cy="149413"/>
            <a:chOff x="31693" y="2077397"/>
            <a:chExt cx="1354918" cy="200824"/>
          </a:xfrm>
        </p:grpSpPr>
        <p:sp>
          <p:nvSpPr>
            <p:cNvPr id="29" name="Google Shape;29;p8"/>
            <p:cNvSpPr/>
            <p:nvPr/>
          </p:nvSpPr>
          <p:spPr>
            <a:xfrm>
              <a:off x="31693" y="2086698"/>
              <a:ext cx="132433" cy="145133"/>
            </a:xfrm>
            <a:custGeom>
              <a:avLst/>
              <a:gdLst/>
              <a:ahLst/>
              <a:cxnLst/>
              <a:rect l="l" t="t" r="r" b="b"/>
              <a:pathLst>
                <a:path w="132433" h="145133" extrusionOk="0">
                  <a:moveTo>
                    <a:pt x="72788" y="94978"/>
                  </a:moveTo>
                  <a:lnTo>
                    <a:pt x="72788" y="66925"/>
                  </a:lnTo>
                  <a:lnTo>
                    <a:pt x="132434" y="66925"/>
                  </a:lnTo>
                  <a:lnTo>
                    <a:pt x="132434" y="143302"/>
                  </a:lnTo>
                  <a:lnTo>
                    <a:pt x="105138" y="143302"/>
                  </a:lnTo>
                  <a:lnTo>
                    <a:pt x="102510" y="132383"/>
                  </a:lnTo>
                  <a:cubicBezTo>
                    <a:pt x="92697" y="140860"/>
                    <a:pt x="80091" y="145399"/>
                    <a:pt x="67127" y="145121"/>
                  </a:cubicBezTo>
                  <a:cubicBezTo>
                    <a:pt x="21634" y="145121"/>
                    <a:pt x="0" y="112973"/>
                    <a:pt x="0" y="72737"/>
                  </a:cubicBezTo>
                  <a:cubicBezTo>
                    <a:pt x="0" y="32502"/>
                    <a:pt x="23050" y="0"/>
                    <a:pt x="68542" y="0"/>
                  </a:cubicBezTo>
                  <a:cubicBezTo>
                    <a:pt x="104734" y="0"/>
                    <a:pt x="128188" y="23252"/>
                    <a:pt x="131221" y="51154"/>
                  </a:cubicBezTo>
                  <a:lnTo>
                    <a:pt x="98870" y="51154"/>
                  </a:lnTo>
                  <a:cubicBezTo>
                    <a:pt x="96646" y="39629"/>
                    <a:pt x="88357" y="28711"/>
                    <a:pt x="68542" y="28711"/>
                  </a:cubicBezTo>
                  <a:cubicBezTo>
                    <a:pt x="45088" y="28711"/>
                    <a:pt x="32350" y="44279"/>
                    <a:pt x="32350" y="72737"/>
                  </a:cubicBezTo>
                  <a:cubicBezTo>
                    <a:pt x="32350" y="101196"/>
                    <a:pt x="45088" y="116612"/>
                    <a:pt x="68542" y="116612"/>
                  </a:cubicBezTo>
                  <a:cubicBezTo>
                    <a:pt x="87952" y="116612"/>
                    <a:pt x="100488" y="106503"/>
                    <a:pt x="102308" y="949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170192" y="2122485"/>
              <a:ext cx="96241" cy="109337"/>
            </a:xfrm>
            <a:custGeom>
              <a:avLst/>
              <a:gdLst/>
              <a:ahLst/>
              <a:cxnLst/>
              <a:rect l="l" t="t" r="r" b="b"/>
              <a:pathLst>
                <a:path w="96241" h="109337" extrusionOk="0">
                  <a:moveTo>
                    <a:pt x="0" y="76175"/>
                  </a:moveTo>
                  <a:cubicBezTo>
                    <a:pt x="0" y="56562"/>
                    <a:pt x="13344" y="43622"/>
                    <a:pt x="42460" y="43622"/>
                  </a:cubicBezTo>
                  <a:cubicBezTo>
                    <a:pt x="50105" y="43683"/>
                    <a:pt x="57713" y="44704"/>
                    <a:pt x="65105" y="46655"/>
                  </a:cubicBezTo>
                  <a:lnTo>
                    <a:pt x="65105" y="37961"/>
                  </a:lnTo>
                  <a:cubicBezTo>
                    <a:pt x="65105" y="30733"/>
                    <a:pt x="60455" y="25071"/>
                    <a:pt x="48930" y="25071"/>
                  </a:cubicBezTo>
                  <a:cubicBezTo>
                    <a:pt x="39225" y="25071"/>
                    <a:pt x="33766" y="30126"/>
                    <a:pt x="33766" y="36748"/>
                  </a:cubicBezTo>
                  <a:lnTo>
                    <a:pt x="4448" y="36748"/>
                  </a:lnTo>
                  <a:cubicBezTo>
                    <a:pt x="4448" y="16984"/>
                    <a:pt x="18804" y="0"/>
                    <a:pt x="49941" y="0"/>
                  </a:cubicBezTo>
                  <a:cubicBezTo>
                    <a:pt x="78854" y="0"/>
                    <a:pt x="96242" y="15973"/>
                    <a:pt x="96242" y="37961"/>
                  </a:cubicBezTo>
                  <a:lnTo>
                    <a:pt x="96242" y="107514"/>
                  </a:lnTo>
                  <a:lnTo>
                    <a:pt x="68340" y="107514"/>
                  </a:lnTo>
                  <a:lnTo>
                    <a:pt x="66116" y="97961"/>
                  </a:lnTo>
                  <a:lnTo>
                    <a:pt x="65307" y="97961"/>
                  </a:lnTo>
                  <a:cubicBezTo>
                    <a:pt x="58003" y="105725"/>
                    <a:pt x="47644" y="109869"/>
                    <a:pt x="37001" y="109283"/>
                  </a:cubicBezTo>
                  <a:cubicBezTo>
                    <a:pt x="13142" y="109334"/>
                    <a:pt x="0" y="94978"/>
                    <a:pt x="0" y="76175"/>
                  </a:cubicBezTo>
                  <a:close/>
                  <a:moveTo>
                    <a:pt x="65105" y="68896"/>
                  </a:moveTo>
                  <a:lnTo>
                    <a:pt x="65105" y="67885"/>
                  </a:lnTo>
                  <a:cubicBezTo>
                    <a:pt x="59054" y="65514"/>
                    <a:pt x="52598" y="64347"/>
                    <a:pt x="46099" y="64448"/>
                  </a:cubicBezTo>
                  <a:cubicBezTo>
                    <a:pt x="35990" y="64448"/>
                    <a:pt x="30935" y="68896"/>
                    <a:pt x="30935" y="74557"/>
                  </a:cubicBezTo>
                  <a:cubicBezTo>
                    <a:pt x="30935" y="80218"/>
                    <a:pt x="35990" y="85071"/>
                    <a:pt x="45088" y="85071"/>
                  </a:cubicBezTo>
                  <a:cubicBezTo>
                    <a:pt x="57624" y="85071"/>
                    <a:pt x="65105" y="77742"/>
                    <a:pt x="65105" y="68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279576" y="2122383"/>
              <a:ext cx="63487" cy="107616"/>
            </a:xfrm>
            <a:custGeom>
              <a:avLst/>
              <a:gdLst/>
              <a:ahLst/>
              <a:cxnLst/>
              <a:rect l="l" t="t" r="r" b="b"/>
              <a:pathLst>
                <a:path w="63487" h="107616" extrusionOk="0">
                  <a:moveTo>
                    <a:pt x="0" y="107617"/>
                  </a:moveTo>
                  <a:lnTo>
                    <a:pt x="0" y="2023"/>
                  </a:lnTo>
                  <a:lnTo>
                    <a:pt x="25880" y="2023"/>
                  </a:lnTo>
                  <a:lnTo>
                    <a:pt x="28306" y="17188"/>
                  </a:lnTo>
                  <a:lnTo>
                    <a:pt x="29115" y="17188"/>
                  </a:lnTo>
                  <a:cubicBezTo>
                    <a:pt x="33963" y="6613"/>
                    <a:pt x="44577" y="-120"/>
                    <a:pt x="56209" y="2"/>
                  </a:cubicBezTo>
                  <a:lnTo>
                    <a:pt x="63487" y="2"/>
                  </a:lnTo>
                  <a:lnTo>
                    <a:pt x="63487" y="28460"/>
                  </a:lnTo>
                  <a:lnTo>
                    <a:pt x="53378" y="28460"/>
                  </a:lnTo>
                  <a:cubicBezTo>
                    <a:pt x="38618" y="28460"/>
                    <a:pt x="29115" y="38569"/>
                    <a:pt x="29115" y="55351"/>
                  </a:cubicBezTo>
                  <a:lnTo>
                    <a:pt x="29115" y="1075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348119" y="2122485"/>
              <a:ext cx="96241" cy="109337"/>
            </a:xfrm>
            <a:custGeom>
              <a:avLst/>
              <a:gdLst/>
              <a:ahLst/>
              <a:cxnLst/>
              <a:rect l="l" t="t" r="r" b="b"/>
              <a:pathLst>
                <a:path w="96241" h="109337" extrusionOk="0">
                  <a:moveTo>
                    <a:pt x="0" y="76175"/>
                  </a:moveTo>
                  <a:cubicBezTo>
                    <a:pt x="0" y="56562"/>
                    <a:pt x="13344" y="43622"/>
                    <a:pt x="42460" y="43622"/>
                  </a:cubicBezTo>
                  <a:cubicBezTo>
                    <a:pt x="50105" y="43683"/>
                    <a:pt x="57713" y="44704"/>
                    <a:pt x="65105" y="46655"/>
                  </a:cubicBezTo>
                  <a:lnTo>
                    <a:pt x="65105" y="37961"/>
                  </a:lnTo>
                  <a:cubicBezTo>
                    <a:pt x="65105" y="30733"/>
                    <a:pt x="60455" y="25071"/>
                    <a:pt x="48930" y="25071"/>
                  </a:cubicBezTo>
                  <a:cubicBezTo>
                    <a:pt x="39225" y="25071"/>
                    <a:pt x="33766" y="30126"/>
                    <a:pt x="33766" y="36748"/>
                  </a:cubicBezTo>
                  <a:lnTo>
                    <a:pt x="4448" y="36748"/>
                  </a:lnTo>
                  <a:cubicBezTo>
                    <a:pt x="4448" y="16984"/>
                    <a:pt x="18804" y="0"/>
                    <a:pt x="49941" y="0"/>
                  </a:cubicBezTo>
                  <a:cubicBezTo>
                    <a:pt x="78854" y="0"/>
                    <a:pt x="96242" y="15973"/>
                    <a:pt x="96242" y="37961"/>
                  </a:cubicBezTo>
                  <a:lnTo>
                    <a:pt x="96242" y="107514"/>
                  </a:lnTo>
                  <a:lnTo>
                    <a:pt x="68340" y="107514"/>
                  </a:lnTo>
                  <a:lnTo>
                    <a:pt x="66369" y="97961"/>
                  </a:lnTo>
                  <a:lnTo>
                    <a:pt x="65560" y="97961"/>
                  </a:lnTo>
                  <a:cubicBezTo>
                    <a:pt x="58256" y="105725"/>
                    <a:pt x="47897" y="109869"/>
                    <a:pt x="37253" y="109283"/>
                  </a:cubicBezTo>
                  <a:cubicBezTo>
                    <a:pt x="13142" y="109334"/>
                    <a:pt x="0" y="94978"/>
                    <a:pt x="0" y="76175"/>
                  </a:cubicBezTo>
                  <a:close/>
                  <a:moveTo>
                    <a:pt x="65105" y="68896"/>
                  </a:moveTo>
                  <a:lnTo>
                    <a:pt x="65105" y="67885"/>
                  </a:lnTo>
                  <a:cubicBezTo>
                    <a:pt x="59054" y="65514"/>
                    <a:pt x="52598" y="64347"/>
                    <a:pt x="46099" y="64448"/>
                  </a:cubicBezTo>
                  <a:cubicBezTo>
                    <a:pt x="35990" y="64448"/>
                    <a:pt x="30935" y="68896"/>
                    <a:pt x="30935" y="74557"/>
                  </a:cubicBezTo>
                  <a:cubicBezTo>
                    <a:pt x="30935" y="80218"/>
                    <a:pt x="35990" y="85071"/>
                    <a:pt x="45088" y="85071"/>
                  </a:cubicBezTo>
                  <a:cubicBezTo>
                    <a:pt x="57624" y="85071"/>
                    <a:pt x="65105" y="77742"/>
                    <a:pt x="65105" y="68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437284" y="2077397"/>
              <a:ext cx="55856" cy="200824"/>
            </a:xfrm>
            <a:custGeom>
              <a:avLst/>
              <a:gdLst/>
              <a:ahLst/>
              <a:cxnLst/>
              <a:rect l="l" t="t" r="r" b="b"/>
              <a:pathLst>
                <a:path w="55856" h="200824" extrusionOk="0">
                  <a:moveTo>
                    <a:pt x="0" y="199106"/>
                  </a:moveTo>
                  <a:lnTo>
                    <a:pt x="0" y="171001"/>
                  </a:lnTo>
                  <a:cubicBezTo>
                    <a:pt x="2541" y="171406"/>
                    <a:pt x="5110" y="171608"/>
                    <a:pt x="7683" y="171608"/>
                  </a:cubicBezTo>
                  <a:cubicBezTo>
                    <a:pt x="17186" y="171608"/>
                    <a:pt x="21028" y="166553"/>
                    <a:pt x="21028" y="156848"/>
                  </a:cubicBezTo>
                  <a:lnTo>
                    <a:pt x="21028" y="47009"/>
                  </a:lnTo>
                  <a:lnTo>
                    <a:pt x="52165" y="47009"/>
                  </a:lnTo>
                  <a:lnTo>
                    <a:pt x="52165" y="164835"/>
                  </a:lnTo>
                  <a:cubicBezTo>
                    <a:pt x="52165" y="188693"/>
                    <a:pt x="34979" y="200824"/>
                    <a:pt x="14153" y="200824"/>
                  </a:cubicBezTo>
                  <a:cubicBezTo>
                    <a:pt x="9389" y="200733"/>
                    <a:pt x="4647" y="200157"/>
                    <a:pt x="0" y="199106"/>
                  </a:cubicBezTo>
                  <a:close/>
                  <a:moveTo>
                    <a:pt x="18197" y="17995"/>
                  </a:moveTo>
                  <a:cubicBezTo>
                    <a:pt x="18197" y="6874"/>
                    <a:pt x="24667" y="0"/>
                    <a:pt x="37001" y="0"/>
                  </a:cubicBezTo>
                  <a:cubicBezTo>
                    <a:pt x="49334" y="0"/>
                    <a:pt x="55804" y="6874"/>
                    <a:pt x="55804" y="17995"/>
                  </a:cubicBezTo>
                  <a:cubicBezTo>
                    <a:pt x="56531" y="27346"/>
                    <a:pt x="49540" y="35519"/>
                    <a:pt x="40188" y="36242"/>
                  </a:cubicBezTo>
                  <a:cubicBezTo>
                    <a:pt x="39126" y="36328"/>
                    <a:pt x="38059" y="36308"/>
                    <a:pt x="37001" y="36192"/>
                  </a:cubicBezTo>
                  <a:cubicBezTo>
                    <a:pt x="24667" y="36192"/>
                    <a:pt x="18197" y="29317"/>
                    <a:pt x="18197" y="179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497536" y="2122485"/>
              <a:ext cx="102307" cy="109333"/>
            </a:xfrm>
            <a:custGeom>
              <a:avLst/>
              <a:gdLst/>
              <a:ahLst/>
              <a:cxnLst/>
              <a:rect l="l" t="t" r="r" b="b"/>
              <a:pathLst>
                <a:path w="102307" h="109333" extrusionOk="0">
                  <a:moveTo>
                    <a:pt x="0" y="54743"/>
                  </a:moveTo>
                  <a:cubicBezTo>
                    <a:pt x="0" y="24869"/>
                    <a:pt x="17388" y="0"/>
                    <a:pt x="51760" y="0"/>
                  </a:cubicBezTo>
                  <a:cubicBezTo>
                    <a:pt x="84111" y="0"/>
                    <a:pt x="102308" y="22847"/>
                    <a:pt x="102308" y="51508"/>
                  </a:cubicBezTo>
                  <a:lnTo>
                    <a:pt x="102308" y="63032"/>
                  </a:lnTo>
                  <a:lnTo>
                    <a:pt x="31541" y="63032"/>
                  </a:lnTo>
                  <a:cubicBezTo>
                    <a:pt x="31541" y="75366"/>
                    <a:pt x="38012" y="84060"/>
                    <a:pt x="52165" y="84060"/>
                  </a:cubicBezTo>
                  <a:cubicBezTo>
                    <a:pt x="63690" y="84060"/>
                    <a:pt x="68744" y="78399"/>
                    <a:pt x="70564" y="73546"/>
                  </a:cubicBezTo>
                  <a:lnTo>
                    <a:pt x="100892" y="73546"/>
                  </a:lnTo>
                  <a:cubicBezTo>
                    <a:pt x="98062" y="92552"/>
                    <a:pt x="81280" y="109334"/>
                    <a:pt x="52367" y="109334"/>
                  </a:cubicBezTo>
                  <a:cubicBezTo>
                    <a:pt x="19006" y="109334"/>
                    <a:pt x="0" y="85071"/>
                    <a:pt x="0" y="54743"/>
                  </a:cubicBezTo>
                  <a:close/>
                  <a:moveTo>
                    <a:pt x="70766" y="43420"/>
                  </a:moveTo>
                  <a:cubicBezTo>
                    <a:pt x="71044" y="33766"/>
                    <a:pt x="63442" y="25713"/>
                    <a:pt x="53787" y="25435"/>
                  </a:cubicBezTo>
                  <a:cubicBezTo>
                    <a:pt x="53181" y="25415"/>
                    <a:pt x="52569" y="25430"/>
                    <a:pt x="51963" y="25476"/>
                  </a:cubicBezTo>
                  <a:cubicBezTo>
                    <a:pt x="38618" y="25476"/>
                    <a:pt x="32755" y="33311"/>
                    <a:pt x="32148" y="43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656457" y="2080430"/>
              <a:ext cx="102914" cy="151464"/>
            </a:xfrm>
            <a:custGeom>
              <a:avLst/>
              <a:gdLst/>
              <a:ahLst/>
              <a:cxnLst/>
              <a:rect l="l" t="t" r="r" b="b"/>
              <a:pathLst>
                <a:path w="102914" h="151464" extrusionOk="0">
                  <a:moveTo>
                    <a:pt x="0" y="96596"/>
                  </a:moveTo>
                  <a:cubicBezTo>
                    <a:pt x="0" y="65105"/>
                    <a:pt x="16175" y="42055"/>
                    <a:pt x="42864" y="42055"/>
                  </a:cubicBezTo>
                  <a:cubicBezTo>
                    <a:pt x="53595" y="41338"/>
                    <a:pt x="64028" y="45766"/>
                    <a:pt x="70968" y="53985"/>
                  </a:cubicBezTo>
                  <a:lnTo>
                    <a:pt x="71777" y="53985"/>
                  </a:lnTo>
                  <a:lnTo>
                    <a:pt x="71777" y="0"/>
                  </a:lnTo>
                  <a:lnTo>
                    <a:pt x="102914" y="0"/>
                  </a:lnTo>
                  <a:lnTo>
                    <a:pt x="102914" y="149569"/>
                  </a:lnTo>
                  <a:lnTo>
                    <a:pt x="75012" y="149569"/>
                  </a:lnTo>
                  <a:lnTo>
                    <a:pt x="71777" y="139460"/>
                  </a:lnTo>
                  <a:lnTo>
                    <a:pt x="70968" y="139460"/>
                  </a:lnTo>
                  <a:cubicBezTo>
                    <a:pt x="64028" y="147679"/>
                    <a:pt x="53595" y="152107"/>
                    <a:pt x="42864" y="151389"/>
                  </a:cubicBezTo>
                  <a:cubicBezTo>
                    <a:pt x="16175" y="151389"/>
                    <a:pt x="0" y="128340"/>
                    <a:pt x="0" y="96596"/>
                  </a:cubicBezTo>
                  <a:close/>
                  <a:moveTo>
                    <a:pt x="73192" y="96596"/>
                  </a:moveTo>
                  <a:cubicBezTo>
                    <a:pt x="73192" y="81887"/>
                    <a:pt x="68138" y="69351"/>
                    <a:pt x="52367" y="69351"/>
                  </a:cubicBezTo>
                  <a:cubicBezTo>
                    <a:pt x="36596" y="69351"/>
                    <a:pt x="31542" y="81887"/>
                    <a:pt x="31542" y="96596"/>
                  </a:cubicBezTo>
                  <a:cubicBezTo>
                    <a:pt x="31542" y="111305"/>
                    <a:pt x="37001" y="124094"/>
                    <a:pt x="52367" y="124094"/>
                  </a:cubicBezTo>
                  <a:cubicBezTo>
                    <a:pt x="67733" y="124094"/>
                    <a:pt x="73192" y="111356"/>
                    <a:pt x="73192" y="965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767459" y="2122485"/>
              <a:ext cx="102307" cy="109333"/>
            </a:xfrm>
            <a:custGeom>
              <a:avLst/>
              <a:gdLst/>
              <a:ahLst/>
              <a:cxnLst/>
              <a:rect l="l" t="t" r="r" b="b"/>
              <a:pathLst>
                <a:path w="102307" h="109333" extrusionOk="0">
                  <a:moveTo>
                    <a:pt x="0" y="54743"/>
                  </a:moveTo>
                  <a:cubicBezTo>
                    <a:pt x="0" y="24869"/>
                    <a:pt x="17388" y="0"/>
                    <a:pt x="51760" y="0"/>
                  </a:cubicBezTo>
                  <a:cubicBezTo>
                    <a:pt x="84111" y="0"/>
                    <a:pt x="102308" y="22847"/>
                    <a:pt x="102308" y="51508"/>
                  </a:cubicBezTo>
                  <a:lnTo>
                    <a:pt x="102308" y="63032"/>
                  </a:lnTo>
                  <a:lnTo>
                    <a:pt x="31542" y="63032"/>
                  </a:lnTo>
                  <a:cubicBezTo>
                    <a:pt x="31542" y="75366"/>
                    <a:pt x="38012" y="84060"/>
                    <a:pt x="52165" y="84060"/>
                  </a:cubicBezTo>
                  <a:cubicBezTo>
                    <a:pt x="63690" y="84060"/>
                    <a:pt x="68744" y="78399"/>
                    <a:pt x="70564" y="73546"/>
                  </a:cubicBezTo>
                  <a:lnTo>
                    <a:pt x="100892" y="73546"/>
                  </a:lnTo>
                  <a:cubicBezTo>
                    <a:pt x="98062" y="92552"/>
                    <a:pt x="81280" y="109334"/>
                    <a:pt x="52367" y="109334"/>
                  </a:cubicBezTo>
                  <a:cubicBezTo>
                    <a:pt x="19006" y="109334"/>
                    <a:pt x="0" y="85071"/>
                    <a:pt x="0" y="54743"/>
                  </a:cubicBezTo>
                  <a:close/>
                  <a:moveTo>
                    <a:pt x="70766" y="43420"/>
                  </a:moveTo>
                  <a:cubicBezTo>
                    <a:pt x="71044" y="33766"/>
                    <a:pt x="63442" y="25713"/>
                    <a:pt x="53787" y="25435"/>
                  </a:cubicBezTo>
                  <a:cubicBezTo>
                    <a:pt x="53181" y="25415"/>
                    <a:pt x="52569" y="25430"/>
                    <a:pt x="51963" y="25476"/>
                  </a:cubicBezTo>
                  <a:cubicBezTo>
                    <a:pt x="38618" y="25476"/>
                    <a:pt x="32755" y="33311"/>
                    <a:pt x="32148" y="43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928401" y="2077397"/>
              <a:ext cx="37659" cy="152602"/>
            </a:xfrm>
            <a:custGeom>
              <a:avLst/>
              <a:gdLst/>
              <a:ahLst/>
              <a:cxnLst/>
              <a:rect l="l" t="t" r="r" b="b"/>
              <a:pathLst>
                <a:path w="37659" h="152602" extrusionOk="0">
                  <a:moveTo>
                    <a:pt x="0" y="17995"/>
                  </a:moveTo>
                  <a:cubicBezTo>
                    <a:pt x="0" y="6874"/>
                    <a:pt x="6470" y="0"/>
                    <a:pt x="18804" y="0"/>
                  </a:cubicBezTo>
                  <a:cubicBezTo>
                    <a:pt x="31137" y="0"/>
                    <a:pt x="37607" y="6874"/>
                    <a:pt x="37607" y="17995"/>
                  </a:cubicBezTo>
                  <a:cubicBezTo>
                    <a:pt x="38335" y="27346"/>
                    <a:pt x="31344" y="35519"/>
                    <a:pt x="21993" y="36242"/>
                  </a:cubicBezTo>
                  <a:cubicBezTo>
                    <a:pt x="20932" y="36328"/>
                    <a:pt x="19860" y="36308"/>
                    <a:pt x="18804" y="36192"/>
                  </a:cubicBezTo>
                  <a:cubicBezTo>
                    <a:pt x="6723" y="36192"/>
                    <a:pt x="0" y="29317"/>
                    <a:pt x="0" y="17995"/>
                  </a:cubicBezTo>
                  <a:close/>
                  <a:moveTo>
                    <a:pt x="3033" y="46908"/>
                  </a:moveTo>
                  <a:lnTo>
                    <a:pt x="34170" y="46908"/>
                  </a:lnTo>
                  <a:lnTo>
                    <a:pt x="34170" y="152602"/>
                  </a:lnTo>
                  <a:lnTo>
                    <a:pt x="3033" y="1526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970507" y="2080430"/>
              <a:ext cx="102914" cy="151464"/>
            </a:xfrm>
            <a:custGeom>
              <a:avLst/>
              <a:gdLst/>
              <a:ahLst/>
              <a:cxnLst/>
              <a:rect l="l" t="t" r="r" b="b"/>
              <a:pathLst>
                <a:path w="102914" h="151464" extrusionOk="0">
                  <a:moveTo>
                    <a:pt x="0" y="96596"/>
                  </a:moveTo>
                  <a:cubicBezTo>
                    <a:pt x="0" y="65105"/>
                    <a:pt x="16175" y="42055"/>
                    <a:pt x="42864" y="42055"/>
                  </a:cubicBezTo>
                  <a:cubicBezTo>
                    <a:pt x="53595" y="41338"/>
                    <a:pt x="64028" y="45766"/>
                    <a:pt x="70968" y="53985"/>
                  </a:cubicBezTo>
                  <a:lnTo>
                    <a:pt x="71777" y="53985"/>
                  </a:lnTo>
                  <a:lnTo>
                    <a:pt x="71777" y="0"/>
                  </a:lnTo>
                  <a:lnTo>
                    <a:pt x="102914" y="0"/>
                  </a:lnTo>
                  <a:lnTo>
                    <a:pt x="102914" y="149569"/>
                  </a:lnTo>
                  <a:lnTo>
                    <a:pt x="75012" y="149569"/>
                  </a:lnTo>
                  <a:lnTo>
                    <a:pt x="71777" y="139460"/>
                  </a:lnTo>
                  <a:lnTo>
                    <a:pt x="70968" y="139460"/>
                  </a:lnTo>
                  <a:cubicBezTo>
                    <a:pt x="64028" y="147679"/>
                    <a:pt x="53595" y="152107"/>
                    <a:pt x="42864" y="151389"/>
                  </a:cubicBezTo>
                  <a:cubicBezTo>
                    <a:pt x="16327" y="151389"/>
                    <a:pt x="0" y="128340"/>
                    <a:pt x="0" y="96596"/>
                  </a:cubicBezTo>
                  <a:close/>
                  <a:moveTo>
                    <a:pt x="73192" y="96596"/>
                  </a:moveTo>
                  <a:cubicBezTo>
                    <a:pt x="73192" y="81887"/>
                    <a:pt x="68138" y="69351"/>
                    <a:pt x="52367" y="69351"/>
                  </a:cubicBezTo>
                  <a:cubicBezTo>
                    <a:pt x="36596" y="69351"/>
                    <a:pt x="31542" y="81887"/>
                    <a:pt x="31542" y="96596"/>
                  </a:cubicBezTo>
                  <a:cubicBezTo>
                    <a:pt x="31542" y="111305"/>
                    <a:pt x="37001" y="124094"/>
                    <a:pt x="52367" y="124094"/>
                  </a:cubicBezTo>
                  <a:cubicBezTo>
                    <a:pt x="67733" y="124094"/>
                    <a:pt x="73344" y="111356"/>
                    <a:pt x="73344" y="965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1081711" y="2122485"/>
              <a:ext cx="102307" cy="109333"/>
            </a:xfrm>
            <a:custGeom>
              <a:avLst/>
              <a:gdLst/>
              <a:ahLst/>
              <a:cxnLst/>
              <a:rect l="l" t="t" r="r" b="b"/>
              <a:pathLst>
                <a:path w="102307" h="109333" extrusionOk="0">
                  <a:moveTo>
                    <a:pt x="0" y="54743"/>
                  </a:moveTo>
                  <a:cubicBezTo>
                    <a:pt x="0" y="24869"/>
                    <a:pt x="17388" y="0"/>
                    <a:pt x="51760" y="0"/>
                  </a:cubicBezTo>
                  <a:cubicBezTo>
                    <a:pt x="84111" y="0"/>
                    <a:pt x="102308" y="22847"/>
                    <a:pt x="102308" y="51508"/>
                  </a:cubicBezTo>
                  <a:lnTo>
                    <a:pt x="102308" y="63032"/>
                  </a:lnTo>
                  <a:lnTo>
                    <a:pt x="31542" y="63032"/>
                  </a:lnTo>
                  <a:cubicBezTo>
                    <a:pt x="31542" y="75366"/>
                    <a:pt x="38012" y="84060"/>
                    <a:pt x="52165" y="84060"/>
                  </a:cubicBezTo>
                  <a:cubicBezTo>
                    <a:pt x="63690" y="84060"/>
                    <a:pt x="68744" y="78399"/>
                    <a:pt x="70564" y="73546"/>
                  </a:cubicBezTo>
                  <a:lnTo>
                    <a:pt x="100892" y="73546"/>
                  </a:lnTo>
                  <a:cubicBezTo>
                    <a:pt x="98062" y="92552"/>
                    <a:pt x="81280" y="109334"/>
                    <a:pt x="52367" y="109334"/>
                  </a:cubicBezTo>
                  <a:cubicBezTo>
                    <a:pt x="18955" y="109334"/>
                    <a:pt x="0" y="85071"/>
                    <a:pt x="0" y="54743"/>
                  </a:cubicBezTo>
                  <a:close/>
                  <a:moveTo>
                    <a:pt x="70766" y="43420"/>
                  </a:moveTo>
                  <a:cubicBezTo>
                    <a:pt x="71044" y="33766"/>
                    <a:pt x="63442" y="25713"/>
                    <a:pt x="53787" y="25435"/>
                  </a:cubicBezTo>
                  <a:cubicBezTo>
                    <a:pt x="53181" y="25415"/>
                    <a:pt x="52569" y="25430"/>
                    <a:pt x="51963" y="25476"/>
                  </a:cubicBezTo>
                  <a:cubicBezTo>
                    <a:pt x="38618" y="25476"/>
                    <a:pt x="32755" y="33311"/>
                    <a:pt x="32148" y="43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1189023" y="2122485"/>
              <a:ext cx="96444" cy="109388"/>
            </a:xfrm>
            <a:custGeom>
              <a:avLst/>
              <a:gdLst/>
              <a:ahLst/>
              <a:cxnLst/>
              <a:rect l="l" t="t" r="r" b="b"/>
              <a:pathLst>
                <a:path w="96444" h="109388" extrusionOk="0">
                  <a:moveTo>
                    <a:pt x="0" y="76175"/>
                  </a:moveTo>
                  <a:cubicBezTo>
                    <a:pt x="0" y="56562"/>
                    <a:pt x="13344" y="43622"/>
                    <a:pt x="42460" y="43622"/>
                  </a:cubicBezTo>
                  <a:cubicBezTo>
                    <a:pt x="50108" y="43683"/>
                    <a:pt x="57715" y="44704"/>
                    <a:pt x="65105" y="46655"/>
                  </a:cubicBezTo>
                  <a:lnTo>
                    <a:pt x="65105" y="37961"/>
                  </a:lnTo>
                  <a:cubicBezTo>
                    <a:pt x="65105" y="30733"/>
                    <a:pt x="60455" y="25071"/>
                    <a:pt x="48930" y="25071"/>
                  </a:cubicBezTo>
                  <a:cubicBezTo>
                    <a:pt x="39225" y="25071"/>
                    <a:pt x="33766" y="30126"/>
                    <a:pt x="33766" y="36748"/>
                  </a:cubicBezTo>
                  <a:lnTo>
                    <a:pt x="4650" y="36748"/>
                  </a:lnTo>
                  <a:cubicBezTo>
                    <a:pt x="4650" y="16984"/>
                    <a:pt x="19006" y="0"/>
                    <a:pt x="50143" y="0"/>
                  </a:cubicBezTo>
                  <a:cubicBezTo>
                    <a:pt x="79056" y="0"/>
                    <a:pt x="96444" y="15973"/>
                    <a:pt x="96444" y="37961"/>
                  </a:cubicBezTo>
                  <a:lnTo>
                    <a:pt x="96444" y="107514"/>
                  </a:lnTo>
                  <a:lnTo>
                    <a:pt x="68542" y="107514"/>
                  </a:lnTo>
                  <a:lnTo>
                    <a:pt x="66318" y="98011"/>
                  </a:lnTo>
                  <a:lnTo>
                    <a:pt x="65509" y="98011"/>
                  </a:lnTo>
                  <a:cubicBezTo>
                    <a:pt x="58205" y="105775"/>
                    <a:pt x="47848" y="109920"/>
                    <a:pt x="37203" y="109334"/>
                  </a:cubicBezTo>
                  <a:cubicBezTo>
                    <a:pt x="13142" y="109334"/>
                    <a:pt x="0" y="94978"/>
                    <a:pt x="0" y="76175"/>
                  </a:cubicBezTo>
                  <a:close/>
                  <a:moveTo>
                    <a:pt x="65105" y="68896"/>
                  </a:moveTo>
                  <a:lnTo>
                    <a:pt x="65105" y="67885"/>
                  </a:lnTo>
                  <a:cubicBezTo>
                    <a:pt x="59054" y="65514"/>
                    <a:pt x="52600" y="64347"/>
                    <a:pt x="46099" y="64448"/>
                  </a:cubicBezTo>
                  <a:cubicBezTo>
                    <a:pt x="35990" y="64448"/>
                    <a:pt x="30935" y="68896"/>
                    <a:pt x="30935" y="74557"/>
                  </a:cubicBezTo>
                  <a:cubicBezTo>
                    <a:pt x="30935" y="80218"/>
                    <a:pt x="35990" y="85071"/>
                    <a:pt x="45088" y="85071"/>
                  </a:cubicBezTo>
                  <a:cubicBezTo>
                    <a:pt x="57624" y="85071"/>
                    <a:pt x="65105" y="77742"/>
                    <a:pt x="65105" y="68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1293352" y="2122485"/>
              <a:ext cx="93259" cy="109333"/>
            </a:xfrm>
            <a:custGeom>
              <a:avLst/>
              <a:gdLst/>
              <a:ahLst/>
              <a:cxnLst/>
              <a:rect l="l" t="t" r="r" b="b"/>
              <a:pathLst>
                <a:path w="93259" h="109333" extrusionOk="0">
                  <a:moveTo>
                    <a:pt x="0" y="71727"/>
                  </a:moveTo>
                  <a:lnTo>
                    <a:pt x="30985" y="71727"/>
                  </a:lnTo>
                  <a:cubicBezTo>
                    <a:pt x="30985" y="77590"/>
                    <a:pt x="35636" y="83454"/>
                    <a:pt x="46756" y="83454"/>
                  </a:cubicBezTo>
                  <a:cubicBezTo>
                    <a:pt x="57877" y="83454"/>
                    <a:pt x="61920" y="79410"/>
                    <a:pt x="61920" y="75770"/>
                  </a:cubicBezTo>
                  <a:cubicBezTo>
                    <a:pt x="61920" y="71120"/>
                    <a:pt x="58483" y="68896"/>
                    <a:pt x="51204" y="67481"/>
                  </a:cubicBezTo>
                  <a:lnTo>
                    <a:pt x="35636" y="64448"/>
                  </a:lnTo>
                  <a:cubicBezTo>
                    <a:pt x="18652" y="61213"/>
                    <a:pt x="3286" y="52519"/>
                    <a:pt x="3286" y="31339"/>
                  </a:cubicBezTo>
                  <a:cubicBezTo>
                    <a:pt x="3286" y="14153"/>
                    <a:pt x="18450" y="0"/>
                    <a:pt x="46756" y="0"/>
                  </a:cubicBezTo>
                  <a:cubicBezTo>
                    <a:pt x="74254" y="0"/>
                    <a:pt x="90833" y="15771"/>
                    <a:pt x="90833" y="35383"/>
                  </a:cubicBezTo>
                  <a:lnTo>
                    <a:pt x="60101" y="35383"/>
                  </a:lnTo>
                  <a:cubicBezTo>
                    <a:pt x="60101" y="30328"/>
                    <a:pt x="56663" y="24414"/>
                    <a:pt x="46150" y="24414"/>
                  </a:cubicBezTo>
                  <a:cubicBezTo>
                    <a:pt x="38467" y="24414"/>
                    <a:pt x="33816" y="27700"/>
                    <a:pt x="33816" y="31744"/>
                  </a:cubicBezTo>
                  <a:cubicBezTo>
                    <a:pt x="33816" y="35788"/>
                    <a:pt x="36647" y="37961"/>
                    <a:pt x="41701" y="38972"/>
                  </a:cubicBezTo>
                  <a:lnTo>
                    <a:pt x="61920" y="42814"/>
                  </a:lnTo>
                  <a:cubicBezTo>
                    <a:pt x="78096" y="45846"/>
                    <a:pt x="93260" y="53327"/>
                    <a:pt x="93260" y="75568"/>
                  </a:cubicBezTo>
                  <a:cubicBezTo>
                    <a:pt x="93260" y="97809"/>
                    <a:pt x="73850" y="109334"/>
                    <a:pt x="46958" y="109334"/>
                  </a:cubicBezTo>
                  <a:cubicBezTo>
                    <a:pt x="13951" y="109334"/>
                    <a:pt x="657" y="93361"/>
                    <a:pt x="0" y="717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8"/>
          <p:cNvSpPr/>
          <p:nvPr/>
        </p:nvSpPr>
        <p:spPr>
          <a:xfrm>
            <a:off x="-5382" y="-983"/>
            <a:ext cx="287855" cy="5145465"/>
          </a:xfrm>
          <a:custGeom>
            <a:avLst/>
            <a:gdLst/>
            <a:ahLst/>
            <a:cxnLst/>
            <a:rect l="l" t="t" r="r" b="b"/>
            <a:pathLst>
              <a:path w="816610" h="11308715" extrusionOk="0">
                <a:moveTo>
                  <a:pt x="0" y="11308556"/>
                </a:moveTo>
                <a:lnTo>
                  <a:pt x="816530" y="11308556"/>
                </a:lnTo>
                <a:lnTo>
                  <a:pt x="816530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66564" y="96217"/>
            <a:ext cx="143962" cy="144069"/>
          </a:xfrm>
          <a:custGeom>
            <a:avLst/>
            <a:gdLst/>
            <a:ahLst/>
            <a:cxnLst/>
            <a:rect l="l" t="t" r="r" b="b"/>
            <a:pathLst>
              <a:path w="55530" h="55625" extrusionOk="0">
                <a:moveTo>
                  <a:pt x="10572" y="49815"/>
                </a:moveTo>
                <a:lnTo>
                  <a:pt x="10572" y="55625"/>
                </a:lnTo>
                <a:lnTo>
                  <a:pt x="55530" y="55625"/>
                </a:lnTo>
                <a:lnTo>
                  <a:pt x="55530" y="9905"/>
                </a:lnTo>
                <a:lnTo>
                  <a:pt x="49815" y="9905"/>
                </a:lnTo>
                <a:lnTo>
                  <a:pt x="49815" y="45529"/>
                </a:lnTo>
                <a:lnTo>
                  <a:pt x="4286" y="0"/>
                </a:lnTo>
                <a:lnTo>
                  <a:pt x="0" y="4286"/>
                </a:lnTo>
                <a:lnTo>
                  <a:pt x="45529" y="4981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6DE49B3-3115-DF7F-6AFE-873117C71E12}"/>
              </a:ext>
            </a:extLst>
          </p:cNvPr>
          <p:cNvSpPr/>
          <p:nvPr/>
        </p:nvSpPr>
        <p:spPr>
          <a:xfrm>
            <a:off x="952039" y="848791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MATEMÁTICAS</a:t>
            </a:r>
          </a:p>
        </p:txBody>
      </p:sp>
      <p:sp>
        <p:nvSpPr>
          <p:cNvPr id="783" name="Google Shape;783;p38"/>
          <p:cNvSpPr txBox="1"/>
          <p:nvPr/>
        </p:nvSpPr>
        <p:spPr>
          <a:xfrm>
            <a:off x="3492000" y="1553100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Python</a:t>
            </a: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Java, C++</a:t>
            </a: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4" name="Google Shape;784;p38"/>
          <p:cNvSpPr txBox="1"/>
          <p:nvPr/>
        </p:nvSpPr>
        <p:spPr>
          <a:xfrm>
            <a:off x="6318000" y="1553100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Tipos de algoritmos</a:t>
            </a: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Métricas de evaluación</a:t>
            </a: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lang="es-ES" sz="700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Preprocesamiento de datos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</a:pP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6" name="Google Shape;786;p38"/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7" name="Google Shape;787;p38"/>
          <p:cNvSpPr txBox="1"/>
          <p:nvPr/>
        </p:nvSpPr>
        <p:spPr>
          <a:xfrm>
            <a:off x="1049099" y="238200"/>
            <a:ext cx="603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LOS PILARES DEL MACHINE LEARNING</a:t>
            </a:r>
            <a:endParaRPr sz="2000" b="1" dirty="0">
              <a:solidFill>
                <a:srgbClr val="22222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91" name="Google Shape;791;p38"/>
          <p:cNvCxnSpPr/>
          <p:nvPr/>
        </p:nvCxnSpPr>
        <p:spPr>
          <a:xfrm>
            <a:off x="3095138" y="76255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2" name="Google Shape;792;p38"/>
          <p:cNvCxnSpPr/>
          <p:nvPr/>
        </p:nvCxnSpPr>
        <p:spPr>
          <a:xfrm>
            <a:off x="5988613" y="76255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3" name="Google Shape;793;p38"/>
          <p:cNvCxnSpPr/>
          <p:nvPr/>
        </p:nvCxnSpPr>
        <p:spPr>
          <a:xfrm>
            <a:off x="0" y="762550"/>
            <a:ext cx="91305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783;p38">
            <a:extLst>
              <a:ext uri="{FF2B5EF4-FFF2-40B4-BE49-F238E27FC236}">
                <a16:creationId xmlns:a16="http://schemas.microsoft.com/office/drawing/2014/main" id="{F48AA44C-7C2B-B60B-E6B3-3458A19C88F4}"/>
              </a:ext>
            </a:extLst>
          </p:cNvPr>
          <p:cNvSpPr txBox="1"/>
          <p:nvPr/>
        </p:nvSpPr>
        <p:spPr>
          <a:xfrm>
            <a:off x="666000" y="1584551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Álgebra lineal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Cálculo</a:t>
            </a: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Estadística</a:t>
            </a: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1037;p49">
            <a:extLst>
              <a:ext uri="{FF2B5EF4-FFF2-40B4-BE49-F238E27FC236}">
                <a16:creationId xmlns:a16="http://schemas.microsoft.com/office/drawing/2014/main" id="{F923DD51-9F0E-0F1B-D772-F25F58D22124}"/>
              </a:ext>
            </a:extLst>
          </p:cNvPr>
          <p:cNvSpPr txBox="1"/>
          <p:nvPr/>
        </p:nvSpPr>
        <p:spPr>
          <a:xfrm>
            <a:off x="6607479" y="215999"/>
            <a:ext cx="2259846" cy="15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Cómo aprendería Machine </a:t>
            </a:r>
            <a:r>
              <a:rPr lang="es-ES" sz="700" dirty="0" err="1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Learning</a:t>
            </a: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en 2024</a:t>
            </a:r>
            <a:endParaRPr sz="7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F8914B-0270-AEBF-54E5-9B1DDFD47F4F}"/>
              </a:ext>
            </a:extLst>
          </p:cNvPr>
          <p:cNvSpPr/>
          <p:nvPr/>
        </p:nvSpPr>
        <p:spPr>
          <a:xfrm>
            <a:off x="3682693" y="846619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PROGRAMACIÓN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5127DB-4836-6FDD-4CE2-C0AED62A1604}"/>
              </a:ext>
            </a:extLst>
          </p:cNvPr>
          <p:cNvSpPr/>
          <p:nvPr/>
        </p:nvSpPr>
        <p:spPr>
          <a:xfrm>
            <a:off x="6413347" y="846619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CONCEPTOS BÁSICOS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9299C6-2CAE-0BEF-56CD-B1483BBE318B}"/>
              </a:ext>
            </a:extLst>
          </p:cNvPr>
          <p:cNvSpPr/>
          <p:nvPr/>
        </p:nvSpPr>
        <p:spPr>
          <a:xfrm>
            <a:off x="3170830" y="796119"/>
            <a:ext cx="2750289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C8BC0E-3EA3-C82C-773E-3C59E6FF3D36}"/>
              </a:ext>
            </a:extLst>
          </p:cNvPr>
          <p:cNvSpPr/>
          <p:nvPr/>
        </p:nvSpPr>
        <p:spPr>
          <a:xfrm>
            <a:off x="6149210" y="796119"/>
            <a:ext cx="2750289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6DE49B3-3115-DF7F-6AFE-873117C71E12}"/>
              </a:ext>
            </a:extLst>
          </p:cNvPr>
          <p:cNvSpPr/>
          <p:nvPr/>
        </p:nvSpPr>
        <p:spPr>
          <a:xfrm>
            <a:off x="405908" y="846618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CURSOS ONLINE</a:t>
            </a:r>
          </a:p>
        </p:txBody>
      </p:sp>
      <p:sp>
        <p:nvSpPr>
          <p:cNvPr id="783" name="Google Shape;783;p38"/>
          <p:cNvSpPr txBox="1"/>
          <p:nvPr/>
        </p:nvSpPr>
        <p:spPr>
          <a:xfrm>
            <a:off x="2361600" y="1553099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3"/>
              </a:rPr>
              <a:t>Matemáticas para Machine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3"/>
              </a:rPr>
              <a:t>Learning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3"/>
              </a:rPr>
              <a:t> – Marc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3"/>
              </a:rPr>
              <a:t>Deisenroth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Python para Todos – Charles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Severance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, Sue Blumenberg…</a:t>
            </a: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Fundamentos del Machine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Learning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 –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Aurélien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Géron</a:t>
            </a:r>
            <a:b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4" name="Google Shape;784;p38"/>
          <p:cNvSpPr txBox="1"/>
          <p:nvPr/>
        </p:nvSpPr>
        <p:spPr>
          <a:xfrm>
            <a:off x="4622400" y="1553099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6"/>
              </a:rPr>
              <a:t>Kaggle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7"/>
              </a:rPr>
              <a:t>YouTube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lang="es-ES" sz="700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8"/>
              </a:rPr>
              <a:t>Dataquest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</a:pP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6" name="Google Shape;786;p38"/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7" name="Google Shape;787;p38"/>
          <p:cNvSpPr txBox="1"/>
          <p:nvPr/>
        </p:nvSpPr>
        <p:spPr>
          <a:xfrm>
            <a:off x="1049099" y="238200"/>
            <a:ext cx="603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RECURSOS PARA TU VIAJE DE APRENDIZAJE</a:t>
            </a:r>
          </a:p>
        </p:txBody>
      </p:sp>
      <p:cxnSp>
        <p:nvCxnSpPr>
          <p:cNvPr id="791" name="Google Shape;791;p38"/>
          <p:cNvCxnSpPr/>
          <p:nvPr/>
        </p:nvCxnSpPr>
        <p:spPr>
          <a:xfrm>
            <a:off x="2285999" y="77370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2" name="Google Shape;792;p38"/>
          <p:cNvCxnSpPr/>
          <p:nvPr/>
        </p:nvCxnSpPr>
        <p:spPr>
          <a:xfrm>
            <a:off x="4571998" y="76255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3" name="Google Shape;793;p38"/>
          <p:cNvCxnSpPr/>
          <p:nvPr/>
        </p:nvCxnSpPr>
        <p:spPr>
          <a:xfrm>
            <a:off x="0" y="762550"/>
            <a:ext cx="91305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783;p38">
            <a:extLst>
              <a:ext uri="{FF2B5EF4-FFF2-40B4-BE49-F238E27FC236}">
                <a16:creationId xmlns:a16="http://schemas.microsoft.com/office/drawing/2014/main" id="{F48AA44C-7C2B-B60B-E6B3-3458A19C88F4}"/>
              </a:ext>
            </a:extLst>
          </p:cNvPr>
          <p:cNvSpPr txBox="1"/>
          <p:nvPr/>
        </p:nvSpPr>
        <p:spPr>
          <a:xfrm>
            <a:off x="100800" y="1584551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9"/>
              </a:rPr>
              <a:t>Machine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9"/>
              </a:rPr>
              <a:t>Learning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9"/>
              </a:rPr>
              <a:t>- Andrew Ng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0"/>
              </a:rPr>
              <a:t>Matemáticas para Machine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0"/>
              </a:rPr>
              <a:t>Learning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0"/>
              </a:rPr>
              <a:t> con Python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Coursera, Udemy,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edX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 y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Udacity</a:t>
            </a: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1037;p49">
            <a:extLst>
              <a:ext uri="{FF2B5EF4-FFF2-40B4-BE49-F238E27FC236}">
                <a16:creationId xmlns:a16="http://schemas.microsoft.com/office/drawing/2014/main" id="{F923DD51-9F0E-0F1B-D772-F25F58D22124}"/>
              </a:ext>
            </a:extLst>
          </p:cNvPr>
          <p:cNvSpPr txBox="1"/>
          <p:nvPr/>
        </p:nvSpPr>
        <p:spPr>
          <a:xfrm>
            <a:off x="6676373" y="216000"/>
            <a:ext cx="2190952" cy="8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Cómo aprendería Machine </a:t>
            </a:r>
            <a:r>
              <a:rPr lang="es-ES" sz="700" dirty="0" err="1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Learning</a:t>
            </a: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en 2024</a:t>
            </a:r>
            <a:endParaRPr sz="7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F8914B-0270-AEBF-54E5-9B1DDFD47F4F}"/>
              </a:ext>
            </a:extLst>
          </p:cNvPr>
          <p:cNvSpPr/>
          <p:nvPr/>
        </p:nvSpPr>
        <p:spPr>
          <a:xfrm>
            <a:off x="2590431" y="846618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LIBROS ESPECIALIZADOS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5127DB-4836-6FDD-4CE2-C0AED62A1604}"/>
              </a:ext>
            </a:extLst>
          </p:cNvPr>
          <p:cNvSpPr/>
          <p:nvPr/>
        </p:nvSpPr>
        <p:spPr>
          <a:xfrm>
            <a:off x="4774954" y="846618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TUTORIALES Y GUÍAS</a:t>
            </a:r>
          </a:p>
        </p:txBody>
      </p:sp>
      <p:sp>
        <p:nvSpPr>
          <p:cNvPr id="6" name="Google Shape;784;p38">
            <a:extLst>
              <a:ext uri="{FF2B5EF4-FFF2-40B4-BE49-F238E27FC236}">
                <a16:creationId xmlns:a16="http://schemas.microsoft.com/office/drawing/2014/main" id="{21ECA9B2-363B-DEA2-8958-9337AA0E3EC9}"/>
              </a:ext>
            </a:extLst>
          </p:cNvPr>
          <p:cNvSpPr txBox="1"/>
          <p:nvPr/>
        </p:nvSpPr>
        <p:spPr>
          <a:xfrm>
            <a:off x="6883200" y="1553099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Búsqueda personalizada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Rutas de estudio a medida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lang="es-ES" sz="700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Automatización del trabajo 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</a:pP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7" name="Google Shape;792;p38">
            <a:extLst>
              <a:ext uri="{FF2B5EF4-FFF2-40B4-BE49-F238E27FC236}">
                <a16:creationId xmlns:a16="http://schemas.microsoft.com/office/drawing/2014/main" id="{74BAFFE5-E5D2-15D6-66F2-085F653A1955}"/>
              </a:ext>
            </a:extLst>
          </p:cNvPr>
          <p:cNvCxnSpPr/>
          <p:nvPr/>
        </p:nvCxnSpPr>
        <p:spPr>
          <a:xfrm>
            <a:off x="6857997" y="76255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55BB5686-821F-C38B-554B-6DBDA1298431}"/>
              </a:ext>
            </a:extLst>
          </p:cNvPr>
          <p:cNvSpPr/>
          <p:nvPr/>
        </p:nvSpPr>
        <p:spPr>
          <a:xfrm>
            <a:off x="6959477" y="846618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INTELIGENCIA ARTIFICIAL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17C2D3C-D3CD-566C-33C0-7EA670FB7890}"/>
              </a:ext>
            </a:extLst>
          </p:cNvPr>
          <p:cNvSpPr/>
          <p:nvPr/>
        </p:nvSpPr>
        <p:spPr>
          <a:xfrm>
            <a:off x="2361598" y="833307"/>
            <a:ext cx="2134804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FBAE925-9B48-D45D-D873-80EB506B1771}"/>
              </a:ext>
            </a:extLst>
          </p:cNvPr>
          <p:cNvSpPr/>
          <p:nvPr/>
        </p:nvSpPr>
        <p:spPr>
          <a:xfrm>
            <a:off x="4634998" y="809078"/>
            <a:ext cx="2134804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4CBED9-05E5-24A8-4EE7-F36C3DE211BD}"/>
              </a:ext>
            </a:extLst>
          </p:cNvPr>
          <p:cNvSpPr/>
          <p:nvPr/>
        </p:nvSpPr>
        <p:spPr>
          <a:xfrm>
            <a:off x="6888005" y="809078"/>
            <a:ext cx="2134804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8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6DE49B3-3115-DF7F-6AFE-873117C71E12}"/>
              </a:ext>
            </a:extLst>
          </p:cNvPr>
          <p:cNvSpPr/>
          <p:nvPr/>
        </p:nvSpPr>
        <p:spPr>
          <a:xfrm>
            <a:off x="199814" y="848791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DESARROLLA TUS PROPIOS PROYECTOS</a:t>
            </a:r>
          </a:p>
        </p:txBody>
      </p:sp>
      <p:sp>
        <p:nvSpPr>
          <p:cNvPr id="783" name="Google Shape;783;p38"/>
          <p:cNvSpPr txBox="1"/>
          <p:nvPr/>
        </p:nvSpPr>
        <p:spPr>
          <a:xfrm>
            <a:off x="3324600" y="1553100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3"/>
              </a:rPr>
              <a:t>Clasificación de especies de flores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Predicción de la calidad del aire</a:t>
            </a: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Detección de fraude en tarjetas de crédito</a:t>
            </a: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4" name="Google Shape;784;p38"/>
          <p:cNvSpPr txBox="1"/>
          <p:nvPr/>
        </p:nvSpPr>
        <p:spPr>
          <a:xfrm>
            <a:off x="6204600" y="1553100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6"/>
              </a:rPr>
              <a:t>Reddit Machine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6"/>
              </a:rPr>
              <a:t>Learning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7"/>
              </a:rPr>
              <a:t>Stack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7"/>
              </a:rPr>
              <a:t>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7"/>
              </a:rPr>
              <a:t>Overflow</a:t>
            </a:r>
            <a:endParaRPr lang="es-ES" sz="700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8"/>
              </a:rPr>
              <a:t>Dataquest</a:t>
            </a: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6" name="Google Shape;786;p38"/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7" name="Google Shape;787;p38"/>
          <p:cNvSpPr txBox="1"/>
          <p:nvPr/>
        </p:nvSpPr>
        <p:spPr>
          <a:xfrm>
            <a:off x="1049099" y="238200"/>
            <a:ext cx="603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PRACTICA, APRENDE Y CRECE</a:t>
            </a:r>
          </a:p>
        </p:txBody>
      </p:sp>
      <p:cxnSp>
        <p:nvCxnSpPr>
          <p:cNvPr id="791" name="Google Shape;791;p38"/>
          <p:cNvCxnSpPr/>
          <p:nvPr/>
        </p:nvCxnSpPr>
        <p:spPr>
          <a:xfrm>
            <a:off x="3095138" y="76255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2" name="Google Shape;792;p38"/>
          <p:cNvCxnSpPr/>
          <p:nvPr/>
        </p:nvCxnSpPr>
        <p:spPr>
          <a:xfrm>
            <a:off x="5988613" y="76255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3" name="Google Shape;793;p38"/>
          <p:cNvCxnSpPr/>
          <p:nvPr/>
        </p:nvCxnSpPr>
        <p:spPr>
          <a:xfrm>
            <a:off x="0" y="762550"/>
            <a:ext cx="91305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783;p38">
            <a:extLst>
              <a:ext uri="{FF2B5EF4-FFF2-40B4-BE49-F238E27FC236}">
                <a16:creationId xmlns:a16="http://schemas.microsoft.com/office/drawing/2014/main" id="{F48AA44C-7C2B-B60B-E6B3-3458A19C88F4}"/>
              </a:ext>
            </a:extLst>
          </p:cNvPr>
          <p:cNvSpPr txBox="1"/>
          <p:nvPr/>
        </p:nvSpPr>
        <p:spPr>
          <a:xfrm>
            <a:off x="216000" y="1584551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Clasificador de imágenes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Predictor de precios</a:t>
            </a: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Generador de texto</a:t>
            </a: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1037;p49">
            <a:extLst>
              <a:ext uri="{FF2B5EF4-FFF2-40B4-BE49-F238E27FC236}">
                <a16:creationId xmlns:a16="http://schemas.microsoft.com/office/drawing/2014/main" id="{F923DD51-9F0E-0F1B-D772-F25F58D22124}"/>
              </a:ext>
            </a:extLst>
          </p:cNvPr>
          <p:cNvSpPr txBox="1"/>
          <p:nvPr/>
        </p:nvSpPr>
        <p:spPr>
          <a:xfrm>
            <a:off x="6663847" y="215999"/>
            <a:ext cx="2203478" cy="13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Cómo aprendería Machine </a:t>
            </a:r>
            <a:r>
              <a:rPr lang="es-ES" sz="700" dirty="0" err="1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Learning</a:t>
            </a: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en 2024</a:t>
            </a:r>
            <a:endParaRPr sz="7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F8914B-0270-AEBF-54E5-9B1DDFD47F4F}"/>
              </a:ext>
            </a:extLst>
          </p:cNvPr>
          <p:cNvSpPr/>
          <p:nvPr/>
        </p:nvSpPr>
        <p:spPr>
          <a:xfrm>
            <a:off x="3515292" y="846619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KAGGLE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5127DB-4836-6FDD-4CE2-C0AED62A1604}"/>
              </a:ext>
            </a:extLst>
          </p:cNvPr>
          <p:cNvSpPr/>
          <p:nvPr/>
        </p:nvSpPr>
        <p:spPr>
          <a:xfrm>
            <a:off x="6395292" y="846619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COMUNIDADES ONLINE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053F9A1-34C7-4B22-CDA1-DEED7D959BDE}"/>
              </a:ext>
            </a:extLst>
          </p:cNvPr>
          <p:cNvSpPr/>
          <p:nvPr/>
        </p:nvSpPr>
        <p:spPr>
          <a:xfrm>
            <a:off x="3269197" y="825759"/>
            <a:ext cx="2467411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B824BE5-F060-A03A-1837-0455C61533F5}"/>
              </a:ext>
            </a:extLst>
          </p:cNvPr>
          <p:cNvSpPr/>
          <p:nvPr/>
        </p:nvSpPr>
        <p:spPr>
          <a:xfrm>
            <a:off x="6073845" y="825759"/>
            <a:ext cx="2467411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86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6DE49B3-3115-DF7F-6AFE-873117C71E12}"/>
              </a:ext>
            </a:extLst>
          </p:cNvPr>
          <p:cNvSpPr/>
          <p:nvPr/>
        </p:nvSpPr>
        <p:spPr>
          <a:xfrm>
            <a:off x="199814" y="848791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REFERENTES EN RRSS</a:t>
            </a:r>
          </a:p>
        </p:txBody>
      </p:sp>
      <p:sp>
        <p:nvSpPr>
          <p:cNvPr id="783" name="Google Shape;783;p38"/>
          <p:cNvSpPr txBox="1"/>
          <p:nvPr/>
        </p:nvSpPr>
        <p:spPr>
          <a:xfrm>
            <a:off x="3324600" y="1553100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Google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Scholar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arXiv</a:t>
            </a: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4" name="Google Shape;784;p38"/>
          <p:cNvSpPr txBox="1"/>
          <p:nvPr/>
        </p:nvSpPr>
        <p:spPr>
          <a:xfrm>
            <a:off x="6204600" y="1553100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3"/>
              </a:rPr>
              <a:t>NeurIPS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AAAI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Conference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on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 Artificial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Intelligence</a:t>
            </a:r>
            <a:endParaRPr lang="es-ES" sz="700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CLEI</a:t>
            </a: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6" name="Google Shape;786;p38"/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7" name="Google Shape;787;p38"/>
          <p:cNvSpPr txBox="1"/>
          <p:nvPr/>
        </p:nvSpPr>
        <p:spPr>
          <a:xfrm>
            <a:off x="1049099" y="238200"/>
            <a:ext cx="603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SIGUE LAS ÚLTIMAS TENDENCIAS</a:t>
            </a:r>
          </a:p>
        </p:txBody>
      </p:sp>
      <p:cxnSp>
        <p:nvCxnSpPr>
          <p:cNvPr id="791" name="Google Shape;791;p38"/>
          <p:cNvCxnSpPr/>
          <p:nvPr/>
        </p:nvCxnSpPr>
        <p:spPr>
          <a:xfrm>
            <a:off x="3095138" y="76255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2" name="Google Shape;792;p38"/>
          <p:cNvCxnSpPr/>
          <p:nvPr/>
        </p:nvCxnSpPr>
        <p:spPr>
          <a:xfrm>
            <a:off x="5988613" y="76255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3" name="Google Shape;793;p38"/>
          <p:cNvCxnSpPr/>
          <p:nvPr/>
        </p:nvCxnSpPr>
        <p:spPr>
          <a:xfrm>
            <a:off x="0" y="762550"/>
            <a:ext cx="91305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783;p38">
            <a:extLst>
              <a:ext uri="{FF2B5EF4-FFF2-40B4-BE49-F238E27FC236}">
                <a16:creationId xmlns:a16="http://schemas.microsoft.com/office/drawing/2014/main" id="{F48AA44C-7C2B-B60B-E6B3-3458A19C88F4}"/>
              </a:ext>
            </a:extLst>
          </p:cNvPr>
          <p:cNvSpPr txBox="1"/>
          <p:nvPr/>
        </p:nvSpPr>
        <p:spPr>
          <a:xfrm>
            <a:off x="216000" y="1584551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Científicos de datos: 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6"/>
              </a:rPr>
              <a:t>Cassie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6"/>
              </a:rPr>
              <a:t>Kozyrkov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7"/>
              </a:rPr>
              <a:t>Carly Taylor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8"/>
              </a:rPr>
              <a:t>Marian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8"/>
              </a:rPr>
              <a:t>Croak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9"/>
              </a:rPr>
              <a:t>Andrew Ng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Emprendedores: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0"/>
              </a:rPr>
              <a:t>Fei-Fei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0"/>
              </a:rPr>
              <a:t> Li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1"/>
              </a:rPr>
              <a:t>Tracy Chou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2"/>
              </a:rPr>
              <a:t>Rana el </a:t>
            </a: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2"/>
              </a:rPr>
              <a:t>Kaliouby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3"/>
              </a:rPr>
              <a:t>Joseph Nelson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Influencers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: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4"/>
              </a:rPr>
              <a:t>Krish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4"/>
              </a:rPr>
              <a:t>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4"/>
              </a:rPr>
              <a:t>Naik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5"/>
              </a:rPr>
              <a:t>Olga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5"/>
              </a:rPr>
              <a:t>Russakovsky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  <a:hlinkClick r:id="rId16"/>
              </a:rPr>
              <a:t>Luis Serrano</a:t>
            </a: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1037;p49">
            <a:extLst>
              <a:ext uri="{FF2B5EF4-FFF2-40B4-BE49-F238E27FC236}">
                <a16:creationId xmlns:a16="http://schemas.microsoft.com/office/drawing/2014/main" id="{F923DD51-9F0E-0F1B-D772-F25F58D22124}"/>
              </a:ext>
            </a:extLst>
          </p:cNvPr>
          <p:cNvSpPr txBox="1"/>
          <p:nvPr/>
        </p:nvSpPr>
        <p:spPr>
          <a:xfrm>
            <a:off x="6663847" y="215999"/>
            <a:ext cx="2203478" cy="13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Cómo aprendería Machine </a:t>
            </a:r>
            <a:r>
              <a:rPr lang="es-ES" sz="700" dirty="0" err="1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Learning</a:t>
            </a: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en 2024</a:t>
            </a:r>
            <a:endParaRPr sz="7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F8914B-0270-AEBF-54E5-9B1DDFD47F4F}"/>
              </a:ext>
            </a:extLst>
          </p:cNvPr>
          <p:cNvSpPr/>
          <p:nvPr/>
        </p:nvSpPr>
        <p:spPr>
          <a:xfrm>
            <a:off x="3515292" y="846619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ARTÍCULOS DE INVESTIGACIÓN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5127DB-4836-6FDD-4CE2-C0AED62A1604}"/>
              </a:ext>
            </a:extLst>
          </p:cNvPr>
          <p:cNvSpPr/>
          <p:nvPr/>
        </p:nvSpPr>
        <p:spPr>
          <a:xfrm>
            <a:off x="6395292" y="846619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EVENTOS Y CONFERENCIAS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30D772B-8086-1F8D-F355-2FB4FA772316}"/>
              </a:ext>
            </a:extLst>
          </p:cNvPr>
          <p:cNvSpPr/>
          <p:nvPr/>
        </p:nvSpPr>
        <p:spPr>
          <a:xfrm>
            <a:off x="3269197" y="825759"/>
            <a:ext cx="2467411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565AFE2-F5F9-A0EC-D342-B7BB17C2C514}"/>
              </a:ext>
            </a:extLst>
          </p:cNvPr>
          <p:cNvSpPr/>
          <p:nvPr/>
        </p:nvSpPr>
        <p:spPr>
          <a:xfrm>
            <a:off x="6162671" y="825759"/>
            <a:ext cx="2467411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7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6DE49B3-3115-DF7F-6AFE-873117C71E12}"/>
              </a:ext>
            </a:extLst>
          </p:cNvPr>
          <p:cNvSpPr/>
          <p:nvPr/>
        </p:nvSpPr>
        <p:spPr>
          <a:xfrm>
            <a:off x="1396693" y="848791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LA ÉTICA</a:t>
            </a:r>
          </a:p>
        </p:txBody>
      </p:sp>
      <p:sp>
        <p:nvSpPr>
          <p:cNvPr id="783" name="Google Shape;783;p38"/>
          <p:cNvSpPr txBox="1"/>
          <p:nvPr/>
        </p:nvSpPr>
        <p:spPr>
          <a:xfrm>
            <a:off x="5778001" y="1584551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Detección temprana de enfermedades</a:t>
            </a: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Protección del medio ambiente</a:t>
            </a: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Promoción de la justicia social</a:t>
            </a:r>
            <a:br>
              <a:rPr lang="ru" sz="700" i="0" u="none" strike="noStrike" cap="none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6" name="Google Shape;786;p38"/>
          <p:cNvSpPr/>
          <p:nvPr/>
        </p:nvSpPr>
        <p:spPr>
          <a:xfrm>
            <a:off x="216000" y="301401"/>
            <a:ext cx="722509" cy="187090"/>
          </a:xfrm>
          <a:custGeom>
            <a:avLst/>
            <a:gdLst/>
            <a:ahLst/>
            <a:cxnLst/>
            <a:rect l="l" t="t" r="r" b="b"/>
            <a:pathLst>
              <a:path w="2094229" h="542289" extrusionOk="0">
                <a:moveTo>
                  <a:pt x="1823096" y="0"/>
                </a:moveTo>
                <a:lnTo>
                  <a:pt x="1776500" y="46595"/>
                </a:lnTo>
                <a:lnTo>
                  <a:pt x="1968317" y="237804"/>
                </a:lnTo>
                <a:lnTo>
                  <a:pt x="0" y="237804"/>
                </a:lnTo>
                <a:lnTo>
                  <a:pt x="0" y="304357"/>
                </a:lnTo>
                <a:lnTo>
                  <a:pt x="1968317" y="304357"/>
                </a:lnTo>
                <a:lnTo>
                  <a:pt x="1776500" y="496162"/>
                </a:lnTo>
                <a:lnTo>
                  <a:pt x="1823096" y="542151"/>
                </a:lnTo>
                <a:lnTo>
                  <a:pt x="2094177" y="271080"/>
                </a:lnTo>
                <a:lnTo>
                  <a:pt x="1823096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87" name="Google Shape;787;p38"/>
          <p:cNvSpPr txBox="1"/>
          <p:nvPr/>
        </p:nvSpPr>
        <p:spPr>
          <a:xfrm>
            <a:off x="1049099" y="238200"/>
            <a:ext cx="603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222222"/>
                </a:solidFill>
                <a:latin typeface="Barlow"/>
                <a:ea typeface="Barlow"/>
                <a:cs typeface="Barlow"/>
                <a:sym typeface="Barlow"/>
              </a:rPr>
              <a:t>Y NO OLVIDES…</a:t>
            </a:r>
          </a:p>
        </p:txBody>
      </p:sp>
      <p:cxnSp>
        <p:nvCxnSpPr>
          <p:cNvPr id="791" name="Google Shape;791;p38"/>
          <p:cNvCxnSpPr>
            <a:cxnSpLocks/>
          </p:cNvCxnSpPr>
          <p:nvPr/>
        </p:nvCxnSpPr>
        <p:spPr>
          <a:xfrm>
            <a:off x="4565250" y="762550"/>
            <a:ext cx="0" cy="43698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3" name="Google Shape;793;p38"/>
          <p:cNvCxnSpPr/>
          <p:nvPr/>
        </p:nvCxnSpPr>
        <p:spPr>
          <a:xfrm>
            <a:off x="0" y="762550"/>
            <a:ext cx="91305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783;p38">
            <a:extLst>
              <a:ext uri="{FF2B5EF4-FFF2-40B4-BE49-F238E27FC236}">
                <a16:creationId xmlns:a16="http://schemas.microsoft.com/office/drawing/2014/main" id="{F48AA44C-7C2B-B60B-E6B3-3458A19C88F4}"/>
              </a:ext>
            </a:extLst>
          </p:cNvPr>
          <p:cNvSpPr txBox="1"/>
          <p:nvPr/>
        </p:nvSpPr>
        <p:spPr>
          <a:xfrm>
            <a:off x="1237845" y="1315013"/>
            <a:ext cx="2160000" cy="29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Transparencia y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explicabilidad</a:t>
            </a:r>
            <a:endParaRPr lang="es-ES" sz="700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Privacidad y </a:t>
            </a: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anonimización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 datos</a:t>
            </a: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6399" marR="0" lvl="0" indent="-9274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IBM Plex Mono"/>
              <a:buChar char="➔"/>
            </a:pPr>
            <a:r>
              <a:rPr lang="es-ES" sz="700" dirty="0" err="1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Bias</a:t>
            </a:r>
            <a:r>
              <a:rPr lang="es-ES" sz="700" dirty="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 y equidad</a:t>
            </a:r>
            <a:endParaRPr lang="es-ES"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</a:pPr>
            <a:endParaRPr sz="700" i="0" u="none" strike="noStrike" cap="none" dirty="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Google Shape;1037;p49">
            <a:extLst>
              <a:ext uri="{FF2B5EF4-FFF2-40B4-BE49-F238E27FC236}">
                <a16:creationId xmlns:a16="http://schemas.microsoft.com/office/drawing/2014/main" id="{F923DD51-9F0E-0F1B-D772-F25F58D22124}"/>
              </a:ext>
            </a:extLst>
          </p:cNvPr>
          <p:cNvSpPr txBox="1"/>
          <p:nvPr/>
        </p:nvSpPr>
        <p:spPr>
          <a:xfrm>
            <a:off x="6663847" y="215999"/>
            <a:ext cx="2203478" cy="13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Cómo aprendería Machine </a:t>
            </a:r>
            <a:r>
              <a:rPr lang="es-ES" sz="700" dirty="0" err="1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Learning</a:t>
            </a:r>
            <a:r>
              <a:rPr lang="es-ES" sz="700" dirty="0">
                <a:solidFill>
                  <a:srgbClr val="9999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en 2024</a:t>
            </a:r>
            <a:endParaRPr sz="7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F8914B-0270-AEBF-54E5-9B1DDFD47F4F}"/>
              </a:ext>
            </a:extLst>
          </p:cNvPr>
          <p:cNvSpPr/>
          <p:nvPr/>
        </p:nvSpPr>
        <p:spPr>
          <a:xfrm>
            <a:off x="5968694" y="846619"/>
            <a:ext cx="1778615" cy="379982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20" dirty="0">
                <a:solidFill>
                  <a:schemeClr val="tx1"/>
                </a:solidFill>
                <a:latin typeface="IBM Plex Mono" panose="020B0509050203000203" pitchFamily="49" charset="0"/>
              </a:rPr>
              <a:t>EL SENTIDO SOCIAL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267653-E278-B0EA-BAE1-97785E1DAF31}"/>
              </a:ext>
            </a:extLst>
          </p:cNvPr>
          <p:cNvSpPr/>
          <p:nvPr/>
        </p:nvSpPr>
        <p:spPr>
          <a:xfrm>
            <a:off x="5470589" y="833306"/>
            <a:ext cx="2467411" cy="4299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2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71086"/>
      </p:ext>
    </p:extLst>
  </p:cSld>
  <p:clrMapOvr>
    <a:masterClrMapping/>
  </p:clrMapOvr>
</p:sld>
</file>

<file path=ppt/theme/theme1.xml><?xml version="1.0" encoding="utf-8"?>
<a:theme xmlns:a="http://schemas.openxmlformats.org/drawingml/2006/main" name="Garajedeideas Template">
  <a:themeElements>
    <a:clrScheme name="Simple Light">
      <a:dk1>
        <a:srgbClr val="222222"/>
      </a:dk1>
      <a:lt1>
        <a:srgbClr val="F5F5F5"/>
      </a:lt1>
      <a:dk2>
        <a:srgbClr val="D8D8D8"/>
      </a:dk2>
      <a:lt2>
        <a:srgbClr val="ECECEC"/>
      </a:lt2>
      <a:accent1>
        <a:srgbClr val="FC5453"/>
      </a:accent1>
      <a:accent2>
        <a:srgbClr val="406CDC"/>
      </a:accent2>
      <a:accent3>
        <a:srgbClr val="09C4DE"/>
      </a:accent3>
      <a:accent4>
        <a:srgbClr val="FEC504"/>
      </a:accent4>
      <a:accent5>
        <a:srgbClr val="01AC6F"/>
      </a:accent5>
      <a:accent6>
        <a:srgbClr val="F1AFD0"/>
      </a:accent6>
      <a:hlink>
        <a:srgbClr val="406C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286</Words>
  <Application>Microsoft Office PowerPoint</Application>
  <PresentationFormat>Presentación en pantalla (16:9)</PresentationFormat>
  <Paragraphs>99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IBM Plex Mono</vt:lpstr>
      <vt:lpstr>Arial</vt:lpstr>
      <vt:lpstr>Barlow SemiBold</vt:lpstr>
      <vt:lpstr>Barlow</vt:lpstr>
      <vt:lpstr>Garajedeideas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Verónica Hernández Sánchez</dc:creator>
  <cp:lastModifiedBy>Verónica Hernández Sánchez</cp:lastModifiedBy>
  <cp:revision>2</cp:revision>
  <dcterms:modified xsi:type="dcterms:W3CDTF">2024-03-09T19:15:06Z</dcterms:modified>
</cp:coreProperties>
</file>