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70FE9E-B17C-4837-9A29-21A4F685ED9A}">
  <a:tblStyle styleId="{FB70FE9E-B17C-4837-9A29-21A4F685ED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1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martinez ticora" userId="82633bf237107516" providerId="LiveId" clId="{9456E22C-6A05-47FB-814D-B62FBA6208A0}"/>
    <pc:docChg chg="modSld">
      <pc:chgData name="juan carlos martinez ticora" userId="82633bf237107516" providerId="LiveId" clId="{9456E22C-6A05-47FB-814D-B62FBA6208A0}" dt="2021-07-27T04:30:44.391" v="55" actId="20577"/>
      <pc:docMkLst>
        <pc:docMk/>
      </pc:docMkLst>
      <pc:sldChg chg="modSp mod">
        <pc:chgData name="juan carlos martinez ticora" userId="82633bf237107516" providerId="LiveId" clId="{9456E22C-6A05-47FB-814D-B62FBA6208A0}" dt="2021-07-27T04:30:23.501" v="39" actId="20577"/>
        <pc:sldMkLst>
          <pc:docMk/>
          <pc:sldMk cId="0" sldId="258"/>
        </pc:sldMkLst>
        <pc:graphicFrameChg chg="modGraphic">
          <ac:chgData name="juan carlos martinez ticora" userId="82633bf237107516" providerId="LiveId" clId="{9456E22C-6A05-47FB-814D-B62FBA6208A0}" dt="2021-07-27T04:30:23.501" v="39" actId="20577"/>
          <ac:graphicFrameMkLst>
            <pc:docMk/>
            <pc:sldMk cId="0" sldId="258"/>
            <ac:graphicFrameMk id="99" creationId="{00000000-0000-0000-0000-000000000000}"/>
          </ac:graphicFrameMkLst>
        </pc:graphicFrameChg>
      </pc:sldChg>
      <pc:sldChg chg="modSp mod">
        <pc:chgData name="juan carlos martinez ticora" userId="82633bf237107516" providerId="LiveId" clId="{9456E22C-6A05-47FB-814D-B62FBA6208A0}" dt="2021-07-27T04:30:44.391" v="55" actId="20577"/>
        <pc:sldMkLst>
          <pc:docMk/>
          <pc:sldMk cId="0" sldId="259"/>
        </pc:sldMkLst>
        <pc:graphicFrameChg chg="modGraphic">
          <ac:chgData name="juan carlos martinez ticora" userId="82633bf237107516" providerId="LiveId" clId="{9456E22C-6A05-47FB-814D-B62FBA6208A0}" dt="2021-07-27T04:30:44.391" v="55" actId="20577"/>
          <ac:graphicFrameMkLst>
            <pc:docMk/>
            <pc:sldMk cId="0" sldId="259"/>
            <ac:graphicFrameMk id="113" creationId="{00000000-0000-0000-0000-000000000000}"/>
          </ac:graphicFrameMkLst>
        </pc:graphicFrameChg>
      </pc:sldChg>
      <pc:sldChg chg="modSp mod">
        <pc:chgData name="juan carlos martinez ticora" userId="82633bf237107516" providerId="LiveId" clId="{9456E22C-6A05-47FB-814D-B62FBA6208A0}" dt="2021-07-16T03:09:32.471" v="27" actId="20577"/>
        <pc:sldMkLst>
          <pc:docMk/>
          <pc:sldMk cId="0" sldId="260"/>
        </pc:sldMkLst>
        <pc:graphicFrameChg chg="modGraphic">
          <ac:chgData name="juan carlos martinez ticora" userId="82633bf237107516" providerId="LiveId" clId="{9456E22C-6A05-47FB-814D-B62FBA6208A0}" dt="2021-07-16T03:09:32.471" v="27" actId="20577"/>
          <ac:graphicFrameMkLst>
            <pc:docMk/>
            <pc:sldMk cId="0" sldId="260"/>
            <ac:graphicFrameMk id="124" creationId="{00000000-0000-0000-0000-000000000000}"/>
          </ac:graphicFrameMkLst>
        </pc:graphicFrameChg>
      </pc:sldChg>
      <pc:sldChg chg="modSp mod">
        <pc:chgData name="juan carlos martinez ticora" userId="82633bf237107516" providerId="LiveId" clId="{9456E22C-6A05-47FB-814D-B62FBA6208A0}" dt="2021-07-16T03:06:10.826" v="18" actId="20577"/>
        <pc:sldMkLst>
          <pc:docMk/>
          <pc:sldMk cId="0" sldId="261"/>
        </pc:sldMkLst>
        <pc:graphicFrameChg chg="modGraphic">
          <ac:chgData name="juan carlos martinez ticora" userId="82633bf237107516" providerId="LiveId" clId="{9456E22C-6A05-47FB-814D-B62FBA6208A0}" dt="2021-07-16T03:06:10.826" v="18" actId="20577"/>
          <ac:graphicFrameMkLst>
            <pc:docMk/>
            <pc:sldMk cId="0" sldId="261"/>
            <ac:graphicFrameMk id="134" creationId="{00000000-0000-0000-0000-000000000000}"/>
          </ac:graphicFrameMkLst>
        </pc:graphicFrameChg>
      </pc:sldChg>
      <pc:sldChg chg="modSp mod">
        <pc:chgData name="juan carlos martinez ticora" userId="82633bf237107516" providerId="LiveId" clId="{9456E22C-6A05-47FB-814D-B62FBA6208A0}" dt="2021-07-16T03:07:37.166" v="22" actId="20577"/>
        <pc:sldMkLst>
          <pc:docMk/>
          <pc:sldMk cId="0" sldId="262"/>
        </pc:sldMkLst>
        <pc:graphicFrameChg chg="modGraphic">
          <ac:chgData name="juan carlos martinez ticora" userId="82633bf237107516" providerId="LiveId" clId="{9456E22C-6A05-47FB-814D-B62FBA6208A0}" dt="2021-07-16T03:07:37.166" v="22" actId="20577"/>
          <ac:graphicFrameMkLst>
            <pc:docMk/>
            <pc:sldMk cId="0" sldId="262"/>
            <ac:graphicFrameMk id="14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385195541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{FB70FE9E-B17C-4837-9A29-21A4F685ED9A}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56052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3222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1600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7854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4170773535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{FB70FE9E-B17C-4837-9A29-21A4F685ED9A}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1532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5641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8412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1235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1688981948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{FB70FE9E-B17C-4837-9A29-21A4F685ED9A}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52582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2194676408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{FB70FE9E-B17C-4837-9A29-21A4F685ED9A}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60458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55314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3569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1278216393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{FB70FE9E-B17C-4837-9A29-21A4F685ED9A}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600" b="1" dirty="0">
                          <a:solidFill>
                            <a:srgbClr val="434343"/>
                          </a:solidFill>
                          <a:highlight>
                            <a:srgbClr val="FFFFFF"/>
                          </a:highlight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1900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109</Words>
  <Application>Microsoft Office PowerPoint</Application>
  <PresentationFormat>Presentación en pantalla (16:9)</PresentationFormat>
  <Paragraphs>67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Open Sans Light</vt:lpstr>
      <vt:lpstr>Open Sans</vt:lpstr>
      <vt:lpstr>Arial</vt:lpstr>
      <vt:lpstr>Open Sans SemiBold</vt:lpstr>
      <vt:lpstr>Rajdhani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Juan Carlos Martinez Ticora</cp:lastModifiedBy>
  <cp:revision>1</cp:revision>
  <dcterms:modified xsi:type="dcterms:W3CDTF">2021-07-27T04:30:54Z</dcterms:modified>
</cp:coreProperties>
</file>